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35E372-169C-44DD-89D8-8387927B99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5632DDD-EED0-4589-9CDA-3F58B85E782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Phase-4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Covid-19 Vaccines Analysis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9092"/>
            <a:ext cx="3657600" cy="183121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Choropleth</a:t>
            </a:r>
            <a:r>
              <a:rPr lang="en-US" b="1" dirty="0"/>
              <a:t> map of the most used vaccine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85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488832" cy="4140489"/>
          </a:xfrm>
        </p:spPr>
      </p:pic>
    </p:spTree>
    <p:extLst>
      <p:ext uri="{BB962C8B-B14F-4D97-AF65-F5344CB8AC3E}">
        <p14:creationId xmlns:p14="http://schemas.microsoft.com/office/powerpoint/2010/main" val="35244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7941568" cy="17721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Most commonly used vaccines in countries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8" y="3259819"/>
            <a:ext cx="72728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8568952" cy="5318051"/>
          </a:xfrm>
        </p:spPr>
      </p:pic>
    </p:spTree>
    <p:extLst>
      <p:ext uri="{BB962C8B-B14F-4D97-AF65-F5344CB8AC3E}">
        <p14:creationId xmlns:p14="http://schemas.microsoft.com/office/powerpoint/2010/main" val="289893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3709"/>
            <a:ext cx="3657600" cy="20219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Average daily vaccination count in countries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63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0"/>
            <a:ext cx="7059018" cy="5272722"/>
          </a:xfrm>
        </p:spPr>
      </p:pic>
    </p:spTree>
    <p:extLst>
      <p:ext uri="{BB962C8B-B14F-4D97-AF65-F5344CB8AC3E}">
        <p14:creationId xmlns:p14="http://schemas.microsoft.com/office/powerpoint/2010/main" val="132022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8229600" cy="2088232"/>
          </a:xfrm>
        </p:spPr>
      </p:pic>
    </p:spTree>
    <p:extLst>
      <p:ext uri="{BB962C8B-B14F-4D97-AF65-F5344CB8AC3E}">
        <p14:creationId xmlns:p14="http://schemas.microsoft.com/office/powerpoint/2010/main" val="421441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336704" cy="5433467"/>
          </a:xfrm>
        </p:spPr>
      </p:pic>
    </p:spTree>
    <p:extLst>
      <p:ext uri="{BB962C8B-B14F-4D97-AF65-F5344CB8AC3E}">
        <p14:creationId xmlns:p14="http://schemas.microsoft.com/office/powerpoint/2010/main" val="299534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8136904" cy="27363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Number of countries where vaccines are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92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76672"/>
            <a:ext cx="6408712" cy="5721499"/>
          </a:xfrm>
        </p:spPr>
      </p:pic>
    </p:spTree>
    <p:extLst>
      <p:ext uri="{BB962C8B-B14F-4D97-AF65-F5344CB8AC3E}">
        <p14:creationId xmlns:p14="http://schemas.microsoft.com/office/powerpoint/2010/main" val="7280566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14</TotalTime>
  <Words>30</Words>
  <Application>Microsoft Office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Covid-19 Vaccines Analysis </vt:lpstr>
      <vt:lpstr>Most commonly used vaccines in countries</vt:lpstr>
      <vt:lpstr>PowerPoint Presentation</vt:lpstr>
      <vt:lpstr>Average daily vaccination count in countries</vt:lpstr>
      <vt:lpstr>PowerPoint Presentation</vt:lpstr>
      <vt:lpstr>PowerPoint Presentation</vt:lpstr>
      <vt:lpstr>PowerPoint Presentation</vt:lpstr>
      <vt:lpstr>Number of countries where vaccines are used</vt:lpstr>
      <vt:lpstr>PowerPoint Presentation</vt:lpstr>
      <vt:lpstr>Choropleth map of the most used vaccine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Vaccines Analysis</dc:title>
  <dc:creator>PC</dc:creator>
  <cp:lastModifiedBy>PC</cp:lastModifiedBy>
  <cp:revision>2</cp:revision>
  <dcterms:created xsi:type="dcterms:W3CDTF">2023-10-25T15:35:37Z</dcterms:created>
  <dcterms:modified xsi:type="dcterms:W3CDTF">2023-10-25T15:49:53Z</dcterms:modified>
</cp:coreProperties>
</file>