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7762A-8079-424E-8AD9-8D6F70BC819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ABE3D6-BB54-4E4A-9A88-9116C0ABCDA4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Phase-3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Covid-19 Vaccines Analysis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4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b="1" dirty="0"/>
              <a:t>Items in the dataset:</a:t>
            </a:r>
            <a:endParaRPr lang="en-US" dirty="0"/>
          </a:p>
          <a:p>
            <a:r>
              <a:rPr lang="en-US" b="1" dirty="0"/>
              <a:t>Countries</a:t>
            </a:r>
            <a:endParaRPr lang="en-US" dirty="0"/>
          </a:p>
          <a:p>
            <a:r>
              <a:rPr lang="en-US" b="1" dirty="0"/>
              <a:t>Dates</a:t>
            </a:r>
            <a:endParaRPr lang="en-US" dirty="0"/>
          </a:p>
          <a:p>
            <a:r>
              <a:rPr lang="en-US" b="1" dirty="0"/>
              <a:t>Vaccines</a:t>
            </a:r>
            <a:endParaRPr lang="en-US" dirty="0"/>
          </a:p>
          <a:p>
            <a:r>
              <a:rPr lang="en-US" b="1" dirty="0"/>
              <a:t>Total Vaccinations</a:t>
            </a:r>
            <a:endParaRPr lang="en-US" dirty="0"/>
          </a:p>
          <a:p>
            <a:r>
              <a:rPr lang="en-US" b="1" dirty="0"/>
              <a:t>Desired data to find:</a:t>
            </a:r>
            <a:endParaRPr lang="en-US" dirty="0"/>
          </a:p>
          <a:p>
            <a:r>
              <a:rPr lang="en-US" b="1" dirty="0"/>
              <a:t>Most commonly used vaccines in countries</a:t>
            </a:r>
            <a:endParaRPr lang="en-US" dirty="0"/>
          </a:p>
          <a:p>
            <a:r>
              <a:rPr lang="en-US" b="1" dirty="0"/>
              <a:t>Average daily vaccination count in countries</a:t>
            </a:r>
            <a:r>
              <a:rPr lang="en-US" dirty="0"/>
              <a:t> -</a:t>
            </a:r>
            <a:r>
              <a:rPr lang="en-US" b="1" dirty="0"/>
              <a:t>Number of countries where vaccines are used</a:t>
            </a:r>
            <a:endParaRPr lang="en-US" dirty="0"/>
          </a:p>
          <a:p>
            <a:r>
              <a:rPr lang="en-US" b="1" dirty="0" err="1"/>
              <a:t>Choropleth</a:t>
            </a:r>
            <a:r>
              <a:rPr lang="en-US" b="1" dirty="0"/>
              <a:t> map of the most used vaccine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5205652" cy="2808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4752528" cy="27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0" y="332656"/>
            <a:ext cx="7344814" cy="24740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0" y="3356992"/>
            <a:ext cx="734481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352928" cy="20162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619268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1193"/>
            <a:ext cx="6408712" cy="5396810"/>
          </a:xfrm>
        </p:spPr>
      </p:pic>
    </p:spTree>
    <p:extLst>
      <p:ext uri="{BB962C8B-B14F-4D97-AF65-F5344CB8AC3E}">
        <p14:creationId xmlns:p14="http://schemas.microsoft.com/office/powerpoint/2010/main" val="136045712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33</TotalTime>
  <Words>31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Covid-19 Vaccines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 Analysis</dc:title>
  <dc:creator>PC</dc:creator>
  <cp:lastModifiedBy>PC</cp:lastModifiedBy>
  <cp:revision>4</cp:revision>
  <dcterms:created xsi:type="dcterms:W3CDTF">2023-10-25T15:01:09Z</dcterms:created>
  <dcterms:modified xsi:type="dcterms:W3CDTF">2023-10-25T15:34:11Z</dcterms:modified>
</cp:coreProperties>
</file>