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6717E-0EE3-4526-9274-AC57F2F51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5F8A1A-0BEE-49AB-9BE1-958EF486F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943A7-045C-4C7F-9B1B-0580DC48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1B21-350D-4D2B-9150-A897AAC018DB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14BF2-246A-4358-9ECB-37D2AD96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15BA8-778A-47A3-88F0-B4AB1754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BAB-E125-46F0-93A5-CBDCF8F1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09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41423-6B4B-461A-9338-0AF22871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1EBCF-71C3-4F4F-97DA-01DF269A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CE049-311A-4E35-BF24-E0B261E3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1B21-350D-4D2B-9150-A897AAC018DB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99BEE-E8D1-46C4-AE57-88E26883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A9655-E941-499D-A0C3-3D68AC7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BAB-E125-46F0-93A5-CBDCF8F1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5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B081AC-CD69-4292-AC7D-7D515DC8B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5D757F-BA51-4567-934E-D05D9EB04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58059-4DAF-41CC-853B-645B2A4A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1B21-350D-4D2B-9150-A897AAC018DB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EA8EF-1C33-4FFB-B5CB-3C652BB9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34B0-E2F8-43E4-A33D-8D987FA9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BAB-E125-46F0-93A5-CBDCF8F1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2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CE35-B574-43C0-B99A-8D809C1B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41D6F-F15C-4265-B8AF-288B6C91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1994F-8A45-4568-9E98-5EA7205A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1B21-350D-4D2B-9150-A897AAC018DB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62E71-B853-4D8B-8579-2C278A78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F2416-545F-4273-AE91-CAC3230E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BAB-E125-46F0-93A5-CBDCF8F1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CAA4-7CE8-4E05-B0BF-04BD3E4E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4F0EA-0FBA-468B-9F2F-3B4A2FEB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08C46-2391-4AF0-AA0E-0B279E6E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1B21-350D-4D2B-9150-A897AAC018DB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28515-36E4-4971-9F8D-85BF04C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6581C-FAEC-498A-B507-E0AD042B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BAB-E125-46F0-93A5-CBDCF8F1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8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4154-8F19-4577-88DE-41A53277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3AF0E-12FC-4999-9554-4F29DCFE5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17DE1-6CA3-41EA-B3E9-843690ED6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F9BBF9-10EA-41EA-B98F-3EB3015B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1B21-350D-4D2B-9150-A897AAC018DB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4F845-E950-4A28-870A-23CC2CFC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85157-6E67-4948-887D-9D4DD8A8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BAB-E125-46F0-93A5-CBDCF8F1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0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05F1B-0669-44DB-BBF6-1A053809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284CB-BCBE-4D34-A3A5-D2747D57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DEBA6-57D1-4829-9460-22B821701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5A65D1-788A-49EB-B8F1-B1F08CE4B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6C210-C452-40C5-ABF6-D87B6CABD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5E54-F62D-4041-8365-497C4D8B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1B21-350D-4D2B-9150-A897AAC018DB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F098DF-205A-4C8F-8A56-20D042E5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C52FAD-91F0-4AA4-B125-F1F9E470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BAB-E125-46F0-93A5-CBDCF8F1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1AC77-480B-47D2-8784-945F6807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601ED8-2631-495F-B18A-8AE6EC26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1B21-350D-4D2B-9150-A897AAC018DB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47C6CF-59A2-4677-8731-1C3F711E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C1F9F6-FAC7-4F90-BEAD-4A42CB7E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BAB-E125-46F0-93A5-CBDCF8F1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7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EF5AD9-E249-427E-9ACA-5C4704C3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1B21-350D-4D2B-9150-A897AAC018DB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459830-4AB1-4F05-82CF-32FF9B97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EF68D-CEFD-4214-AC36-439080A5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BAB-E125-46F0-93A5-CBDCF8F1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4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4128C-1130-47BD-BD6B-81639840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837DF-11FA-4BE9-AF2A-3A7B610D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B40DC8-BEA1-4D4C-801B-F0638261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48B26-2E20-49FF-8861-F34D9E85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1B21-350D-4D2B-9150-A897AAC018DB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2D6DFF-C38A-4C05-B34D-CF1D454E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07D9F-4A88-4CB0-AAA1-96B5A8B0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BAB-E125-46F0-93A5-CBDCF8F1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1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7039D-405D-4CCD-A69D-FB6D786D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19311E-D398-4805-B596-740B21488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F7B07-618D-42D6-A30F-3BB426D9D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43A15-AC28-48C9-BD7F-935E6E70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1B21-350D-4D2B-9150-A897AAC018DB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6BC9A-3089-469B-967C-5DC1AE1B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B6A10-D65C-4C5A-B642-5AF502B5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BAB-E125-46F0-93A5-CBDCF8F1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7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CC380E-C29A-4D81-96F0-EEB9CD4B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6DCDA-417C-4A61-9467-9B2812F90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3C6B0-8B98-4998-A1C1-397114632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11B21-350D-4D2B-9150-A897AAC018DB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AC077-8FFE-49B5-8D2F-4F1558B7A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B3CF0-D374-4F6A-8615-C7427611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F1BAB-E125-46F0-93A5-CBDCF8F1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2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julialove102123/article/details/79632721" TargetMode="External"/><Relationship Id="rId2" Type="http://schemas.openxmlformats.org/officeDocument/2006/relationships/hyperlink" Target="https://blog.csdn.net/weixin_44936889/article/details/10373915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nblogs.com/zhhfan/p/1013411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8E961D-5F5F-47F3-90F5-C6EC4A40E2B5}"/>
              </a:ext>
            </a:extLst>
          </p:cNvPr>
          <p:cNvSpPr txBox="1"/>
          <p:nvPr/>
        </p:nvSpPr>
        <p:spPr>
          <a:xfrm>
            <a:off x="1108096" y="2875002"/>
            <a:ext cx="99758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err="1"/>
              <a:t>GoogLeNet</a:t>
            </a:r>
            <a:r>
              <a:rPr lang="en-US" altLang="zh-CN" sz="6600" b="1" dirty="0"/>
              <a:t>  Inception-v4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12268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8C0299-D49A-4981-923F-DBB499B01B6D}"/>
              </a:ext>
            </a:extLst>
          </p:cNvPr>
          <p:cNvSpPr txBox="1"/>
          <p:nvPr/>
        </p:nvSpPr>
        <p:spPr>
          <a:xfrm>
            <a:off x="1128584" y="1659285"/>
            <a:ext cx="99348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+mn-ea"/>
              </a:rPr>
              <a:t>v4</a:t>
            </a:r>
            <a:r>
              <a:rPr lang="zh-CN" altLang="en-US" sz="3200" dirty="0">
                <a:latin typeface="+mn-ea"/>
              </a:rPr>
              <a:t>研究了</a:t>
            </a:r>
            <a:r>
              <a:rPr lang="en-US" altLang="zh-CN" sz="3200" dirty="0">
                <a:latin typeface="+mn-ea"/>
              </a:rPr>
              <a:t>Inception</a:t>
            </a:r>
            <a:r>
              <a:rPr lang="zh-CN" altLang="en-US" sz="3200" dirty="0">
                <a:latin typeface="+mn-ea"/>
              </a:rPr>
              <a:t>模块结合</a:t>
            </a:r>
            <a:r>
              <a:rPr lang="en-US" altLang="zh-CN" sz="3200" dirty="0">
                <a:latin typeface="+mn-ea"/>
              </a:rPr>
              <a:t>Residual Connection</a:t>
            </a:r>
            <a:r>
              <a:rPr lang="zh-CN" altLang="en-US" sz="3200" dirty="0">
                <a:latin typeface="+mn-ea"/>
              </a:rPr>
              <a:t>能不能有改进？发现</a:t>
            </a:r>
            <a:r>
              <a:rPr lang="en-US" altLang="zh-CN" sz="3200" dirty="0" err="1">
                <a:latin typeface="+mn-ea"/>
              </a:rPr>
              <a:t>ResNet</a:t>
            </a:r>
            <a:r>
              <a:rPr lang="zh-CN" altLang="en-US" sz="3200" dirty="0">
                <a:latin typeface="+mn-ea"/>
              </a:rPr>
              <a:t>的结构可以极大地加速训练，同时性能也有提升，得到一个</a:t>
            </a:r>
            <a:r>
              <a:rPr lang="en-US" altLang="zh-CN" sz="3200" dirty="0">
                <a:latin typeface="+mn-ea"/>
              </a:rPr>
              <a:t>Inception-</a:t>
            </a:r>
            <a:r>
              <a:rPr lang="en-US" altLang="zh-CN" sz="3200" dirty="0" err="1">
                <a:latin typeface="+mn-ea"/>
              </a:rPr>
              <a:t>ResNet</a:t>
            </a:r>
            <a:r>
              <a:rPr lang="en-US" altLang="zh-CN" sz="3200" dirty="0">
                <a:latin typeface="+mn-ea"/>
              </a:rPr>
              <a:t> v2</a:t>
            </a:r>
            <a:r>
              <a:rPr lang="zh-CN" altLang="en-US" sz="3200" dirty="0">
                <a:latin typeface="+mn-ea"/>
              </a:rPr>
              <a:t>网络，同时还设计了一个更深更优化的</a:t>
            </a:r>
            <a:r>
              <a:rPr lang="en-US" altLang="zh-CN" sz="3200" dirty="0">
                <a:latin typeface="+mn-ea"/>
              </a:rPr>
              <a:t>Inception v4</a:t>
            </a:r>
            <a:r>
              <a:rPr lang="zh-CN" altLang="en-US" sz="3200" dirty="0">
                <a:latin typeface="+mn-ea"/>
              </a:rPr>
              <a:t>模型，能达到与</a:t>
            </a:r>
            <a:r>
              <a:rPr lang="en-US" altLang="zh-CN" sz="3200" dirty="0">
                <a:latin typeface="+mn-ea"/>
              </a:rPr>
              <a:t>Inception-</a:t>
            </a:r>
            <a:r>
              <a:rPr lang="en-US" altLang="zh-CN" sz="3200" dirty="0" err="1">
                <a:latin typeface="+mn-ea"/>
              </a:rPr>
              <a:t>ResNet</a:t>
            </a:r>
            <a:r>
              <a:rPr lang="en-US" altLang="zh-CN" sz="3200" dirty="0">
                <a:latin typeface="+mn-ea"/>
              </a:rPr>
              <a:t> v2</a:t>
            </a:r>
            <a:r>
              <a:rPr lang="zh-CN" altLang="en-US" sz="3200" dirty="0">
                <a:latin typeface="+mn-ea"/>
              </a:rPr>
              <a:t>相媲美的性能。 </a:t>
            </a:r>
          </a:p>
          <a:p>
            <a:endParaRPr lang="zh-CN" altLang="en-US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Inception V4</a:t>
            </a:r>
            <a:r>
              <a:rPr lang="zh-CN" altLang="en-US" sz="3200" dirty="0">
                <a:latin typeface="+mn-ea"/>
              </a:rPr>
              <a:t>相比</a:t>
            </a:r>
            <a:r>
              <a:rPr lang="en-US" altLang="zh-CN" sz="3200" dirty="0">
                <a:latin typeface="+mn-ea"/>
              </a:rPr>
              <a:t>V3</a:t>
            </a:r>
            <a:r>
              <a:rPr lang="zh-CN" altLang="en-US" sz="3200" dirty="0">
                <a:latin typeface="+mn-ea"/>
              </a:rPr>
              <a:t>主要是结合了微软的</a:t>
            </a:r>
            <a:r>
              <a:rPr lang="en-US" altLang="zh-CN" sz="3200" dirty="0" err="1">
                <a:latin typeface="+mn-ea"/>
              </a:rPr>
              <a:t>ResNet</a:t>
            </a:r>
            <a:r>
              <a:rPr lang="en-US" altLang="zh-CN" sz="3200" dirty="0">
                <a:latin typeface="+mn-ea"/>
              </a:rPr>
              <a:t>.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25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92FDE9-B074-491C-8FD2-D423F6BC9938}"/>
              </a:ext>
            </a:extLst>
          </p:cNvPr>
          <p:cNvSpPr txBox="1"/>
          <p:nvPr/>
        </p:nvSpPr>
        <p:spPr>
          <a:xfrm>
            <a:off x="845409" y="657878"/>
            <a:ext cx="609805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000" b="1" i="0" dirty="0">
                <a:solidFill>
                  <a:srgbClr val="4F4F4F"/>
                </a:solidFill>
                <a:effectLst/>
                <a:latin typeface="PingFang SC"/>
              </a:rPr>
              <a:t>核心思想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95E2F4B-450B-4FB9-A18C-A24DB98AD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42" y="1673114"/>
            <a:ext cx="5066599" cy="268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567BAE2-0E50-4B12-9962-BCB8AC1FA98A}"/>
              </a:ext>
            </a:extLst>
          </p:cNvPr>
          <p:cNvSpPr txBox="1"/>
          <p:nvPr/>
        </p:nvSpPr>
        <p:spPr>
          <a:xfrm>
            <a:off x="758749" y="1962724"/>
            <a:ext cx="56360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这里作者借鉴了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-apple-system"/>
              </a:rPr>
              <a:t>ResNet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提出的思想：假设本来要学习的函数为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H(x)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，现在转换为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F(x)+x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，这样虽然效果相同，但是由于进行反向传播时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项导数始终为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，有效</a:t>
            </a:r>
            <a:r>
              <a:rPr lang="zh-CN" altLang="en-US" sz="2400" dirty="0"/>
              <a:t>避免了梯度消失问题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991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37BD11-CC10-48B9-8778-7A2301ED9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80" y="0"/>
            <a:ext cx="8761120" cy="754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7C0A24-36AC-4E4C-B7E3-863846EE1C43}"/>
              </a:ext>
            </a:extLst>
          </p:cNvPr>
          <p:cNvSpPr txBox="1"/>
          <p:nvPr/>
        </p:nvSpPr>
        <p:spPr>
          <a:xfrm>
            <a:off x="321276" y="1000897"/>
            <a:ext cx="24416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网络结构</a:t>
            </a:r>
            <a:endParaRPr lang="en-US" altLang="zh-CN" sz="4400" dirty="0"/>
          </a:p>
          <a:p>
            <a:r>
              <a:rPr lang="en-US" altLang="zh-CN" sz="1200" i="1" dirty="0"/>
              <a:t>(</a:t>
            </a:r>
            <a:r>
              <a:rPr lang="zh-CN" altLang="en-US" sz="1200" i="1" dirty="0"/>
              <a:t>反正也看不懂</a:t>
            </a:r>
            <a:r>
              <a:rPr lang="en-US" altLang="zh-CN" sz="1200" i="1" dirty="0"/>
              <a:t>)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5845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43828-392F-45C2-B662-C776C0EFDE3E}"/>
              </a:ext>
            </a:extLst>
          </p:cNvPr>
          <p:cNvSpPr txBox="1"/>
          <p:nvPr/>
        </p:nvSpPr>
        <p:spPr>
          <a:xfrm>
            <a:off x="820098" y="562868"/>
            <a:ext cx="3042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应用场景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164F19-F34B-49A9-95F2-55951B09592F}"/>
              </a:ext>
            </a:extLst>
          </p:cNvPr>
          <p:cNvSpPr txBox="1"/>
          <p:nvPr/>
        </p:nvSpPr>
        <p:spPr>
          <a:xfrm>
            <a:off x="820098" y="1838191"/>
            <a:ext cx="60980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计算机视觉</a:t>
            </a:r>
            <a:endParaRPr lang="en-US" altLang="zh-CN" sz="2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sz="1400" i="1" dirty="0" err="1">
                <a:solidFill>
                  <a:srgbClr val="4D4D4D"/>
                </a:solidFill>
                <a:latin typeface="-apple-system"/>
              </a:rPr>
              <a:t>imagenet</a:t>
            </a:r>
            <a:r>
              <a:rPr lang="zh-CN" altLang="en-US" sz="1400" i="1" dirty="0">
                <a:solidFill>
                  <a:srgbClr val="4D4D4D"/>
                </a:solidFill>
                <a:latin typeface="-apple-system"/>
              </a:rPr>
              <a:t>刷分</a:t>
            </a:r>
            <a:r>
              <a:rPr lang="en-US" altLang="zh-CN" sz="1400" i="1" dirty="0">
                <a:solidFill>
                  <a:srgbClr val="4D4D4D"/>
                </a:solidFill>
                <a:latin typeface="-apple-system"/>
              </a:rPr>
              <a:t>(</a:t>
            </a:r>
            <a:r>
              <a:rPr lang="zh-CN" altLang="en-US" sz="1400" i="1" dirty="0">
                <a:solidFill>
                  <a:srgbClr val="4D4D4D"/>
                </a:solidFill>
                <a:latin typeface="-apple-system"/>
              </a:rPr>
              <a:t>雾</a:t>
            </a:r>
            <a:endParaRPr lang="zh-CN" altLang="en-US" sz="1400" i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EBD763F-FAB4-46D7-8C83-C4815572B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460" y="982985"/>
            <a:ext cx="6184965" cy="384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9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CB706BE-82F7-4CEE-9C9C-912077467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8100"/>
            <a:ext cx="8143875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7ECC1F-9986-4F96-AEC6-A5D072F71382}"/>
              </a:ext>
            </a:extLst>
          </p:cNvPr>
          <p:cNvSpPr txBox="1"/>
          <p:nvPr/>
        </p:nvSpPr>
        <p:spPr>
          <a:xfrm>
            <a:off x="902043" y="103796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优缺点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78577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C2B8D5-657B-4E85-AB52-28DD08FA4A50}"/>
              </a:ext>
            </a:extLst>
          </p:cNvPr>
          <p:cNvSpPr txBox="1"/>
          <p:nvPr/>
        </p:nvSpPr>
        <p:spPr>
          <a:xfrm>
            <a:off x="1170803" y="859479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000" b="1" i="0" dirty="0">
                <a:solidFill>
                  <a:srgbClr val="4F4F4F"/>
                </a:solidFill>
                <a:effectLst/>
                <a:latin typeface="PingFang SC"/>
              </a:rPr>
              <a:t>性能比较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C5ABCE-2A3A-45B8-8A86-314932F234D6}"/>
              </a:ext>
            </a:extLst>
          </p:cNvPr>
          <p:cNvSpPr txBox="1"/>
          <p:nvPr/>
        </p:nvSpPr>
        <p:spPr>
          <a:xfrm>
            <a:off x="1319083" y="2228671"/>
            <a:ext cx="9689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-apple-system"/>
              </a:rPr>
              <a:t>相比于</a:t>
            </a:r>
            <a:r>
              <a:rPr lang="en-US" altLang="zh-CN" sz="2400" b="0" i="0" dirty="0">
                <a:effectLst/>
                <a:latin typeface="-apple-system"/>
              </a:rPr>
              <a:t>Inception v3</a:t>
            </a:r>
            <a:r>
              <a:rPr lang="zh-CN" altLang="en-US" sz="2400" b="0" i="0" dirty="0">
                <a:effectLst/>
                <a:latin typeface="-apple-system"/>
              </a:rPr>
              <a:t>，</a:t>
            </a:r>
            <a:r>
              <a:rPr lang="en-US" altLang="zh-CN" sz="2400" b="0" i="0" dirty="0">
                <a:effectLst/>
                <a:latin typeface="-apple-system"/>
              </a:rPr>
              <a:t>Inception-resnet-v1</a:t>
            </a:r>
            <a:r>
              <a:rPr lang="zh-CN" altLang="en-US" sz="2400" b="0" i="0" dirty="0">
                <a:effectLst/>
                <a:latin typeface="-apple-system"/>
              </a:rPr>
              <a:t>由于使用了残差单元，训练速度更快，但是测试准确率比</a:t>
            </a:r>
            <a:r>
              <a:rPr lang="en-US" altLang="zh-CN" sz="2400" b="0" i="0" dirty="0">
                <a:effectLst/>
                <a:latin typeface="-apple-system"/>
              </a:rPr>
              <a:t>Inception v3</a:t>
            </a:r>
            <a:r>
              <a:rPr lang="zh-CN" altLang="en-US" sz="2400" b="0" i="0" dirty="0">
                <a:effectLst/>
                <a:latin typeface="-apple-system"/>
              </a:rPr>
              <a:t>更快；</a:t>
            </a:r>
            <a:endParaRPr lang="en-US" altLang="zh-CN" sz="24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-apple-system"/>
              </a:rPr>
              <a:t>相比于</a:t>
            </a:r>
            <a:r>
              <a:rPr lang="en-US" altLang="zh-CN" sz="2400" b="0" i="0" dirty="0">
                <a:effectLst/>
                <a:latin typeface="-apple-system"/>
              </a:rPr>
              <a:t>Inception v4</a:t>
            </a:r>
            <a:r>
              <a:rPr lang="zh-CN" altLang="en-US" sz="2400" b="0" i="0" dirty="0">
                <a:effectLst/>
                <a:latin typeface="-apple-system"/>
              </a:rPr>
              <a:t>，</a:t>
            </a:r>
            <a:r>
              <a:rPr lang="en-US" altLang="zh-CN" sz="2400" b="0" i="0" dirty="0">
                <a:effectLst/>
                <a:latin typeface="-apple-system"/>
              </a:rPr>
              <a:t>Inception-resnet-v2</a:t>
            </a:r>
            <a:r>
              <a:rPr lang="zh-CN" altLang="en-US" sz="2400" b="0" i="0" dirty="0">
                <a:effectLst/>
                <a:latin typeface="-apple-system"/>
              </a:rPr>
              <a:t>训练速度快、准确率高；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7730A2-9D50-4584-A7B5-EF508959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15" y="4087437"/>
            <a:ext cx="8460721" cy="191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47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629D72-23C2-4FDC-82EA-18780B2D1E4B}"/>
              </a:ext>
            </a:extLst>
          </p:cNvPr>
          <p:cNvSpPr txBox="1"/>
          <p:nvPr/>
        </p:nvSpPr>
        <p:spPr>
          <a:xfrm>
            <a:off x="1087395" y="1037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469768-B392-472D-9D06-48DAB31F424D}"/>
              </a:ext>
            </a:extLst>
          </p:cNvPr>
          <p:cNvSpPr txBox="1"/>
          <p:nvPr/>
        </p:nvSpPr>
        <p:spPr>
          <a:xfrm>
            <a:off x="1087395" y="1820732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2"/>
              </a:rPr>
              <a:t>GoogleNet</a:t>
            </a:r>
            <a:r>
              <a:rPr lang="zh-CN" altLang="en-US">
                <a:hlinkClick r:id="rId2"/>
              </a:rPr>
              <a:t>系列网络原理及结构详解：从</a:t>
            </a:r>
            <a:r>
              <a:rPr lang="en-US" altLang="zh-CN">
                <a:hlinkClick r:id="rId2"/>
              </a:rPr>
              <a:t>Inception-v1</a:t>
            </a:r>
            <a:r>
              <a:rPr lang="zh-CN" altLang="en-US">
                <a:hlinkClick r:id="rId2"/>
              </a:rPr>
              <a:t>到</a:t>
            </a:r>
            <a:r>
              <a:rPr lang="en-US" altLang="zh-CN">
                <a:hlinkClick r:id="rId2"/>
              </a:rPr>
              <a:t>v4_</a:t>
            </a:r>
            <a:r>
              <a:rPr lang="zh-CN" altLang="en-US">
                <a:hlinkClick r:id="rId2"/>
              </a:rPr>
              <a:t>梁瑛平的博客</a:t>
            </a:r>
            <a:r>
              <a:rPr lang="en-US" altLang="zh-CN">
                <a:hlinkClick r:id="rId2"/>
              </a:rPr>
              <a:t>-CSDN</a:t>
            </a:r>
            <a:r>
              <a:rPr lang="zh-CN" altLang="en-US">
                <a:hlinkClick r:id="rId2"/>
              </a:rPr>
              <a:t>博客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37EADF-CE49-447E-A523-17660C19F0B5}"/>
              </a:ext>
            </a:extLst>
          </p:cNvPr>
          <p:cNvSpPr txBox="1"/>
          <p:nvPr/>
        </p:nvSpPr>
        <p:spPr>
          <a:xfrm>
            <a:off x="1087395" y="2880495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经典网络结构</a:t>
            </a:r>
            <a:r>
              <a:rPr lang="en-US" altLang="zh-CN" dirty="0" err="1">
                <a:hlinkClick r:id="rId3"/>
              </a:rPr>
              <a:t>GoogleNet</a:t>
            </a:r>
            <a:r>
              <a:rPr lang="zh-CN" altLang="en-US" dirty="0">
                <a:hlinkClick r:id="rId3"/>
              </a:rPr>
              <a:t>之</a:t>
            </a:r>
            <a:r>
              <a:rPr lang="en-US" altLang="zh-CN" dirty="0">
                <a:hlinkClick r:id="rId3"/>
              </a:rPr>
              <a:t>Inception-v1 v2 v3 v4 Resnet_</a:t>
            </a:r>
            <a:r>
              <a:rPr lang="zh-CN" altLang="en-US" dirty="0">
                <a:hlinkClick r:id="rId3"/>
              </a:rPr>
              <a:t>女王</a:t>
            </a:r>
            <a:r>
              <a:rPr lang="ja-JP" altLang="en-US" dirty="0">
                <a:hlinkClick r:id="rId3"/>
              </a:rPr>
              <a:t>の</a:t>
            </a:r>
            <a:r>
              <a:rPr lang="zh-CN" altLang="en-US" dirty="0">
                <a:hlinkClick r:id="rId3"/>
              </a:rPr>
              <a:t>专属领地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r>
              <a:rPr lang="en-US" altLang="zh-CN" dirty="0">
                <a:hlinkClick r:id="rId3"/>
              </a:rPr>
              <a:t>_inception</a:t>
            </a:r>
            <a:r>
              <a:rPr lang="zh-CN" altLang="en-US" dirty="0">
                <a:hlinkClick r:id="rId3"/>
              </a:rPr>
              <a:t>网络结构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DF3707-70EC-417A-AE1D-7390DA9B4E4B}"/>
              </a:ext>
            </a:extLst>
          </p:cNvPr>
          <p:cNvSpPr txBox="1"/>
          <p:nvPr/>
        </p:nvSpPr>
        <p:spPr>
          <a:xfrm>
            <a:off x="1087395" y="4786354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GoogLeNetv4 </a:t>
            </a:r>
            <a:r>
              <a:rPr lang="zh-CN" altLang="en-US" dirty="0">
                <a:hlinkClick r:id="rId4"/>
              </a:rPr>
              <a:t>论文研读笔记 </a:t>
            </a:r>
            <a:r>
              <a:rPr lang="en-US" altLang="zh-CN" dirty="0">
                <a:hlinkClick r:id="rId4"/>
              </a:rPr>
              <a:t>- </a:t>
            </a:r>
            <a:r>
              <a:rPr lang="en-US" altLang="zh-CN" dirty="0" err="1">
                <a:hlinkClick r:id="rId4"/>
              </a:rPr>
              <a:t>zhhfan</a:t>
            </a:r>
            <a:r>
              <a:rPr lang="en-US" altLang="zh-CN" dirty="0">
                <a:hlinkClick r:id="rId4"/>
              </a:rPr>
              <a:t> - </a:t>
            </a:r>
            <a:r>
              <a:rPr lang="zh-CN" altLang="en-US" dirty="0">
                <a:hlinkClick r:id="rId4"/>
              </a:rPr>
              <a:t>博客园 </a:t>
            </a:r>
            <a:r>
              <a:rPr lang="en-US" altLang="zh-CN" dirty="0">
                <a:hlinkClick r:id="rId4"/>
              </a:rPr>
              <a:t>(cnblogs.com)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06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247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Kaizyn</dc:creator>
  <cp:lastModifiedBy>X Kaizyn</cp:lastModifiedBy>
  <cp:revision>6</cp:revision>
  <dcterms:created xsi:type="dcterms:W3CDTF">2020-11-26T08:08:12Z</dcterms:created>
  <dcterms:modified xsi:type="dcterms:W3CDTF">2020-11-26T10:15:34Z</dcterms:modified>
</cp:coreProperties>
</file>