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0" r:id="rId6"/>
    <p:sldId id="295" r:id="rId7"/>
    <p:sldId id="276" r:id="rId8"/>
    <p:sldId id="294" r:id="rId9"/>
    <p:sldId id="277" r:id="rId1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122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70" y="10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C354F9-AF4C-4E7A-BDE9-E5C83DA8C784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2021/12/8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F891011-CD72-45B7-A8BE-48AB53A0B3AA}" type="datetime1">
              <a:rPr lang="zh-CN" altLang="en-US" noProof="0" smtClean="0"/>
              <a:t>2021/12/8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4B9A9E5-4F7F-4A7D-9DE1-89923232926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09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852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498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092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191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26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5" name="内容占位符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内容占位符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内容占位符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两栏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20" name="文本占位符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5" name="文本占位符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6" name="文本占位符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7" name="文本占位符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8" name="文本占位符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9" name="文本占位符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图表占位符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单击图标以添加图表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7" name="文本占位符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8" name="文本占位符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8" name="文本占位符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20" name="文本占位符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4" name="文本占位符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8" name="文本占位符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7" name="文本占位符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2" name="长方形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日期占位符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37" name="页脚占位符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38" name="灯片编号占位符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7" name="SmartArt 占位符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4 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</a:lstStyle>
          <a:p>
            <a:pPr lvl="1"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​​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8 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5" name="图片占位符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4" name="文本占位符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2" name="文本占位符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6" name="图片占位符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9" name="文本占位符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3" name="文本占位符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7" name="图片占位符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60" name="文本占位符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8" name="图片占位符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1" name="文本占位符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金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4" name="内容占位符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8" name="文本占位符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单击以编辑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内容占位符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内容占位符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议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语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日期占位符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日程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形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单击此处编辑标题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34" name="文本占位符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5" name="文本占位符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6" name="文本占位符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7" name="文本占位符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cxnSp>
        <p:nvCxnSpPr>
          <p:cNvPr id="3" name="直接连接符​​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algn="l"/>
            <a:r>
              <a:rPr lang="zh-CN" altLang="en-US" noProof="0"/>
              <a:t>融资演讲稿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2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2" name="文本占位符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3" name="文本占位符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4" name="文本占位符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2" name="文本占位符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13" name="文本占位符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2" name="直接连接符​​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3 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8" name="文本占位符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0" name="文本占位符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3" name="文本占位符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4" name="文本占位符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简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2" name="文本占位符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3" name="文本占位符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4" name="文本占位符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6" name="文本占位符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7" name="日期占位符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8" name="页脚占位符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9" name="灯片编号占位符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zh-CN" altLang="en-US" sz="3600" dirty="0"/>
              <a:t>计算机网络</a:t>
            </a:r>
            <a:r>
              <a:rPr lang="en-US" altLang="zh-CN" sz="3600" dirty="0"/>
              <a:t>Ch3:9-10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US" altLang="zh-CN" dirty="0"/>
              <a:t>19063140 </a:t>
            </a:r>
            <a:r>
              <a:rPr lang="zh-CN" altLang="en-US" dirty="0"/>
              <a:t>郑凯心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/>
              <a:t>2021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CN" altLang="en-US" dirty="0"/>
              <a:t>计算机网络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2</a:t>
            </a:fld>
            <a:endParaRPr lang="zh-CN" altLang="en-US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C82C744-BACE-4989-817A-090C3B9A45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6523" y="433041"/>
            <a:ext cx="7655169" cy="17240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altLang="zh-CN" sz="2800" b="1" dirty="0">
                <a:highlight>
                  <a:srgbClr val="C0C0C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使用的最大窗口尺寸为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64KB, TCP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报文在网络上的乎均往返时间为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20ms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，问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协议所能得到的最大吞吐量是多少？ （假设传输信道的带宽是不受限的）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59C900-9194-4E50-917A-3F33E9C3A1D2}"/>
              </a:ext>
            </a:extLst>
          </p:cNvPr>
          <p:cNvSpPr txBox="1"/>
          <p:nvPr/>
        </p:nvSpPr>
        <p:spPr>
          <a:xfrm>
            <a:off x="5259605" y="2551837"/>
            <a:ext cx="63227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传输信道的带宽可认为是不受限制的，所以发送时延忽略不计</a:t>
            </a: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发送的最大数据量为最大窗口值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8" name="Picture 4" descr="在这里插入图片描述">
            <a:extLst>
              <a:ext uri="{FF2B5EF4-FFF2-40B4-BE49-F238E27FC236}">
                <a16:creationId xmlns:a16="http://schemas.microsoft.com/office/drawing/2014/main" id="{3A242E09-06F0-4041-884A-E53406A20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605" y="4306163"/>
            <a:ext cx="6522087" cy="64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6523" y="433040"/>
            <a:ext cx="7655169" cy="2439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altLang="zh-CN" sz="2800" b="1" dirty="0">
                <a:highlight>
                  <a:srgbClr val="C0C0C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已知当前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连接的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RTT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35ms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，连续收到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个确认报文段、它们比相应的数据报文段的发送时间滞后了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27ms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30ms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21ms ,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α = 0.2 .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计算第三个确认报文段到达后的新的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RTT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估计值．</a:t>
            </a:r>
          </a:p>
        </p:txBody>
      </p:sp>
      <p:sp>
        <p:nvSpPr>
          <p:cNvPr id="20" name="日期占位符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zh-CN" dirty="0"/>
              <a:t>2021</a:t>
            </a:r>
          </a:p>
        </p:txBody>
      </p:sp>
      <p:sp>
        <p:nvSpPr>
          <p:cNvPr id="21" name="页脚占位符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zh-CN" altLang="en-US" dirty="0"/>
              <a:t>计算机网络</a:t>
            </a:r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87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zh-CN" altLang="en-US"/>
              <a:t>谢谢！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/>
              <a:t>Mirjam Nilsson</a:t>
            </a:r>
          </a:p>
          <a:p>
            <a:pPr rtl="0"/>
            <a:r>
              <a:rPr lang="en-US" altLang="zh-CN"/>
              <a:t>206-555-0146</a:t>
            </a:r>
            <a:endParaRPr lang="zh-CN" altLang="en-US"/>
          </a:p>
          <a:p>
            <a:pPr rtl="0"/>
            <a:r>
              <a:rPr lang="en-US" altLang="zh-CN"/>
              <a:t>mirjam@contoso.com</a:t>
            </a:r>
            <a:endParaRPr lang="zh-CN" altLang="en-US"/>
          </a:p>
          <a:p>
            <a:pPr rtl="0"/>
            <a:r>
              <a:rPr lang="en-US" altLang="zh-CN"/>
              <a:t>www.contoso.com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zh-CN" altLang="en-US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F86658-F721-4162-A536-60F6E9563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006" y="0"/>
            <a:ext cx="7536793" cy="68622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EB8FCE5-97EF-4CD1-9238-02C8748F7F3E}"/>
              </a:ext>
            </a:extLst>
          </p:cNvPr>
          <p:cNvSpPr txBox="1"/>
          <p:nvPr/>
        </p:nvSpPr>
        <p:spPr>
          <a:xfrm>
            <a:off x="1934307" y="175846"/>
            <a:ext cx="1882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P162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6523" y="433040"/>
            <a:ext cx="7655169" cy="2439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altLang="zh-CN" sz="2800" b="1" dirty="0">
                <a:highlight>
                  <a:srgbClr val="C0C0C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已知当前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连接的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RTT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35ms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，连续收到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个确认报文段、它们比相应的数据报文段的发送时间滞后了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27ms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30ms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21ms ,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α = 0.2 .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计算第三个确认报文段到达后的新的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RTT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估计值．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26522" y="3836683"/>
            <a:ext cx="7199469" cy="784136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2800" dirty="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RTT1=(1-0.2)×35+0.2×27=33.4ms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20" name="日期占位符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zh-CN" dirty="0"/>
              <a:t>2021</a:t>
            </a:r>
          </a:p>
        </p:txBody>
      </p:sp>
      <p:sp>
        <p:nvSpPr>
          <p:cNvPr id="21" name="页脚占位符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zh-CN" altLang="en-US" dirty="0"/>
              <a:t>计算机网络</a:t>
            </a:r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5</a:t>
            </a:fld>
            <a:endParaRPr lang="zh-CN" altLang="en-US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7111D2D8-D31E-48D1-9B2A-F5CD72F4843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147441" y="3082285"/>
            <a:ext cx="7500668" cy="583493"/>
          </a:xfrm>
        </p:spPr>
        <p:txBody>
          <a:bodyPr>
            <a:normAutofit/>
          </a:bodyPr>
          <a:lstStyle/>
          <a:p>
            <a:r>
              <a:rPr lang="en-US" altLang="zh-CN" b="1" dirty="0" err="1">
                <a:highlight>
                  <a:srgbClr val="C0C0C0"/>
                </a:highlight>
                <a:latin typeface="Consolas" panose="020B0609020204030204" pitchFamily="49" charset="0"/>
              </a:rPr>
              <a:t>EstimatedRTT</a:t>
            </a:r>
            <a:r>
              <a:rPr lang="en-US" altLang="zh-CN" b="1" dirty="0">
                <a:highlight>
                  <a:srgbClr val="C0C0C0"/>
                </a:highlight>
                <a:latin typeface="Consolas" panose="020B0609020204030204" pitchFamily="49" charset="0"/>
              </a:rPr>
              <a:t>=(1-α)*</a:t>
            </a:r>
            <a:r>
              <a:rPr lang="en-US" altLang="zh-CN" b="1" dirty="0" err="1">
                <a:highlight>
                  <a:srgbClr val="C0C0C0"/>
                </a:highlight>
                <a:latin typeface="Consolas" panose="020B0609020204030204" pitchFamily="49" charset="0"/>
              </a:rPr>
              <a:t>EstimatedRTT</a:t>
            </a:r>
            <a:r>
              <a:rPr lang="en-US" altLang="zh-CN" b="1" dirty="0">
                <a:highlight>
                  <a:srgbClr val="C0C0C0"/>
                </a:highlight>
                <a:latin typeface="Consolas" panose="020B0609020204030204" pitchFamily="49" charset="0"/>
              </a:rPr>
              <a:t>+α·</a:t>
            </a:r>
            <a:r>
              <a:rPr lang="en-US" altLang="zh-CN" b="1" dirty="0" err="1">
                <a:highlight>
                  <a:srgbClr val="C0C0C0"/>
                </a:highlight>
                <a:latin typeface="Consolas" panose="020B0609020204030204" pitchFamily="49" charset="0"/>
              </a:rPr>
              <a:t>SampleRTT</a:t>
            </a:r>
            <a:endParaRPr lang="zh-CN" altLang="en-US" b="1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56B42E34-85E4-40B3-B28F-64F1659D542E}"/>
              </a:ext>
            </a:extLst>
          </p:cNvPr>
          <p:cNvSpPr txBox="1">
            <a:spLocks/>
          </p:cNvSpPr>
          <p:nvPr/>
        </p:nvSpPr>
        <p:spPr>
          <a:xfrm>
            <a:off x="4126522" y="4619509"/>
            <a:ext cx="7199469" cy="78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</a:lstStyle>
          <a:p>
            <a:r>
              <a:rPr lang="en-US" altLang="zh-CN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RTT2=(1-0.2)×33.4+0.2×30≈32.7ms</a:t>
            </a:r>
            <a:endParaRPr lang="en-US" altLang="zh-CN" sz="2800" dirty="0">
              <a:latin typeface="Consolas" panose="020B0609020204030204" pitchFamily="49" charset="0"/>
            </a:endParaRPr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E7331460-9F7C-4685-89F3-1C4F44801F84}"/>
              </a:ext>
            </a:extLst>
          </p:cNvPr>
          <p:cNvSpPr txBox="1">
            <a:spLocks/>
          </p:cNvSpPr>
          <p:nvPr/>
        </p:nvSpPr>
        <p:spPr>
          <a:xfrm>
            <a:off x="4126523" y="5361997"/>
            <a:ext cx="7199469" cy="78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</a:lstStyle>
          <a:p>
            <a:r>
              <a:rPr lang="en-US" altLang="zh-CN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RTT3=(1-0.2)×32.7+0.2×21≈30.4ms</a:t>
            </a:r>
            <a:endParaRPr lang="en-US" altLang="zh-CN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08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656" y="2773396"/>
            <a:ext cx="2780967" cy="655604"/>
          </a:xfrm>
        </p:spPr>
        <p:txBody>
          <a:bodyPr rtlCol="0">
            <a:normAutofit/>
          </a:bodyPr>
          <a:lstStyle/>
          <a:p>
            <a:r>
              <a:rPr lang="zh-CN" altLang="en-US" sz="3200" dirty="0"/>
              <a:t>谢谢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zh-CN" dirty="0"/>
              <a:t>2021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zh-CN" altLang="en-US" dirty="0"/>
              <a:t>计算机网络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zh-CN" smtClean="0"/>
              <a:pPr rtl="0"/>
              <a:t>6</a:t>
            </a:fld>
            <a:endParaRPr lang="zh-CN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theme/theme1.xml><?xml version="1.0" encoding="utf-8"?>
<a:theme xmlns:a="http://schemas.openxmlformats.org/drawingml/2006/main" name="单线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10_TF22318419_Win32" id="{F141DCE7-A274-4EDC-95ED-DF4708842D42}" vid="{F34F8A2A-211F-40A8-A40C-3695F438F48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极简风格营销</Template>
  <TotalTime>42</TotalTime>
  <Words>265</Words>
  <Application>Microsoft Office PowerPoint</Application>
  <PresentationFormat>宽屏</PresentationFormat>
  <Paragraphs>39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Microsoft YaHei UI</vt:lpstr>
      <vt:lpstr>等线</vt:lpstr>
      <vt:lpstr>微软雅黑</vt:lpstr>
      <vt:lpstr>Arial</vt:lpstr>
      <vt:lpstr>Consolas</vt:lpstr>
      <vt:lpstr>Tenorite</vt:lpstr>
      <vt:lpstr>单线</vt:lpstr>
      <vt:lpstr>计算机网络Ch3:9-10</vt:lpstr>
      <vt:lpstr>PowerPoint 演示文稿</vt:lpstr>
      <vt:lpstr>PowerPoint 演示文稿</vt:lpstr>
      <vt:lpstr>谢谢！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计算机网络Ch3:9-10 </dc:title>
  <dc:creator>X Kaizyn</dc:creator>
  <cp:lastModifiedBy>X Kaizyn</cp:lastModifiedBy>
  <cp:revision>4</cp:revision>
  <dcterms:created xsi:type="dcterms:W3CDTF">2021-12-08T15:21:53Z</dcterms:created>
  <dcterms:modified xsi:type="dcterms:W3CDTF">2021-12-08T16:04:44Z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