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3823-2201-5B7C-DE19-71EB1E06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A2323-6EAB-A2FF-B24E-18E4FA4D1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5F8E-5286-D17D-5250-D1C0E922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C8ED-CC40-24A0-67C2-FAD11566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FC33-7AE6-F440-1605-B35C830C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54C9-BBA7-A728-A1CA-259A9A70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1F70E-E661-4B90-55F9-2C8827BF5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F8AF-4C7E-2EF5-285D-7A600CB2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2BFF-3F9B-C6BA-6F34-529F273E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5FB6-16F6-E667-FAC9-E2436523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4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4DCE3-BCF8-5271-F4F0-450EA6214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43FF-D403-C8E0-00BF-F7D36C860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71AC-B319-0C29-5AAA-6257989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5628-8297-A581-DBB6-78E93947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4DED-DB24-35D8-D5DD-6C3B643F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1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5D79-738A-90A9-C410-60345175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367A-DACC-5237-66D1-58CB074E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9F9A-910C-82C1-99FD-A00E30AE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93F1-C049-77EE-8CF3-54FF42F8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B858A-3E1F-61AA-35CD-8A1AB58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8FCB-7BD3-8343-1015-3397632D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4058-007E-37D9-1993-80906583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640A-A2BE-8307-2BF2-A9EF946B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9B30-2D0F-FC59-E65F-E7FF31BC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62DB9-8AB6-B421-A6E5-17EDBCD9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CFF5-4751-46D2-308F-C9BFF944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1548-65DF-DF54-8A67-32783C618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34D4-0B1B-17C7-6EEB-B3BAFAE80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0511D-3F2E-350C-43DA-688F9F4B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D9E6C-5794-5890-AEB3-47012501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7731-388B-BECE-89AD-A85B67A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609F-F9C9-05D0-804E-F4A22871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FA6A-BE7B-C051-2BBC-5806878B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BF42B-72C3-503A-3C2F-ACB8F842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47BED-8DAD-44CC-A4B9-92E297FB0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8F277-DCE0-2753-D885-3405DDBC8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6022A-57B6-4D94-1EBA-1B27220D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C355-BF20-318C-BB9D-FD3B5420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EE226-5CD7-D100-CF92-AEF819AE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6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0F9D-EA67-DCC8-0878-4381C5C4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E52-1C2B-DE30-4FAB-A5BA8203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88649-01D9-F1C3-0522-C04AC3BE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3E416-7C21-E68D-192F-91C5020F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781DD-422A-A57D-17C9-949723B7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74A56-47F5-20D3-FA57-0C56CF81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34CF-8493-445F-AD90-0C72710B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1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539C-D8A7-8306-94F4-DF99DBC8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A4A9-4A9B-2DF0-3B1A-15E1B205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5A17-53A6-46DB-0D17-467121663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F174B-6E31-B876-BD26-91A86E68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ABDA-C2DF-38E0-5BD5-FDFA9376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D9F5-D9C4-77CB-D2DA-66A9C49A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6201-355B-2EF5-9142-39AA27AE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F781F-42A7-7F10-19AB-BC97A9205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A0BFB-1BC7-05D4-B307-562DA8AD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8FBF-892A-2656-C44D-32617331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7FB3-7001-9245-0A25-511D0DF3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08FD-D8EA-1794-ACB1-200C75B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9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C5200-1FDC-36F9-8A15-6D7EBFCD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D82C-B493-E498-2DB6-91626EB0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7C08-F2F5-AAF0-9DF0-828E234DD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DEEDA-4BF8-4BD4-B55F-4640274F86F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BB26-7884-7CB3-3298-A3CC99EA4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8145-B6F8-B480-73DE-8774241B0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2825F-FCD2-4D33-B94C-5BA58F222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bmwgroup.com/en/report/2021/bmw-group-report/the-future-is-electric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.mercedes-benz.com/company/strategy/mercedes-benz-strategy-update-electric-drive.html" TargetMode="External"/><Relationship Id="rId5" Type="http://schemas.openxmlformats.org/officeDocument/2006/relationships/hyperlink" Target="https://www.europarl.europa.eu/topics/en/article/20221019STO44572/eu-ban-on-sale-of-new-petrol-and-diesel-cars-from-2035-explained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C907-2280-2970-1585-4C508D658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884BD-E99B-4DCE-767C-217C28FDB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 descr="A blue car on a road by the water&#10;&#10;Description automatically generated">
            <a:extLst>
              <a:ext uri="{FF2B5EF4-FFF2-40B4-BE49-F238E27FC236}">
                <a16:creationId xmlns:a16="http://schemas.microsoft.com/office/drawing/2014/main" id="{FA3BD2D1-8F89-5CF8-00D2-B330A8EB9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01" y="0"/>
            <a:ext cx="126305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D1FE7-BAD0-1E62-CA17-4B7FE18E88AA}"/>
              </a:ext>
            </a:extLst>
          </p:cNvPr>
          <p:cNvSpPr txBox="1"/>
          <p:nvPr/>
        </p:nvSpPr>
        <p:spPr>
          <a:xfrm>
            <a:off x="0" y="6611779"/>
            <a:ext cx="1875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https://www.xiaomiev.com/su7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480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0B5-4981-E16B-D513-6B678E3D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7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</a:t>
            </a:r>
            <a:b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</a:t>
            </a:r>
            <a:br>
              <a:rPr lang="en-US" altLang="zh-CN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Charging Behavior</a:t>
            </a:r>
            <a:endParaRPr lang="zh-CN" altLang="en-US" sz="8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5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26D69E-45D3-C2E9-2F4B-6745A4475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23" r="2" b="17278"/>
          <a:stretch/>
        </p:blipFill>
        <p:spPr>
          <a:xfrm>
            <a:off x="477508" y="484632"/>
            <a:ext cx="4263147" cy="34542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94FE23-E2C5-71C1-9D3C-34CC8B4C9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48"/>
          <a:stretch/>
        </p:blipFill>
        <p:spPr>
          <a:xfrm>
            <a:off x="477508" y="4108589"/>
            <a:ext cx="2575740" cy="22418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A4A882-4083-B870-0C38-A51D40341B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57" r="1" b="1"/>
          <a:stretch/>
        </p:blipFill>
        <p:spPr>
          <a:xfrm>
            <a:off x="4901523" y="484631"/>
            <a:ext cx="6811737" cy="586833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E5390C0-EA28-456A-8C95-1CDB808E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117" y="4108589"/>
            <a:ext cx="1526538" cy="2245817"/>
          </a:xfrm>
          <a:prstGeom prst="rect">
            <a:avLst/>
          </a:prstGeom>
          <a:solidFill>
            <a:srgbClr val="6B67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19222-FF31-478C-7091-63566E6EB042}"/>
              </a:ext>
            </a:extLst>
          </p:cNvPr>
          <p:cNvSpPr txBox="1"/>
          <p:nvPr/>
        </p:nvSpPr>
        <p:spPr>
          <a:xfrm>
            <a:off x="3214116" y="4108589"/>
            <a:ext cx="15265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[EU]https://www.europarl.europa.eu/topics/en/article/20221019STO44572/eu-ban-on-sale-of-new-petrol-and-diesel-cars-from-2035-explained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[Benz] https://group.mercedes-benz.com/company/strategy/mercedes-benz-strategy-update-electric-drive.html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[BWM]https://www.bmwgroup.com/en/report/2021/bmw-group-report/the-future-is-electric/index.html</a:t>
            </a:r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9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6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Theme</vt:lpstr>
      <vt:lpstr>PowerPoint Presentation</vt:lpstr>
      <vt:lpstr>Machine Learning  Approaches for  Electric Vehicle  Charging Behavior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Kaixin</dc:creator>
  <cp:lastModifiedBy>ZHENG Kaixin</cp:lastModifiedBy>
  <cp:revision>4</cp:revision>
  <dcterms:created xsi:type="dcterms:W3CDTF">2024-04-11T06:01:20Z</dcterms:created>
  <dcterms:modified xsi:type="dcterms:W3CDTF">2024-04-11T14:13:39Z</dcterms:modified>
</cp:coreProperties>
</file>