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73" r:id="rId8"/>
    <p:sldId id="265" r:id="rId9"/>
    <p:sldId id="269" r:id="rId10"/>
    <p:sldId id="268" r:id="rId11"/>
    <p:sldId id="260" r:id="rId12"/>
    <p:sldId id="261" r:id="rId13"/>
    <p:sldId id="262" r:id="rId14"/>
    <p:sldId id="263" r:id="rId15"/>
    <p:sldId id="264" r:id="rId16"/>
    <p:sldId id="267" r:id="rId17"/>
    <p:sldId id="266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7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2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6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6CFF-AA63-4A13-9FDD-6E77E51A10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0F96-ECFC-4608-995C-CC8823E53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23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/>
              <a:t>template &lt;class T&gt;</a:t>
            </a:r>
            <a:br>
              <a:rPr lang="en-US" altLang="zh-CN" dirty="0"/>
            </a:br>
            <a:r>
              <a:rPr lang="en-US" altLang="zh-CN" dirty="0"/>
              <a:t>void input(</a:t>
            </a:r>
            <a:r>
              <a:rPr lang="en-US" altLang="zh-CN" dirty="0" err="1"/>
              <a:t>istream</a:t>
            </a:r>
            <a:r>
              <a:rPr lang="en-US" altLang="zh-CN" dirty="0"/>
              <a:t> &amp;is, T 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</a:t>
            </a:r>
            <a:r>
              <a:rPr lang="zh-CN" altLang="en-US" dirty="0"/>
              <a:t>输入函数</a:t>
            </a:r>
            <a:r>
              <a:rPr lang="en-US" altLang="zh-CN" dirty="0"/>
              <a:t>,</a:t>
            </a:r>
            <a:r>
              <a:rPr lang="zh-CN" altLang="en-US" dirty="0"/>
              <a:t>如果输入不符合要求就一直输入直到正确为止</a:t>
            </a:r>
          </a:p>
          <a:p>
            <a:r>
              <a:rPr lang="zh-CN" altLang="en-US" dirty="0" smtClean="0"/>
              <a:t>将该功能分离出来有利于代码复用减少码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c++</a:t>
            </a:r>
            <a:r>
              <a:rPr lang="zh-CN" altLang="en-US" smtClean="0"/>
              <a:t>的异常处理 来处理错误输入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描述：非空字符串</a:t>
            </a:r>
            <a:endParaRPr lang="en-US" altLang="zh-CN" dirty="0"/>
          </a:p>
          <a:p>
            <a:r>
              <a:rPr lang="zh-CN" altLang="en-US" dirty="0" smtClean="0"/>
              <a:t>用途：姓名，单位信息，进校事由，担保人</a:t>
            </a:r>
            <a:endParaRPr lang="en-US" altLang="zh-CN" dirty="0"/>
          </a:p>
          <a:p>
            <a:r>
              <a:rPr lang="zh-CN" altLang="en-US" dirty="0" smtClean="0"/>
              <a:t>功能：去掉输入信息的首尾空格，要求输入信息非空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85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/>
              <a:t>Gender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描述：性别</a:t>
            </a:r>
            <a:endParaRPr lang="en-US" altLang="zh-CN" dirty="0"/>
          </a:p>
          <a:p>
            <a:r>
              <a:rPr lang="zh-CN" altLang="en-US" dirty="0" smtClean="0"/>
              <a:t>用途：性别</a:t>
            </a:r>
            <a:endParaRPr lang="en-US" altLang="zh-CN" dirty="0" smtClean="0"/>
          </a:p>
          <a:p>
            <a:r>
              <a:rPr lang="zh-CN" altLang="en-US" dirty="0" smtClean="0"/>
              <a:t>功能：</a:t>
            </a:r>
            <a:r>
              <a:rPr lang="zh-CN" altLang="en-US" dirty="0"/>
              <a:t>男</a:t>
            </a:r>
            <a:r>
              <a:rPr lang="en-US" altLang="zh-CN" dirty="0"/>
              <a:t>|</a:t>
            </a:r>
            <a:r>
              <a:rPr lang="zh-CN" altLang="en-US" dirty="0"/>
              <a:t>女</a:t>
            </a:r>
            <a:r>
              <a:rPr lang="en-US" altLang="zh-CN" dirty="0"/>
              <a:t>|</a:t>
            </a:r>
            <a:r>
              <a:rPr lang="zh-CN" altLang="en-US" dirty="0"/>
              <a:t>第三性别 格式</a:t>
            </a:r>
            <a:r>
              <a:rPr lang="en-US" altLang="zh-CN" dirty="0"/>
              <a:t>:(</a:t>
            </a:r>
            <a:r>
              <a:rPr lang="en-US" altLang="zh-CN" dirty="0" err="1"/>
              <a:t>male|female|third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判断输入非空</a:t>
            </a:r>
            <a:endParaRPr lang="en-US" altLang="zh-CN" dirty="0" smtClean="0"/>
          </a:p>
          <a:p>
            <a:pPr lvl="1"/>
            <a:r>
              <a:rPr lang="zh-CN" altLang="en-US" dirty="0"/>
              <a:t>判</a:t>
            </a:r>
            <a:r>
              <a:rPr lang="zh-CN" altLang="en-US" dirty="0" smtClean="0"/>
              <a:t>断输入合法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三种性别之一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67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/>
              <a:t>IdNumber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描述：身份证号</a:t>
            </a:r>
            <a:endParaRPr lang="en-US" altLang="zh-CN" dirty="0"/>
          </a:p>
          <a:p>
            <a:r>
              <a:rPr lang="zh-CN" altLang="en-US" dirty="0" smtClean="0"/>
              <a:t>用途：身份证号，担保人身份证号</a:t>
            </a:r>
            <a:endParaRPr lang="en-US" altLang="zh-CN" dirty="0" smtClean="0"/>
          </a:p>
          <a:p>
            <a:r>
              <a:rPr lang="zh-CN" altLang="en-US" dirty="0" smtClean="0"/>
              <a:t>功能：判断输入的身份证号是否合法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判断非空</a:t>
            </a:r>
            <a:endParaRPr lang="en-US" altLang="zh-CN" dirty="0" smtClean="0"/>
          </a:p>
          <a:p>
            <a:pPr lvl="1"/>
            <a:r>
              <a:rPr lang="zh-CN" altLang="en-US" dirty="0"/>
              <a:t>判</a:t>
            </a:r>
            <a:r>
              <a:rPr lang="zh-CN" altLang="en-US" dirty="0" smtClean="0"/>
              <a:t>断位数符合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用正则表达式判断是否合法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8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/>
              <a:t>PhoneNumber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描述：电话</a:t>
            </a:r>
            <a:endParaRPr lang="en-US" altLang="zh-CN" dirty="0"/>
          </a:p>
          <a:p>
            <a:r>
              <a:rPr lang="zh-CN" altLang="en-US" dirty="0" smtClean="0"/>
              <a:t>用途：联系电话，担保人电话</a:t>
            </a:r>
            <a:endParaRPr lang="en-US" altLang="zh-CN" dirty="0" smtClean="0"/>
          </a:p>
          <a:p>
            <a:r>
              <a:rPr lang="zh-CN" altLang="en-US" dirty="0" smtClean="0"/>
              <a:t>功能：判断输入的电话号码是否合法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判断非空</a:t>
            </a:r>
            <a:endParaRPr lang="en-US" altLang="zh-CN" dirty="0" smtClean="0"/>
          </a:p>
          <a:p>
            <a:pPr lvl="1"/>
            <a:r>
              <a:rPr lang="zh-CN" altLang="en-US" dirty="0"/>
              <a:t>判</a:t>
            </a:r>
            <a:r>
              <a:rPr lang="zh-CN" altLang="en-US" dirty="0" smtClean="0"/>
              <a:t>断位数符合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用正则表达式判断是否合法</a:t>
            </a:r>
            <a:endParaRPr lang="en-US" altLang="zh-CN" dirty="0" smtClean="0"/>
          </a:p>
          <a:p>
            <a:pPr lvl="1"/>
            <a:r>
              <a:rPr lang="zh-CN" altLang="en-US" dirty="0"/>
              <a:t>兼</a:t>
            </a:r>
            <a:r>
              <a:rPr lang="zh-CN" altLang="en-US" dirty="0" smtClean="0"/>
              <a:t>容固定电话和移动电话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9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NumberPlate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描述：车牌号</a:t>
            </a:r>
            <a:endParaRPr lang="en-US" altLang="zh-CN" dirty="0"/>
          </a:p>
          <a:p>
            <a:r>
              <a:rPr lang="zh-CN" altLang="en-US" dirty="0" smtClean="0"/>
              <a:t>用途：车牌号</a:t>
            </a:r>
            <a:endParaRPr lang="en-US" altLang="zh-CN" dirty="0" smtClean="0"/>
          </a:p>
          <a:p>
            <a:r>
              <a:rPr lang="zh-CN" altLang="en-US" dirty="0" smtClean="0"/>
              <a:t>功能：判断输入的车牌号是</a:t>
            </a:r>
            <a:r>
              <a:rPr lang="zh-CN" altLang="en-US" dirty="0"/>
              <a:t>否</a:t>
            </a:r>
            <a:r>
              <a:rPr lang="zh-CN" altLang="en-US" dirty="0" smtClean="0"/>
              <a:t>合法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判断非空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用正则表达式判断是否合法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因为无法输入中文所以去掉了第一个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33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/>
              <a:t>HealthCode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描述：健康码</a:t>
            </a:r>
            <a:endParaRPr lang="en-US" altLang="zh-CN" dirty="0"/>
          </a:p>
          <a:p>
            <a:r>
              <a:rPr lang="zh-CN" altLang="en-US" dirty="0" smtClean="0"/>
              <a:t>用途：健康码</a:t>
            </a:r>
            <a:endParaRPr lang="en-US" altLang="zh-CN" dirty="0" smtClean="0"/>
          </a:p>
          <a:p>
            <a:r>
              <a:rPr lang="zh-CN" altLang="en-US" dirty="0" smtClean="0"/>
              <a:t>功能：记录健康码 绿</a:t>
            </a:r>
            <a:r>
              <a:rPr lang="en-US" altLang="zh-CN" dirty="0"/>
              <a:t>|</a:t>
            </a:r>
            <a:r>
              <a:rPr lang="zh-CN" altLang="en-US" dirty="0"/>
              <a:t>黄</a:t>
            </a:r>
            <a:r>
              <a:rPr lang="en-US" altLang="zh-CN" dirty="0"/>
              <a:t>|</a:t>
            </a:r>
            <a:r>
              <a:rPr lang="zh-CN" altLang="en-US" dirty="0"/>
              <a:t>红 格式</a:t>
            </a:r>
            <a:r>
              <a:rPr lang="en-US" altLang="zh-CN" dirty="0"/>
              <a:t>(</a:t>
            </a:r>
            <a:r>
              <a:rPr lang="en-US" altLang="zh-CN" dirty="0" err="1"/>
              <a:t>g|y|r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判断非空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判断输入合法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三种颜色之一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0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Bool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</a:t>
            </a:r>
            <a:r>
              <a:rPr lang="zh-CN" altLang="en-US" dirty="0"/>
              <a:t>布</a:t>
            </a:r>
            <a:r>
              <a:rPr lang="zh-CN" altLang="en-US" dirty="0" smtClean="0"/>
              <a:t>尔类型</a:t>
            </a:r>
            <a:endParaRPr lang="en-US" altLang="zh-CN" dirty="0"/>
          </a:p>
          <a:p>
            <a:r>
              <a:rPr lang="zh-CN" altLang="en-US" dirty="0" smtClean="0"/>
              <a:t>用途：</a:t>
            </a:r>
            <a:r>
              <a:rPr lang="en-US" altLang="zh-CN" dirty="0"/>
              <a:t>14</a:t>
            </a:r>
            <a:r>
              <a:rPr lang="zh-CN" altLang="en-US" dirty="0"/>
              <a:t>天内是否去过疫</a:t>
            </a:r>
            <a:r>
              <a:rPr lang="zh-CN" altLang="en-US" dirty="0" smtClean="0"/>
              <a:t>区</a:t>
            </a:r>
            <a:r>
              <a:rPr lang="en-US" altLang="zh-CN" dirty="0" smtClean="0"/>
              <a:t>,</a:t>
            </a:r>
            <a:r>
              <a:rPr lang="zh-CN" altLang="en-US" dirty="0"/>
              <a:t>是否有咳嗽发热等症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r>
              <a:rPr lang="zh-CN" altLang="en-US" dirty="0" smtClean="0"/>
              <a:t>功能：根据输入</a:t>
            </a:r>
            <a:r>
              <a:rPr lang="en-US" altLang="zh-CN" dirty="0" err="1" smtClean="0"/>
              <a:t>y|n</a:t>
            </a:r>
            <a:r>
              <a:rPr lang="zh-CN" altLang="en-US" dirty="0" smtClean="0"/>
              <a:t>记录是</a:t>
            </a:r>
            <a:r>
              <a:rPr lang="en-US" altLang="zh-CN" dirty="0" smtClean="0"/>
              <a:t>|</a:t>
            </a:r>
            <a:r>
              <a:rPr lang="zh-CN" altLang="en-US" dirty="0" smtClean="0"/>
              <a:t>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02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菜单，交互界面，功能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489" y="1979598"/>
            <a:ext cx="6277021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任务说明：调研新冠疫情期间校园人员进出管理流程，设计合理可行的软件 系统实现人员进出登记与管理功能，能实现人员进出申请和进出登记等功能，能 按人员信息、日期、时间段等信息查询人员进出校园记录。人员登记基本信息包 括：姓名、性别、联系电话、身份证号、单位信息、车牌号、进校事由、担保人、 担保人电话、健康码、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天内是否去过疫区、是否有咳嗽发热等症状、申请进入 时间、申请离开时间、实际进入时间、实际离开时间等信息。根据调研结果，可 以自行设计更具有实用性和创新性的系统功能。完成系统设计和开发后，请按附 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实验报告模板按要求完成报告内容并以附件形式提交。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HolySystem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首先设计</a:t>
            </a:r>
            <a:r>
              <a:rPr lang="en-US" altLang="zh-CN" dirty="0" err="1" smtClean="0"/>
              <a:t>HolySystem</a:t>
            </a:r>
            <a:r>
              <a:rPr lang="zh-CN" altLang="en-US" dirty="0" smtClean="0"/>
              <a:t>管理系统</a:t>
            </a:r>
            <a:endParaRPr lang="en-US" altLang="zh-CN" dirty="0" smtClean="0"/>
          </a:p>
          <a:p>
            <a:r>
              <a:rPr lang="zh-CN" altLang="en-US" dirty="0"/>
              <a:t>功</a:t>
            </a:r>
            <a:r>
              <a:rPr lang="zh-CN" altLang="en-US" dirty="0" smtClean="0"/>
              <a:t>能</a:t>
            </a:r>
            <a:r>
              <a:rPr lang="en-US" altLang="zh-CN" dirty="0"/>
              <a:t> </a:t>
            </a:r>
            <a:r>
              <a:rPr lang="zh-CN" altLang="en-US" dirty="0" smtClean="0"/>
              <a:t>插入一条人员信息</a:t>
            </a:r>
            <a:endParaRPr lang="en-US" altLang="zh-CN" dirty="0" smtClean="0"/>
          </a:p>
          <a:p>
            <a:r>
              <a:rPr lang="zh-CN" altLang="en-US" dirty="0" smtClean="0"/>
              <a:t>能 按人员信息、日期、时间段等信息查询人员进出校园记录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99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BasicInformation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</a:t>
            </a:r>
            <a:r>
              <a:rPr lang="en-US" altLang="zh-CN" dirty="0" err="1" smtClean="0"/>
              <a:t>BasicInformation</a:t>
            </a:r>
            <a:r>
              <a:rPr lang="zh-CN" altLang="en-US" dirty="0" smtClean="0"/>
              <a:t>类用以存储人员信息包括</a:t>
            </a:r>
            <a:endParaRPr lang="en-US" altLang="zh-CN" dirty="0" smtClean="0"/>
          </a:p>
          <a:p>
            <a:r>
              <a:rPr lang="zh-CN" altLang="en-US" dirty="0" smtClean="0"/>
              <a:t>姓名、性别、联系电话、身份证号、单位信息、车牌号、进校事由、担保人、 担保人电话、健康码、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天内是否去过疫区、是否有咳嗽发热等症状、申请进入 时间、申请离开时间、实际进入时间、实际离开时间等信息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同的信息设计不同的类来存储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7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 &lt;bits/</a:t>
            </a:r>
            <a:r>
              <a:rPr lang="en-US" altLang="zh-CN" dirty="0" err="1"/>
              <a:t>stdc</a:t>
            </a:r>
            <a:r>
              <a:rPr lang="en-US" altLang="zh-CN" dirty="0"/>
              <a:t>++.h</a:t>
            </a:r>
            <a:r>
              <a:rPr lang="en-US" altLang="zh-CN" dirty="0" smtClean="0"/>
              <a:t>&gt; </a:t>
            </a:r>
            <a:r>
              <a:rPr lang="zh-CN" altLang="en-US" dirty="0"/>
              <a:t>懂</a:t>
            </a:r>
            <a:r>
              <a:rPr lang="zh-CN" altLang="en-US" dirty="0" smtClean="0"/>
              <a:t>得都懂</a:t>
            </a:r>
            <a:endParaRPr lang="en-US" altLang="zh-CN" dirty="0" smtClean="0"/>
          </a:p>
          <a:p>
            <a:r>
              <a:rPr lang="en-US" altLang="zh-CN" dirty="0"/>
              <a:t>#include &lt;</a:t>
            </a:r>
            <a:r>
              <a:rPr lang="en-US" altLang="zh-CN" dirty="0" err="1" smtClean="0"/>
              <a:t>tchar.h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/>
              <a:t>string </a:t>
            </a:r>
            <a:r>
              <a:rPr lang="en-US" altLang="zh-CN" dirty="0" smtClean="0"/>
              <a:t>trim(string)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功能：去掉字符串首尾的空字符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便后续输入处理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string 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;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</a:t>
            </a:r>
            <a:r>
              <a:rPr lang="zh-CN" altLang="en-US" dirty="0"/>
              <a:t>局字符缓冲</a:t>
            </a:r>
            <a:r>
              <a:rPr lang="zh-CN" altLang="en-US" dirty="0" smtClean="0"/>
              <a:t>区，全部输入都是整行输入到这里缓冲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929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封面</vt:lpstr>
      <vt:lpstr>PowerPoint 演示文稿</vt:lpstr>
      <vt:lpstr>总体设计</vt:lpstr>
      <vt:lpstr>类HolySystem</vt:lpstr>
      <vt:lpstr>类BasicInformation</vt:lpstr>
      <vt:lpstr>详情</vt:lpstr>
      <vt:lpstr>头文件</vt:lpstr>
      <vt:lpstr>函数string trim(string)</vt:lpstr>
      <vt:lpstr>全局变量string buf; </vt:lpstr>
      <vt:lpstr>函数template &lt;class T&gt; void input(istream &amp;is, T &amp;obj)</vt:lpstr>
      <vt:lpstr>类String</vt:lpstr>
      <vt:lpstr>类Gender</vt:lpstr>
      <vt:lpstr>类IdNumber</vt:lpstr>
      <vt:lpstr>类PhoneNumber</vt:lpstr>
      <vt:lpstr>类NumberPlate</vt:lpstr>
      <vt:lpstr>类HealthCode</vt:lpstr>
      <vt:lpstr>类Bool</vt:lpstr>
      <vt:lpstr>最终成果</vt:lpstr>
      <vt:lpstr>菜单，交互界面，功能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Kaizyn</dc:creator>
  <cp:lastModifiedBy>Kaizyn</cp:lastModifiedBy>
  <cp:revision>9</cp:revision>
  <dcterms:created xsi:type="dcterms:W3CDTF">2021-06-10T06:07:11Z</dcterms:created>
  <dcterms:modified xsi:type="dcterms:W3CDTF">2021-06-10T06:47:57Z</dcterms:modified>
</cp:coreProperties>
</file>