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ja-avinash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ja-avinash/Data-science-capstone-project/blob/mai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ja-avinash/Data-science-capstone-project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ja-avinash/Data-science-capstone-project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ja-avinash/Data-science-capstone-project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ja-avinash/Data-science-capstone-project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ja-avinash/Data-science-capstone-project/blob/main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Kaja-avinash/Data-science-capstone-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Kaja-avinash/Data-science-capstone-project/blob/mai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Kaja-avinash/Data-science-capstone-project/blob/mai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950901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https://github.com/Kaja-avinash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6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5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53816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lang="en-IN"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https://github.com/Kaja-avinash/Data-science-capstone-project/blob/main/Data%20wrangling%20.ipynb</a:t>
            </a:r>
            <a:endParaRPr lang="en-IN"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19794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https://github.com/Kaja-avinash/Data-science-capstone-project/blob/main/EDA%20with%20Visualization.ipynb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35478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endParaRPr lang="en-IN"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https://github.com/Kaja-avinash/Data-science-capstone-project/blob/main/EDA%20with%20SQL.ipynb</a:t>
            </a:r>
            <a:endParaRPr lang="en-IN" sz="2000" u="heavy" spc="-5" dirty="0">
              <a:solidFill>
                <a:srgbClr val="2996E1"/>
              </a:solidFill>
              <a:uFill>
                <a:solidFill>
                  <a:srgbClr val="2996E1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https://github.com/Kaja-avinash/Data-science-capstone-project/blob/main/Interactive%20Visual%20Analytics%20with%20Folium.ipynb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5498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https://github.com/Kaja-avinash/Data-science-capstone-project/blob/main/spacex_dash_app.py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2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https://github.com/Kaja-avinash/Data-science-capstone-project/blob/main/Machine%20Learning%20Prediction.ipynb</a:t>
            </a:r>
            <a:endParaRPr lang="en-IN" sz="12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12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30162" y="1537777"/>
            <a:ext cx="8401050" cy="359008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IN" sz="1750" dirty="0">
                <a:latin typeface="Carlito"/>
                <a:cs typeface="Carlito"/>
                <a:hlinkClick r:id="rId2"/>
              </a:rPr>
              <a:t>https://github.com/Kaja-avinash/Data-science-capstone-project</a:t>
            </a:r>
            <a:endParaRPr lang="en-IN" sz="17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10414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dirty="0">
                <a:solidFill>
                  <a:schemeClr val="bg1"/>
                </a:solidFill>
                <a:latin typeface="Carlito"/>
                <a:cs typeface="Carlito"/>
                <a:hlinkClick r:id="rId23"/>
              </a:rPr>
              <a:t>https://github.com/Kaja-avinash/Data-science-capstone-project/blob/main/Data%20Collection%20Api%20.ipynb</a:t>
            </a:r>
            <a:endParaRPr lang="en-IN" sz="15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 marR="5080">
              <a:lnSpc>
                <a:spcPct val="88900"/>
              </a:lnSpc>
              <a:spcBef>
                <a:spcPts val="300"/>
              </a:spcBef>
            </a:pP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dirty="0">
                <a:latin typeface="Carlito"/>
                <a:cs typeface="Carlito"/>
                <a:hlinkClick r:id="rId17"/>
              </a:rPr>
              <a:t>https://github.com/Kaja-avinash/Data-science-capstone-project/blob/main/Data%20Collection%20with%20Web%20Scraping.ipynb</a:t>
            </a:r>
            <a:endParaRPr lang="en-IN" sz="15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280"/>
              </a:spcBef>
            </a:pP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2816</Words>
  <Application>Microsoft Office PowerPoint</Application>
  <PresentationFormat>Widescreen</PresentationFormat>
  <Paragraphs>291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Kaja Avinash</cp:lastModifiedBy>
  <cp:revision>2</cp:revision>
  <dcterms:created xsi:type="dcterms:W3CDTF">2021-08-26T16:53:12Z</dcterms:created>
  <dcterms:modified xsi:type="dcterms:W3CDTF">2025-05-26T06:04:52Z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