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5" r:id="rId7"/>
    <p:sldId id="263" r:id="rId8"/>
    <p:sldId id="266" r:id="rId9"/>
    <p:sldId id="264" r:id="rId10"/>
    <p:sldId id="258" r:id="rId11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C2B3"/>
    <a:srgbClr val="197779"/>
    <a:srgbClr val="336289"/>
    <a:srgbClr val="23D3C2"/>
    <a:srgbClr val="0A2B3C"/>
    <a:srgbClr val="0B3B2B"/>
    <a:srgbClr val="146662"/>
    <a:srgbClr val="40B6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B4135B-A810-4847-94C8-8F4622876761}" type="doc">
      <dgm:prSet loTypeId="urn:microsoft.com/office/officeart/2005/8/layout/hProcess11" loCatId="process" qsTypeId="urn:microsoft.com/office/officeart/2005/8/quickstyle/simple4" qsCatId="simple" csTypeId="urn:microsoft.com/office/officeart/2005/8/colors/colorful3" csCatId="colorful" phldr="1"/>
      <dgm:spPr/>
    </dgm:pt>
    <dgm:pt modelId="{9EAF261A-CBAA-4A21-A815-615F052E2FC1}">
      <dgm:prSet phldrT="[besedilo]"/>
      <dgm:spPr/>
      <dgm:t>
        <a:bodyPr/>
        <a:lstStyle/>
        <a:p>
          <a:r>
            <a:rPr lang="sl-SI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Okvirna skica razredov</a:t>
          </a:r>
          <a:endParaRPr lang="sl-SI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1B41F38-CDD4-484C-BCA2-AF16F9654345}" type="parTrans" cxnId="{24D80355-2861-498D-ACDC-06C762804311}">
      <dgm:prSet/>
      <dgm:spPr/>
      <dgm:t>
        <a:bodyPr/>
        <a:lstStyle/>
        <a:p>
          <a:endParaRPr lang="sl-SI"/>
        </a:p>
      </dgm:t>
    </dgm:pt>
    <dgm:pt modelId="{45FA253A-1D05-4F55-9D89-675C59466DFF}" type="sibTrans" cxnId="{24D80355-2861-498D-ACDC-06C762804311}">
      <dgm:prSet/>
      <dgm:spPr/>
      <dgm:t>
        <a:bodyPr/>
        <a:lstStyle/>
        <a:p>
          <a:endParaRPr lang="sl-SI"/>
        </a:p>
      </dgm:t>
    </dgm:pt>
    <dgm:pt modelId="{F6A4AA4D-4FAA-40B4-9586-D4CBB4211E83}">
      <dgm:prSet phldrT="[besedilo]"/>
      <dgm:spPr/>
      <dgm:t>
        <a:bodyPr/>
        <a:lstStyle/>
        <a:p>
          <a:r>
            <a:rPr lang="sl-SI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Določanje metod razredov</a:t>
          </a:r>
          <a:endParaRPr lang="sl-SI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096AA7-B0A2-4865-AC2D-9504500FC1D3}" type="parTrans" cxnId="{47E1CAE1-FB9E-4D78-89F2-ABCC5E75E3AB}">
      <dgm:prSet/>
      <dgm:spPr/>
      <dgm:t>
        <a:bodyPr/>
        <a:lstStyle/>
        <a:p>
          <a:endParaRPr lang="sl-SI"/>
        </a:p>
      </dgm:t>
    </dgm:pt>
    <dgm:pt modelId="{6A7F9400-E729-4120-83B7-20725E13907E}" type="sibTrans" cxnId="{47E1CAE1-FB9E-4D78-89F2-ABCC5E75E3AB}">
      <dgm:prSet/>
      <dgm:spPr/>
      <dgm:t>
        <a:bodyPr/>
        <a:lstStyle/>
        <a:p>
          <a:endParaRPr lang="sl-SI"/>
        </a:p>
      </dgm:t>
    </dgm:pt>
    <dgm:pt modelId="{02A1D7EC-27D8-4F66-A938-96E4CB4E115E}" type="pres">
      <dgm:prSet presAssocID="{BCB4135B-A810-4847-94C8-8F4622876761}" presName="Name0" presStyleCnt="0">
        <dgm:presLayoutVars>
          <dgm:dir/>
          <dgm:resizeHandles val="exact"/>
        </dgm:presLayoutVars>
      </dgm:prSet>
      <dgm:spPr/>
    </dgm:pt>
    <dgm:pt modelId="{DD7C54F2-BD74-496A-AE4A-106E1CE2D2CD}" type="pres">
      <dgm:prSet presAssocID="{BCB4135B-A810-4847-94C8-8F4622876761}" presName="arrow" presStyleLbl="bgShp" presStyleIdx="0" presStyleCnt="1" custLinFactNeighborY="9356"/>
      <dgm:spPr/>
    </dgm:pt>
    <dgm:pt modelId="{B7C071E6-762D-49DC-9D0D-FA1BC3155BC5}" type="pres">
      <dgm:prSet presAssocID="{BCB4135B-A810-4847-94C8-8F4622876761}" presName="points" presStyleCnt="0"/>
      <dgm:spPr/>
    </dgm:pt>
    <dgm:pt modelId="{CFE2385A-00FA-46ED-AF07-E349A38F2580}" type="pres">
      <dgm:prSet presAssocID="{9EAF261A-CBAA-4A21-A815-615F052E2FC1}" presName="compositeA" presStyleCnt="0"/>
      <dgm:spPr/>
    </dgm:pt>
    <dgm:pt modelId="{7AAC6B29-72CB-4AA0-8787-596A2968CE0B}" type="pres">
      <dgm:prSet presAssocID="{9EAF261A-CBAA-4A21-A815-615F052E2FC1}" presName="textA" presStyleLbl="revTx" presStyleIdx="0" presStyleCnt="2" custScaleX="89721" custScaleY="56171" custLinFactY="56015" custLinFactNeighborX="2745" custLinFactNeighborY="100000">
        <dgm:presLayoutVars>
          <dgm:bulletEnabled val="1"/>
        </dgm:presLayoutVars>
      </dgm:prSet>
      <dgm:spPr/>
      <dgm:t>
        <a:bodyPr/>
        <a:lstStyle/>
        <a:p>
          <a:endParaRPr lang="sl-SI"/>
        </a:p>
      </dgm:t>
    </dgm:pt>
    <dgm:pt modelId="{044362CB-0882-4F46-8F64-9832F62C845A}" type="pres">
      <dgm:prSet presAssocID="{9EAF261A-CBAA-4A21-A815-615F052E2FC1}" presName="circleA" presStyleLbl="node1" presStyleIdx="0" presStyleCnt="2" custLinFactNeighborX="-26493" custLinFactNeighborY="80353"/>
      <dgm:spPr/>
    </dgm:pt>
    <dgm:pt modelId="{2115CC35-20DE-4996-9E75-88729A3D3B9E}" type="pres">
      <dgm:prSet presAssocID="{9EAF261A-CBAA-4A21-A815-615F052E2FC1}" presName="spaceA" presStyleCnt="0"/>
      <dgm:spPr/>
    </dgm:pt>
    <dgm:pt modelId="{6B887971-7EA7-4E4F-AD07-9594A3A782A9}" type="pres">
      <dgm:prSet presAssocID="{45FA253A-1D05-4F55-9D89-675C59466DFF}" presName="space" presStyleCnt="0"/>
      <dgm:spPr/>
    </dgm:pt>
    <dgm:pt modelId="{333E0A6C-052C-48E7-ACF1-67BD43546DF9}" type="pres">
      <dgm:prSet presAssocID="{F6A4AA4D-4FAA-40B4-9586-D4CBB4211E83}" presName="compositeB" presStyleCnt="0"/>
      <dgm:spPr/>
    </dgm:pt>
    <dgm:pt modelId="{64622185-2B12-4CEF-8257-830C7C14A7CA}" type="pres">
      <dgm:prSet presAssocID="{F6A4AA4D-4FAA-40B4-9586-D4CBB4211E83}" presName="textB" presStyleLbl="revTx" presStyleIdx="1" presStyleCnt="2" custScaleX="97724" custScaleY="80101">
        <dgm:presLayoutVars>
          <dgm:bulletEnabled val="1"/>
        </dgm:presLayoutVars>
      </dgm:prSet>
      <dgm:spPr/>
      <dgm:t>
        <a:bodyPr/>
        <a:lstStyle/>
        <a:p>
          <a:endParaRPr lang="sl-SI"/>
        </a:p>
      </dgm:t>
    </dgm:pt>
    <dgm:pt modelId="{33CC22F1-2A91-4EE8-8CE3-D7B563EB7A75}" type="pres">
      <dgm:prSet presAssocID="{F6A4AA4D-4FAA-40B4-9586-D4CBB4211E83}" presName="circleB" presStyleLbl="node1" presStyleIdx="1" presStyleCnt="2" custLinFactNeighborX="15765" custLinFactNeighborY="16625"/>
      <dgm:spPr/>
    </dgm:pt>
    <dgm:pt modelId="{DEB043D0-0C80-4FBA-B412-48A929717F13}" type="pres">
      <dgm:prSet presAssocID="{F6A4AA4D-4FAA-40B4-9586-D4CBB4211E83}" presName="spaceB" presStyleCnt="0"/>
      <dgm:spPr/>
    </dgm:pt>
  </dgm:ptLst>
  <dgm:cxnLst>
    <dgm:cxn modelId="{24D80355-2861-498D-ACDC-06C762804311}" srcId="{BCB4135B-A810-4847-94C8-8F4622876761}" destId="{9EAF261A-CBAA-4A21-A815-615F052E2FC1}" srcOrd="0" destOrd="0" parTransId="{71B41F38-CDD4-484C-BCA2-AF16F9654345}" sibTransId="{45FA253A-1D05-4F55-9D89-675C59466DFF}"/>
    <dgm:cxn modelId="{47E1CAE1-FB9E-4D78-89F2-ABCC5E75E3AB}" srcId="{BCB4135B-A810-4847-94C8-8F4622876761}" destId="{F6A4AA4D-4FAA-40B4-9586-D4CBB4211E83}" srcOrd="1" destOrd="0" parTransId="{26096AA7-B0A2-4865-AC2D-9504500FC1D3}" sibTransId="{6A7F9400-E729-4120-83B7-20725E13907E}"/>
    <dgm:cxn modelId="{3135C150-0318-465F-AE6F-FAD9E06AFA2F}" type="presOf" srcId="{9EAF261A-CBAA-4A21-A815-615F052E2FC1}" destId="{7AAC6B29-72CB-4AA0-8787-596A2968CE0B}" srcOrd="0" destOrd="0" presId="urn:microsoft.com/office/officeart/2005/8/layout/hProcess11"/>
    <dgm:cxn modelId="{ED0116F7-5431-41D3-AD9F-3124DF24E832}" type="presOf" srcId="{BCB4135B-A810-4847-94C8-8F4622876761}" destId="{02A1D7EC-27D8-4F66-A938-96E4CB4E115E}" srcOrd="0" destOrd="0" presId="urn:microsoft.com/office/officeart/2005/8/layout/hProcess11"/>
    <dgm:cxn modelId="{871B9BF9-CFDF-485A-85A0-70D5AB840233}" type="presOf" srcId="{F6A4AA4D-4FAA-40B4-9586-D4CBB4211E83}" destId="{64622185-2B12-4CEF-8257-830C7C14A7CA}" srcOrd="0" destOrd="0" presId="urn:microsoft.com/office/officeart/2005/8/layout/hProcess11"/>
    <dgm:cxn modelId="{A0D111B8-32C2-48AE-8015-1F0D2F3A862E}" type="presParOf" srcId="{02A1D7EC-27D8-4F66-A938-96E4CB4E115E}" destId="{DD7C54F2-BD74-496A-AE4A-106E1CE2D2CD}" srcOrd="0" destOrd="0" presId="urn:microsoft.com/office/officeart/2005/8/layout/hProcess11"/>
    <dgm:cxn modelId="{C7A0B8F8-942E-4A63-BDA6-F560F809DCB1}" type="presParOf" srcId="{02A1D7EC-27D8-4F66-A938-96E4CB4E115E}" destId="{B7C071E6-762D-49DC-9D0D-FA1BC3155BC5}" srcOrd="1" destOrd="0" presId="urn:microsoft.com/office/officeart/2005/8/layout/hProcess11"/>
    <dgm:cxn modelId="{CE743C6F-631C-4284-8825-E4696E2C17A3}" type="presParOf" srcId="{B7C071E6-762D-49DC-9D0D-FA1BC3155BC5}" destId="{CFE2385A-00FA-46ED-AF07-E349A38F2580}" srcOrd="0" destOrd="0" presId="urn:microsoft.com/office/officeart/2005/8/layout/hProcess11"/>
    <dgm:cxn modelId="{0C504E42-DBF8-469C-8DAA-6E52DA094509}" type="presParOf" srcId="{CFE2385A-00FA-46ED-AF07-E349A38F2580}" destId="{7AAC6B29-72CB-4AA0-8787-596A2968CE0B}" srcOrd="0" destOrd="0" presId="urn:microsoft.com/office/officeart/2005/8/layout/hProcess11"/>
    <dgm:cxn modelId="{4B52A494-08A1-4019-B64E-FA75D2A920D7}" type="presParOf" srcId="{CFE2385A-00FA-46ED-AF07-E349A38F2580}" destId="{044362CB-0882-4F46-8F64-9832F62C845A}" srcOrd="1" destOrd="0" presId="urn:microsoft.com/office/officeart/2005/8/layout/hProcess11"/>
    <dgm:cxn modelId="{D5D67493-B74E-4A48-8DC2-BC36E23C93C5}" type="presParOf" srcId="{CFE2385A-00FA-46ED-AF07-E349A38F2580}" destId="{2115CC35-20DE-4996-9E75-88729A3D3B9E}" srcOrd="2" destOrd="0" presId="urn:microsoft.com/office/officeart/2005/8/layout/hProcess11"/>
    <dgm:cxn modelId="{E2BDB5FB-4470-485F-9A42-DF51C204D447}" type="presParOf" srcId="{B7C071E6-762D-49DC-9D0D-FA1BC3155BC5}" destId="{6B887971-7EA7-4E4F-AD07-9594A3A782A9}" srcOrd="1" destOrd="0" presId="urn:microsoft.com/office/officeart/2005/8/layout/hProcess11"/>
    <dgm:cxn modelId="{D99A97DE-13C6-4DB0-865B-ED474188A656}" type="presParOf" srcId="{B7C071E6-762D-49DC-9D0D-FA1BC3155BC5}" destId="{333E0A6C-052C-48E7-ACF1-67BD43546DF9}" srcOrd="2" destOrd="0" presId="urn:microsoft.com/office/officeart/2005/8/layout/hProcess11"/>
    <dgm:cxn modelId="{2B6E8D91-741D-4091-B4DC-B736A0620875}" type="presParOf" srcId="{333E0A6C-052C-48E7-ACF1-67BD43546DF9}" destId="{64622185-2B12-4CEF-8257-830C7C14A7CA}" srcOrd="0" destOrd="0" presId="urn:microsoft.com/office/officeart/2005/8/layout/hProcess11"/>
    <dgm:cxn modelId="{9D303AB6-84F3-4536-80F7-1EABAB52FDA4}" type="presParOf" srcId="{333E0A6C-052C-48E7-ACF1-67BD43546DF9}" destId="{33CC22F1-2A91-4EE8-8CE3-D7B563EB7A75}" srcOrd="1" destOrd="0" presId="urn:microsoft.com/office/officeart/2005/8/layout/hProcess11"/>
    <dgm:cxn modelId="{C6A17486-2406-4336-96EC-7E7076E3F577}" type="presParOf" srcId="{333E0A6C-052C-48E7-ACF1-67BD43546DF9}" destId="{DEB043D0-0C80-4FBA-B412-48A929717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D6368C-C2EA-4118-8C60-C2241113ADC1}" type="doc">
      <dgm:prSet loTypeId="urn:microsoft.com/office/officeart/2005/8/layout/vList2" loCatId="list" qsTypeId="urn:microsoft.com/office/officeart/2005/8/quickstyle/simple2" qsCatId="simple" csTypeId="urn:microsoft.com/office/officeart/2005/8/colors/accent3_5" csCatId="accent3" phldr="1"/>
      <dgm:spPr/>
      <dgm:t>
        <a:bodyPr/>
        <a:lstStyle/>
        <a:p>
          <a:endParaRPr lang="sl-SI"/>
        </a:p>
      </dgm:t>
    </dgm:pt>
    <dgm:pt modelId="{D5B23747-8C60-4138-B06C-E85E6DBAFF24}">
      <dgm:prSet phldrT="[besedilo]"/>
      <dgm:spPr/>
      <dgm:t>
        <a:bodyPr/>
        <a:lstStyle/>
        <a:p>
          <a:pPr algn="ctr"/>
          <a:r>
            <a:rPr lang="sl-SI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PongIgra</a:t>
          </a:r>
          <a:endParaRPr lang="sl-SI" dirty="0"/>
        </a:p>
      </dgm:t>
    </dgm:pt>
    <dgm:pt modelId="{D16BED0A-96C4-4BC3-BB40-4EE5F437050C}" type="parTrans" cxnId="{E4070210-B66F-448C-8F88-42F03D47AE2D}">
      <dgm:prSet/>
      <dgm:spPr/>
      <dgm:t>
        <a:bodyPr/>
        <a:lstStyle/>
        <a:p>
          <a:endParaRPr lang="sl-SI"/>
        </a:p>
      </dgm:t>
    </dgm:pt>
    <dgm:pt modelId="{B003FD61-C895-463A-B3B2-B6A1DCE3EF47}" type="sibTrans" cxnId="{E4070210-B66F-448C-8F88-42F03D47AE2D}">
      <dgm:prSet/>
      <dgm:spPr/>
      <dgm:t>
        <a:bodyPr/>
        <a:lstStyle/>
        <a:p>
          <a:endParaRPr lang="sl-SI"/>
        </a:p>
      </dgm:t>
    </dgm:pt>
    <dgm:pt modelId="{991A2CFC-1C32-4BE4-A5CF-52E8466E5CDA}">
      <dgm:prSet phldrT="[besedilo]"/>
      <dgm:spPr/>
      <dgm:t>
        <a:bodyPr/>
        <a:lstStyle/>
        <a:p>
          <a:r>
            <a:rPr lang="sl-SI" dirty="0" err="1" smtClean="0"/>
            <a:t>main</a:t>
          </a:r>
          <a:r>
            <a:rPr lang="sl-SI" dirty="0" smtClean="0"/>
            <a:t> metoda</a:t>
          </a:r>
          <a:endParaRPr lang="sl-SI" dirty="0"/>
        </a:p>
      </dgm:t>
    </dgm:pt>
    <dgm:pt modelId="{3CF4AA60-58D0-4123-8E5B-2477DA450399}" type="parTrans" cxnId="{E856E047-837B-4E42-9282-9E65D29F119C}">
      <dgm:prSet/>
      <dgm:spPr/>
      <dgm:t>
        <a:bodyPr/>
        <a:lstStyle/>
        <a:p>
          <a:endParaRPr lang="sl-SI"/>
        </a:p>
      </dgm:t>
    </dgm:pt>
    <dgm:pt modelId="{CAD63C65-FAD6-4D8E-8889-6CBAEEC98374}" type="sibTrans" cxnId="{E856E047-837B-4E42-9282-9E65D29F119C}">
      <dgm:prSet/>
      <dgm:spPr/>
      <dgm:t>
        <a:bodyPr/>
        <a:lstStyle/>
        <a:p>
          <a:endParaRPr lang="sl-SI"/>
        </a:p>
      </dgm:t>
    </dgm:pt>
    <dgm:pt modelId="{0E0D3CB0-2D1A-45B4-90FB-B9553BEDF96F}">
      <dgm:prSet phldrT="[besedilo]"/>
      <dgm:spPr/>
      <dgm:t>
        <a:bodyPr/>
        <a:lstStyle/>
        <a:p>
          <a:pPr algn="ctr"/>
          <a:r>
            <a:rPr lang="sl-SI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Okvir</a:t>
          </a:r>
          <a:endParaRPr lang="sl-SI" dirty="0"/>
        </a:p>
      </dgm:t>
    </dgm:pt>
    <dgm:pt modelId="{16679731-A955-4382-A836-A570995C6FC4}" type="parTrans" cxnId="{12860825-2BE6-417C-9C92-22B3C884D31C}">
      <dgm:prSet/>
      <dgm:spPr/>
      <dgm:t>
        <a:bodyPr/>
        <a:lstStyle/>
        <a:p>
          <a:endParaRPr lang="sl-SI"/>
        </a:p>
      </dgm:t>
    </dgm:pt>
    <dgm:pt modelId="{BE80A9CF-5793-49E3-9F60-11BD07A53719}" type="sibTrans" cxnId="{12860825-2BE6-417C-9C92-22B3C884D31C}">
      <dgm:prSet/>
      <dgm:spPr/>
      <dgm:t>
        <a:bodyPr/>
        <a:lstStyle/>
        <a:p>
          <a:endParaRPr lang="sl-SI"/>
        </a:p>
      </dgm:t>
    </dgm:pt>
    <dgm:pt modelId="{DFF6B311-7F87-4C3A-9CF6-EF3220ADB1D9}">
      <dgm:prSet phldrT="[besedilo]"/>
      <dgm:spPr/>
      <dgm:t>
        <a:bodyPr/>
        <a:lstStyle/>
        <a:p>
          <a:r>
            <a:rPr lang="sl-SI" dirty="0" smtClean="0">
              <a:latin typeface="Quicksand" panose="00000500000000000000" pitchFamily="2" charset="0"/>
            </a:rPr>
            <a:t>Nadrazred </a:t>
          </a:r>
          <a:r>
            <a:rPr lang="sl-SI" dirty="0" err="1" smtClean="0">
              <a:latin typeface="Quicksand" panose="00000500000000000000" pitchFamily="2" charset="0"/>
            </a:rPr>
            <a:t>JFrame</a:t>
          </a:r>
          <a:endParaRPr lang="sl-SI" dirty="0"/>
        </a:p>
      </dgm:t>
    </dgm:pt>
    <dgm:pt modelId="{B7690E51-CC87-47FE-B278-AFF69448D54A}" type="parTrans" cxnId="{A2BAF477-4FF8-4334-87C4-1AFE03B82A2C}">
      <dgm:prSet/>
      <dgm:spPr/>
      <dgm:t>
        <a:bodyPr/>
        <a:lstStyle/>
        <a:p>
          <a:endParaRPr lang="sl-SI"/>
        </a:p>
      </dgm:t>
    </dgm:pt>
    <dgm:pt modelId="{5F162557-2CD6-47E7-AAB8-9E66E74BBA93}" type="sibTrans" cxnId="{A2BAF477-4FF8-4334-87C4-1AFE03B82A2C}">
      <dgm:prSet/>
      <dgm:spPr/>
      <dgm:t>
        <a:bodyPr/>
        <a:lstStyle/>
        <a:p>
          <a:endParaRPr lang="sl-SI"/>
        </a:p>
      </dgm:t>
    </dgm:pt>
    <dgm:pt modelId="{C533F660-28B9-4298-86A1-E3A8D9ADC67B}">
      <dgm:prSet phldrT="[besedilo]"/>
      <dgm:spPr/>
      <dgm:t>
        <a:bodyPr/>
        <a:lstStyle/>
        <a:p>
          <a:r>
            <a:rPr lang="sl-SI" dirty="0" smtClean="0"/>
            <a:t>Vsebuje primerek razreda Okvir</a:t>
          </a:r>
          <a:endParaRPr lang="sl-SI" dirty="0"/>
        </a:p>
      </dgm:t>
    </dgm:pt>
    <dgm:pt modelId="{72740573-A110-4534-B421-FB33E4489173}" type="parTrans" cxnId="{B9A588B7-5079-4D28-A66A-ECA2632BAB34}">
      <dgm:prSet/>
      <dgm:spPr/>
      <dgm:t>
        <a:bodyPr/>
        <a:lstStyle/>
        <a:p>
          <a:endParaRPr lang="sl-SI"/>
        </a:p>
      </dgm:t>
    </dgm:pt>
    <dgm:pt modelId="{506BEEFC-D803-4879-B8F9-DA04A044DF66}" type="sibTrans" cxnId="{B9A588B7-5079-4D28-A66A-ECA2632BAB34}">
      <dgm:prSet/>
      <dgm:spPr/>
      <dgm:t>
        <a:bodyPr/>
        <a:lstStyle/>
        <a:p>
          <a:endParaRPr lang="sl-SI"/>
        </a:p>
      </dgm:t>
    </dgm:pt>
    <dgm:pt modelId="{A8310858-AD8F-454B-A07E-91B0BD32020F}">
      <dgm:prSet/>
      <dgm:spPr/>
      <dgm:t>
        <a:bodyPr/>
        <a:lstStyle/>
        <a:p>
          <a:r>
            <a:rPr lang="sl-SI" dirty="0" smtClean="0">
              <a:latin typeface="Quicksand" panose="00000500000000000000" pitchFamily="2" charset="0"/>
            </a:rPr>
            <a:t>Obroba okoli igralnega polja</a:t>
          </a:r>
        </a:p>
      </dgm:t>
    </dgm:pt>
    <dgm:pt modelId="{D4B26E02-2450-47ED-BBC4-E1113B3D4C58}" type="parTrans" cxnId="{B1EF35CC-A629-49A8-8067-6BEEC64AA173}">
      <dgm:prSet/>
      <dgm:spPr/>
      <dgm:t>
        <a:bodyPr/>
        <a:lstStyle/>
        <a:p>
          <a:endParaRPr lang="sl-SI"/>
        </a:p>
      </dgm:t>
    </dgm:pt>
    <dgm:pt modelId="{38AC9C6C-AED2-4FFB-8450-95FD4DF4E500}" type="sibTrans" cxnId="{B1EF35CC-A629-49A8-8067-6BEEC64AA173}">
      <dgm:prSet/>
      <dgm:spPr/>
      <dgm:t>
        <a:bodyPr/>
        <a:lstStyle/>
        <a:p>
          <a:endParaRPr lang="sl-SI"/>
        </a:p>
      </dgm:t>
    </dgm:pt>
    <dgm:pt modelId="{1F7B26B3-4AAC-4E0A-A18C-74A025341DCF}">
      <dgm:prSet/>
      <dgm:spPr/>
      <dgm:t>
        <a:bodyPr/>
        <a:lstStyle/>
        <a:p>
          <a:r>
            <a:rPr lang="sl-SI" dirty="0" smtClean="0">
              <a:latin typeface="Quicksand" panose="00000500000000000000" pitchFamily="2" charset="0"/>
            </a:rPr>
            <a:t>Urejanje lastnosti okvirja znotraj konstruktorja</a:t>
          </a:r>
          <a:endParaRPr lang="sl-SI" dirty="0">
            <a:latin typeface="Quicksand" panose="00000500000000000000" pitchFamily="2" charset="0"/>
          </a:endParaRPr>
        </a:p>
      </dgm:t>
    </dgm:pt>
    <dgm:pt modelId="{2631EEA9-FC51-4413-BBEF-E6DF8DDE0517}" type="parTrans" cxnId="{6C01AF1B-AD71-44F7-BDA8-AE1B895EDB54}">
      <dgm:prSet/>
      <dgm:spPr/>
      <dgm:t>
        <a:bodyPr/>
        <a:lstStyle/>
        <a:p>
          <a:endParaRPr lang="sl-SI"/>
        </a:p>
      </dgm:t>
    </dgm:pt>
    <dgm:pt modelId="{D58EC6E7-EF06-4460-BFB9-1628549B48D5}" type="sibTrans" cxnId="{6C01AF1B-AD71-44F7-BDA8-AE1B895EDB54}">
      <dgm:prSet/>
      <dgm:spPr/>
      <dgm:t>
        <a:bodyPr/>
        <a:lstStyle/>
        <a:p>
          <a:endParaRPr lang="sl-SI"/>
        </a:p>
      </dgm:t>
    </dgm:pt>
    <dgm:pt modelId="{48C89112-6099-4560-9771-23C35CC5D51C}">
      <dgm:prSet/>
      <dgm:spPr/>
      <dgm:t>
        <a:bodyPr/>
        <a:lstStyle/>
        <a:p>
          <a:r>
            <a:rPr lang="sl-SI" dirty="0" smtClean="0">
              <a:latin typeface="Quicksand" panose="00000500000000000000" pitchFamily="2" charset="0"/>
            </a:rPr>
            <a:t>Vsebuje primerek razreda </a:t>
          </a:r>
          <a:r>
            <a:rPr lang="sl-SI" dirty="0" err="1" smtClean="0">
              <a:latin typeface="Quicksand" panose="00000500000000000000" pitchFamily="2" charset="0"/>
            </a:rPr>
            <a:t>IgralnaPlosca</a:t>
          </a:r>
          <a:endParaRPr lang="sl-SI" dirty="0">
            <a:latin typeface="Quicksand" panose="00000500000000000000" pitchFamily="2" charset="0"/>
          </a:endParaRPr>
        </a:p>
      </dgm:t>
    </dgm:pt>
    <dgm:pt modelId="{A96C8B61-8E79-4161-AE2F-72EA69618EE1}" type="parTrans" cxnId="{181DD1B5-E2FF-4E06-AE13-012568264009}">
      <dgm:prSet/>
      <dgm:spPr/>
      <dgm:t>
        <a:bodyPr/>
        <a:lstStyle/>
        <a:p>
          <a:endParaRPr lang="sl-SI"/>
        </a:p>
      </dgm:t>
    </dgm:pt>
    <dgm:pt modelId="{1D9F96C6-9A29-4981-8B3B-39EED469B484}" type="sibTrans" cxnId="{181DD1B5-E2FF-4E06-AE13-012568264009}">
      <dgm:prSet/>
      <dgm:spPr/>
      <dgm:t>
        <a:bodyPr/>
        <a:lstStyle/>
        <a:p>
          <a:endParaRPr lang="sl-SI"/>
        </a:p>
      </dgm:t>
    </dgm:pt>
    <dgm:pt modelId="{447FDE5B-D6E7-4A21-A6DD-324BF88B65A5}" type="pres">
      <dgm:prSet presAssocID="{80D6368C-C2EA-4118-8C60-C2241113ADC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sl-SI"/>
        </a:p>
      </dgm:t>
    </dgm:pt>
    <dgm:pt modelId="{486DF7E7-C500-43A4-8288-81AE2CF19005}" type="pres">
      <dgm:prSet presAssocID="{D5B23747-8C60-4138-B06C-E85E6DBAFF24}" presName="parentText" presStyleLbl="node1" presStyleIdx="0" presStyleCnt="2" custScaleX="28912" custScaleY="68610" custLinFactNeighborX="-35544" custLinFactNeighborY="-1195">
        <dgm:presLayoutVars>
          <dgm:chMax val="0"/>
          <dgm:bulletEnabled val="1"/>
        </dgm:presLayoutVars>
      </dgm:prSet>
      <dgm:spPr/>
      <dgm:t>
        <a:bodyPr/>
        <a:lstStyle/>
        <a:p>
          <a:endParaRPr lang="sl-SI"/>
        </a:p>
      </dgm:t>
    </dgm:pt>
    <dgm:pt modelId="{5D555A8B-1B1D-44B3-99DF-A86C58BE2271}" type="pres">
      <dgm:prSet presAssocID="{D5B23747-8C60-4138-B06C-E85E6DBAFF24}" presName="childText" presStyleLbl="revTx" presStyleIdx="0" presStyleCnt="2" custScaleY="84050">
        <dgm:presLayoutVars>
          <dgm:bulletEnabled val="1"/>
        </dgm:presLayoutVars>
      </dgm:prSet>
      <dgm:spPr/>
      <dgm:t>
        <a:bodyPr/>
        <a:lstStyle/>
        <a:p>
          <a:endParaRPr lang="sl-SI"/>
        </a:p>
      </dgm:t>
    </dgm:pt>
    <dgm:pt modelId="{0A6E6A10-9452-49E9-9996-7E16886E9C31}" type="pres">
      <dgm:prSet presAssocID="{0E0D3CB0-2D1A-45B4-90FB-B9553BEDF96F}" presName="parentText" presStyleLbl="node1" presStyleIdx="1" presStyleCnt="2" custScaleX="28911" custScaleY="72609" custLinFactNeighborX="-35544" custLinFactNeighborY="817">
        <dgm:presLayoutVars>
          <dgm:chMax val="0"/>
          <dgm:bulletEnabled val="1"/>
        </dgm:presLayoutVars>
      </dgm:prSet>
      <dgm:spPr/>
      <dgm:t>
        <a:bodyPr/>
        <a:lstStyle/>
        <a:p>
          <a:endParaRPr lang="sl-SI"/>
        </a:p>
      </dgm:t>
    </dgm:pt>
    <dgm:pt modelId="{92951B05-AB78-4BD5-8BC5-6F3E21920C4C}" type="pres">
      <dgm:prSet presAssocID="{0E0D3CB0-2D1A-45B4-90FB-B9553BEDF96F}" presName="childText" presStyleLbl="revTx" presStyleIdx="1" presStyleCnt="2" custScaleY="64451" custLinFactNeighborY="13616">
        <dgm:presLayoutVars>
          <dgm:bulletEnabled val="1"/>
        </dgm:presLayoutVars>
      </dgm:prSet>
      <dgm:spPr/>
      <dgm:t>
        <a:bodyPr/>
        <a:lstStyle/>
        <a:p>
          <a:endParaRPr lang="sl-SI"/>
        </a:p>
      </dgm:t>
    </dgm:pt>
  </dgm:ptLst>
  <dgm:cxnLst>
    <dgm:cxn modelId="{B1EF35CC-A629-49A8-8067-6BEEC64AA173}" srcId="{0E0D3CB0-2D1A-45B4-90FB-B9553BEDF96F}" destId="{A8310858-AD8F-454B-A07E-91B0BD32020F}" srcOrd="1" destOrd="0" parTransId="{D4B26E02-2450-47ED-BBC4-E1113B3D4C58}" sibTransId="{38AC9C6C-AED2-4FFB-8450-95FD4DF4E500}"/>
    <dgm:cxn modelId="{719EBFFF-6F0F-49FA-9429-41814FCEDD86}" type="presOf" srcId="{D5B23747-8C60-4138-B06C-E85E6DBAFF24}" destId="{486DF7E7-C500-43A4-8288-81AE2CF19005}" srcOrd="0" destOrd="0" presId="urn:microsoft.com/office/officeart/2005/8/layout/vList2"/>
    <dgm:cxn modelId="{8805815E-BC44-4B2B-89E9-D67086B56776}" type="presOf" srcId="{80D6368C-C2EA-4118-8C60-C2241113ADC1}" destId="{447FDE5B-D6E7-4A21-A6DD-324BF88B65A5}" srcOrd="0" destOrd="0" presId="urn:microsoft.com/office/officeart/2005/8/layout/vList2"/>
    <dgm:cxn modelId="{A2BAF477-4FF8-4334-87C4-1AFE03B82A2C}" srcId="{0E0D3CB0-2D1A-45B4-90FB-B9553BEDF96F}" destId="{DFF6B311-7F87-4C3A-9CF6-EF3220ADB1D9}" srcOrd="0" destOrd="0" parTransId="{B7690E51-CC87-47FE-B278-AFF69448D54A}" sibTransId="{5F162557-2CD6-47E7-AAB8-9E66E74BBA93}"/>
    <dgm:cxn modelId="{6C01AF1B-AD71-44F7-BDA8-AE1B895EDB54}" srcId="{0E0D3CB0-2D1A-45B4-90FB-B9553BEDF96F}" destId="{1F7B26B3-4AAC-4E0A-A18C-74A025341DCF}" srcOrd="2" destOrd="0" parTransId="{2631EEA9-FC51-4413-BBEF-E6DF8DDE0517}" sibTransId="{D58EC6E7-EF06-4460-BFB9-1628549B48D5}"/>
    <dgm:cxn modelId="{1F00E904-D34A-4E05-A862-1A67BD49EF00}" type="presOf" srcId="{A8310858-AD8F-454B-A07E-91B0BD32020F}" destId="{92951B05-AB78-4BD5-8BC5-6F3E21920C4C}" srcOrd="0" destOrd="1" presId="urn:microsoft.com/office/officeart/2005/8/layout/vList2"/>
    <dgm:cxn modelId="{FC03137D-E464-40F0-8F65-58580ABAED5A}" type="presOf" srcId="{48C89112-6099-4560-9771-23C35CC5D51C}" destId="{92951B05-AB78-4BD5-8BC5-6F3E21920C4C}" srcOrd="0" destOrd="3" presId="urn:microsoft.com/office/officeart/2005/8/layout/vList2"/>
    <dgm:cxn modelId="{E4070210-B66F-448C-8F88-42F03D47AE2D}" srcId="{80D6368C-C2EA-4118-8C60-C2241113ADC1}" destId="{D5B23747-8C60-4138-B06C-E85E6DBAFF24}" srcOrd="0" destOrd="0" parTransId="{D16BED0A-96C4-4BC3-BB40-4EE5F437050C}" sibTransId="{B003FD61-C895-463A-B3B2-B6A1DCE3EF47}"/>
    <dgm:cxn modelId="{74118BA8-F7BB-4ED9-9E50-FC7B8627322F}" type="presOf" srcId="{991A2CFC-1C32-4BE4-A5CF-52E8466E5CDA}" destId="{5D555A8B-1B1D-44B3-99DF-A86C58BE2271}" srcOrd="0" destOrd="0" presId="urn:microsoft.com/office/officeart/2005/8/layout/vList2"/>
    <dgm:cxn modelId="{6DB89715-249D-4DE7-8A93-997C10B35180}" type="presOf" srcId="{1F7B26B3-4AAC-4E0A-A18C-74A025341DCF}" destId="{92951B05-AB78-4BD5-8BC5-6F3E21920C4C}" srcOrd="0" destOrd="2" presId="urn:microsoft.com/office/officeart/2005/8/layout/vList2"/>
    <dgm:cxn modelId="{D4A18B0F-8BFE-49BF-8BDB-6420EF437BAB}" type="presOf" srcId="{DFF6B311-7F87-4C3A-9CF6-EF3220ADB1D9}" destId="{92951B05-AB78-4BD5-8BC5-6F3E21920C4C}" srcOrd="0" destOrd="0" presId="urn:microsoft.com/office/officeart/2005/8/layout/vList2"/>
    <dgm:cxn modelId="{EAE9E4C1-01E3-460D-85B6-072CD108F14D}" type="presOf" srcId="{0E0D3CB0-2D1A-45B4-90FB-B9553BEDF96F}" destId="{0A6E6A10-9452-49E9-9996-7E16886E9C31}" srcOrd="0" destOrd="0" presId="urn:microsoft.com/office/officeart/2005/8/layout/vList2"/>
    <dgm:cxn modelId="{FFD56E3C-A91A-4C2C-8452-B99F2569FF52}" type="presOf" srcId="{C533F660-28B9-4298-86A1-E3A8D9ADC67B}" destId="{5D555A8B-1B1D-44B3-99DF-A86C58BE2271}" srcOrd="0" destOrd="1" presId="urn:microsoft.com/office/officeart/2005/8/layout/vList2"/>
    <dgm:cxn modelId="{B9A588B7-5079-4D28-A66A-ECA2632BAB34}" srcId="{D5B23747-8C60-4138-B06C-E85E6DBAFF24}" destId="{C533F660-28B9-4298-86A1-E3A8D9ADC67B}" srcOrd="1" destOrd="0" parTransId="{72740573-A110-4534-B421-FB33E4489173}" sibTransId="{506BEEFC-D803-4879-B8F9-DA04A044DF66}"/>
    <dgm:cxn modelId="{181DD1B5-E2FF-4E06-AE13-012568264009}" srcId="{0E0D3CB0-2D1A-45B4-90FB-B9553BEDF96F}" destId="{48C89112-6099-4560-9771-23C35CC5D51C}" srcOrd="3" destOrd="0" parTransId="{A96C8B61-8E79-4161-AE2F-72EA69618EE1}" sibTransId="{1D9F96C6-9A29-4981-8B3B-39EED469B484}"/>
    <dgm:cxn modelId="{12860825-2BE6-417C-9C92-22B3C884D31C}" srcId="{80D6368C-C2EA-4118-8C60-C2241113ADC1}" destId="{0E0D3CB0-2D1A-45B4-90FB-B9553BEDF96F}" srcOrd="1" destOrd="0" parTransId="{16679731-A955-4382-A836-A570995C6FC4}" sibTransId="{BE80A9CF-5793-49E3-9F60-11BD07A53719}"/>
    <dgm:cxn modelId="{E856E047-837B-4E42-9282-9E65D29F119C}" srcId="{D5B23747-8C60-4138-B06C-E85E6DBAFF24}" destId="{991A2CFC-1C32-4BE4-A5CF-52E8466E5CDA}" srcOrd="0" destOrd="0" parTransId="{3CF4AA60-58D0-4123-8E5B-2477DA450399}" sibTransId="{CAD63C65-FAD6-4D8E-8889-6CBAEEC98374}"/>
    <dgm:cxn modelId="{EE55B567-F9DE-4E71-9BA9-677CFC873166}" type="presParOf" srcId="{447FDE5B-D6E7-4A21-A6DD-324BF88B65A5}" destId="{486DF7E7-C500-43A4-8288-81AE2CF19005}" srcOrd="0" destOrd="0" presId="urn:microsoft.com/office/officeart/2005/8/layout/vList2"/>
    <dgm:cxn modelId="{D041B9F9-62DA-4BD5-BD7D-A798235BDE38}" type="presParOf" srcId="{447FDE5B-D6E7-4A21-A6DD-324BF88B65A5}" destId="{5D555A8B-1B1D-44B3-99DF-A86C58BE2271}" srcOrd="1" destOrd="0" presId="urn:microsoft.com/office/officeart/2005/8/layout/vList2"/>
    <dgm:cxn modelId="{C47EC7D0-4827-4D98-981E-F2A75F86C0A2}" type="presParOf" srcId="{447FDE5B-D6E7-4A21-A6DD-324BF88B65A5}" destId="{0A6E6A10-9452-49E9-9996-7E16886E9C31}" srcOrd="2" destOrd="0" presId="urn:microsoft.com/office/officeart/2005/8/layout/vList2"/>
    <dgm:cxn modelId="{4B669983-F04C-4BBF-944D-8CB8CF5FF2BB}" type="presParOf" srcId="{447FDE5B-D6E7-4A21-A6DD-324BF88B65A5}" destId="{92951B05-AB78-4BD5-8BC5-6F3E21920C4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EEC545-3745-42A3-A178-DABB547B7FE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sl-SI"/>
        </a:p>
      </dgm:t>
    </dgm:pt>
    <dgm:pt modelId="{75CB2CBC-6F62-4A5A-BC85-F997E5868E87}">
      <dgm:prSet phldrT="[besedilo]"/>
      <dgm:spPr>
        <a:ln>
          <a:noFill/>
        </a:ln>
      </dgm:spPr>
      <dgm:t>
        <a:bodyPr/>
        <a:lstStyle/>
        <a:p>
          <a:r>
            <a:rPr lang="sl-SI" dirty="0" err="1" smtClean="0"/>
            <a:t>novaZoga</a:t>
          </a:r>
          <a:endParaRPr lang="sl-SI" dirty="0"/>
        </a:p>
      </dgm:t>
    </dgm:pt>
    <dgm:pt modelId="{76F1A52B-D462-4AAD-92A4-6E17EEDD904A}" type="parTrans" cxnId="{07651A59-A566-4325-81C3-9D90102B9F0C}">
      <dgm:prSet/>
      <dgm:spPr/>
      <dgm:t>
        <a:bodyPr/>
        <a:lstStyle/>
        <a:p>
          <a:endParaRPr lang="sl-SI"/>
        </a:p>
      </dgm:t>
    </dgm:pt>
    <dgm:pt modelId="{19818D24-8499-4705-856F-D329059FAC5E}" type="sibTrans" cxnId="{07651A59-A566-4325-81C3-9D90102B9F0C}">
      <dgm:prSet/>
      <dgm:spPr/>
      <dgm:t>
        <a:bodyPr/>
        <a:lstStyle/>
        <a:p>
          <a:endParaRPr lang="sl-SI"/>
        </a:p>
      </dgm:t>
    </dgm:pt>
    <dgm:pt modelId="{8907258F-737C-45EF-820F-B33A3B92EC72}">
      <dgm:prSet phldrT="[besedilo]"/>
      <dgm:spPr>
        <a:ln>
          <a:noFill/>
        </a:ln>
      </dgm:spPr>
      <dgm:t>
        <a:bodyPr/>
        <a:lstStyle/>
        <a:p>
          <a:r>
            <a:rPr lang="sl-SI" dirty="0" err="1" smtClean="0"/>
            <a:t>noviLoparji</a:t>
          </a:r>
          <a:endParaRPr lang="sl-SI" dirty="0"/>
        </a:p>
      </dgm:t>
    </dgm:pt>
    <dgm:pt modelId="{2774E262-E9CD-4AD9-A4ED-2AFD93D04A77}" type="parTrans" cxnId="{5DCA26F3-FC1A-48AA-B1EE-2073933C1BBC}">
      <dgm:prSet/>
      <dgm:spPr/>
      <dgm:t>
        <a:bodyPr/>
        <a:lstStyle/>
        <a:p>
          <a:endParaRPr lang="sl-SI"/>
        </a:p>
      </dgm:t>
    </dgm:pt>
    <dgm:pt modelId="{F09A7918-A618-4829-B371-A359A8BE946E}" type="sibTrans" cxnId="{5DCA26F3-FC1A-48AA-B1EE-2073933C1BBC}">
      <dgm:prSet/>
      <dgm:spPr/>
      <dgm:t>
        <a:bodyPr/>
        <a:lstStyle/>
        <a:p>
          <a:endParaRPr lang="sl-SI"/>
        </a:p>
      </dgm:t>
    </dgm:pt>
    <dgm:pt modelId="{CE300E39-C6CA-4E9F-BC12-CA6F1BE2674A}">
      <dgm:prSet phldrT="[besedilo]"/>
      <dgm:spPr>
        <a:ln>
          <a:noFill/>
        </a:ln>
      </dgm:spPr>
      <dgm:t>
        <a:bodyPr/>
        <a:lstStyle/>
        <a:p>
          <a:r>
            <a:rPr lang="sl-SI" dirty="0" err="1" smtClean="0"/>
            <a:t>paint</a:t>
          </a:r>
          <a:endParaRPr lang="sl-SI" dirty="0"/>
        </a:p>
      </dgm:t>
    </dgm:pt>
    <dgm:pt modelId="{BB37C05E-5669-4C97-ABB4-07CAFF43A74D}" type="parTrans" cxnId="{0A80C4B1-3894-4679-879B-FAAE0ED15A2A}">
      <dgm:prSet/>
      <dgm:spPr/>
      <dgm:t>
        <a:bodyPr/>
        <a:lstStyle/>
        <a:p>
          <a:endParaRPr lang="sl-SI"/>
        </a:p>
      </dgm:t>
    </dgm:pt>
    <dgm:pt modelId="{C8680776-810D-4968-BFE1-6A73F7A016C2}" type="sibTrans" cxnId="{0A80C4B1-3894-4679-879B-FAAE0ED15A2A}">
      <dgm:prSet/>
      <dgm:spPr/>
      <dgm:t>
        <a:bodyPr/>
        <a:lstStyle/>
        <a:p>
          <a:endParaRPr lang="sl-SI"/>
        </a:p>
      </dgm:t>
    </dgm:pt>
    <dgm:pt modelId="{1C2BF6DD-6FE4-48F5-B126-BA5688C1BACC}">
      <dgm:prSet phldrT="[besedilo]"/>
      <dgm:spPr>
        <a:ln>
          <a:noFill/>
        </a:ln>
      </dgm:spPr>
      <dgm:t>
        <a:bodyPr/>
        <a:lstStyle/>
        <a:p>
          <a:r>
            <a:rPr lang="sl-SI" dirty="0" err="1" smtClean="0"/>
            <a:t>draw</a:t>
          </a:r>
          <a:endParaRPr lang="sl-SI" dirty="0"/>
        </a:p>
      </dgm:t>
    </dgm:pt>
    <dgm:pt modelId="{D09CF6A2-13E5-4D3E-A75C-4DA8CABB63CF}" type="parTrans" cxnId="{0BF6D32F-FAE8-4EE1-903E-AE09D9D6F8CF}">
      <dgm:prSet/>
      <dgm:spPr/>
      <dgm:t>
        <a:bodyPr/>
        <a:lstStyle/>
        <a:p>
          <a:endParaRPr lang="sl-SI"/>
        </a:p>
      </dgm:t>
    </dgm:pt>
    <dgm:pt modelId="{CC58DFE4-D927-4F8F-9186-D656FF0B97B0}" type="sibTrans" cxnId="{0BF6D32F-FAE8-4EE1-903E-AE09D9D6F8CF}">
      <dgm:prSet/>
      <dgm:spPr/>
      <dgm:t>
        <a:bodyPr/>
        <a:lstStyle/>
        <a:p>
          <a:endParaRPr lang="sl-SI"/>
        </a:p>
      </dgm:t>
    </dgm:pt>
    <dgm:pt modelId="{EBE05F3A-740E-44EF-8D55-C71AB33F957B}">
      <dgm:prSet phldrT="[besedilo]"/>
      <dgm:spPr>
        <a:ln>
          <a:noFill/>
        </a:ln>
      </dgm:spPr>
      <dgm:t>
        <a:bodyPr/>
        <a:lstStyle/>
        <a:p>
          <a:r>
            <a:rPr lang="sl-SI" dirty="0" err="1" smtClean="0"/>
            <a:t>move</a:t>
          </a:r>
          <a:endParaRPr lang="sl-SI" dirty="0"/>
        </a:p>
      </dgm:t>
    </dgm:pt>
    <dgm:pt modelId="{C13BD2B6-1434-4DA5-B5EA-2AEF00A47F99}" type="parTrans" cxnId="{9BC2FF11-0297-48BA-AA0E-85BE40FDB46A}">
      <dgm:prSet/>
      <dgm:spPr/>
      <dgm:t>
        <a:bodyPr/>
        <a:lstStyle/>
        <a:p>
          <a:endParaRPr lang="sl-SI"/>
        </a:p>
      </dgm:t>
    </dgm:pt>
    <dgm:pt modelId="{AD854E42-10AB-4CCA-BC94-D27413A3BCDA}" type="sibTrans" cxnId="{9BC2FF11-0297-48BA-AA0E-85BE40FDB46A}">
      <dgm:prSet/>
      <dgm:spPr/>
      <dgm:t>
        <a:bodyPr/>
        <a:lstStyle/>
        <a:p>
          <a:endParaRPr lang="sl-SI"/>
        </a:p>
      </dgm:t>
    </dgm:pt>
    <dgm:pt modelId="{0CD9CAD4-BE61-43DE-8AC0-F47E20AA63C5}">
      <dgm:prSet phldrT="[besedilo]"/>
      <dgm:spPr>
        <a:ln>
          <a:noFill/>
        </a:ln>
      </dgm:spPr>
      <dgm:t>
        <a:bodyPr/>
        <a:lstStyle/>
        <a:p>
          <a:r>
            <a:rPr lang="sl-SI" dirty="0" err="1" smtClean="0"/>
            <a:t>preveriTrk</a:t>
          </a:r>
          <a:endParaRPr lang="sl-SI" dirty="0"/>
        </a:p>
      </dgm:t>
    </dgm:pt>
    <dgm:pt modelId="{4287EFE5-9B0D-4395-A3A8-E859FC498A92}" type="parTrans" cxnId="{B5F4AF96-0915-4A94-85D5-EF09E150C15F}">
      <dgm:prSet/>
      <dgm:spPr/>
      <dgm:t>
        <a:bodyPr/>
        <a:lstStyle/>
        <a:p>
          <a:endParaRPr lang="sl-SI"/>
        </a:p>
      </dgm:t>
    </dgm:pt>
    <dgm:pt modelId="{1EC41CFA-91AE-43CF-9195-A30B91DF962F}" type="sibTrans" cxnId="{B5F4AF96-0915-4A94-85D5-EF09E150C15F}">
      <dgm:prSet/>
      <dgm:spPr/>
      <dgm:t>
        <a:bodyPr/>
        <a:lstStyle/>
        <a:p>
          <a:endParaRPr lang="sl-SI"/>
        </a:p>
      </dgm:t>
    </dgm:pt>
    <dgm:pt modelId="{8C749B1F-3F61-4C78-A144-4AFCAC9D58DD}">
      <dgm:prSet phldrT="[besedilo]"/>
      <dgm:spPr>
        <a:ln>
          <a:noFill/>
        </a:ln>
      </dgm:spPr>
      <dgm:t>
        <a:bodyPr/>
        <a:lstStyle/>
        <a:p>
          <a:r>
            <a:rPr lang="sl-SI" dirty="0" smtClean="0"/>
            <a:t>run</a:t>
          </a:r>
          <a:endParaRPr lang="sl-SI" dirty="0"/>
        </a:p>
      </dgm:t>
    </dgm:pt>
    <dgm:pt modelId="{F6A1A0BC-B4E3-48A9-BA3D-715C5923AD45}" type="parTrans" cxnId="{33BCF5DB-66E5-465D-901B-A5BF35B6644E}">
      <dgm:prSet/>
      <dgm:spPr/>
      <dgm:t>
        <a:bodyPr/>
        <a:lstStyle/>
        <a:p>
          <a:endParaRPr lang="sl-SI"/>
        </a:p>
      </dgm:t>
    </dgm:pt>
    <dgm:pt modelId="{E71CF10A-D94E-42AC-BB07-6505EDAFF9F2}" type="sibTrans" cxnId="{33BCF5DB-66E5-465D-901B-A5BF35B6644E}">
      <dgm:prSet/>
      <dgm:spPr/>
      <dgm:t>
        <a:bodyPr/>
        <a:lstStyle/>
        <a:p>
          <a:endParaRPr lang="sl-SI"/>
        </a:p>
      </dgm:t>
    </dgm:pt>
    <dgm:pt modelId="{DBA66EA1-F30D-47B9-994B-07C8BEAEE215}">
      <dgm:prSet phldrT="[besedilo]"/>
      <dgm:spPr>
        <a:ln>
          <a:noFill/>
        </a:ln>
      </dgm:spPr>
      <dgm:t>
        <a:bodyPr/>
        <a:lstStyle/>
        <a:p>
          <a:r>
            <a:rPr lang="sl-SI" dirty="0" smtClean="0"/>
            <a:t>„Risanje“ igralnega polja</a:t>
          </a:r>
          <a:endParaRPr lang="sl-SI" dirty="0"/>
        </a:p>
      </dgm:t>
    </dgm:pt>
    <dgm:pt modelId="{A2195FB8-8757-4EC6-9FB6-8105CF0B2B9A}" type="parTrans" cxnId="{C2116B8D-FB39-4B3B-9EFE-E7CF454DEF8D}">
      <dgm:prSet/>
      <dgm:spPr/>
      <dgm:t>
        <a:bodyPr/>
        <a:lstStyle/>
        <a:p>
          <a:endParaRPr lang="sl-SI"/>
        </a:p>
      </dgm:t>
    </dgm:pt>
    <dgm:pt modelId="{86595EFD-53BB-49EE-A5F8-32CFB1B56CB5}" type="sibTrans" cxnId="{C2116B8D-FB39-4B3B-9EFE-E7CF454DEF8D}">
      <dgm:prSet/>
      <dgm:spPr/>
      <dgm:t>
        <a:bodyPr/>
        <a:lstStyle/>
        <a:p>
          <a:endParaRPr lang="sl-SI"/>
        </a:p>
      </dgm:t>
    </dgm:pt>
    <dgm:pt modelId="{E1DA604A-3CF5-483F-AAFD-1479747B6DA7}">
      <dgm:prSet phldrT="[besedilo]"/>
      <dgm:spPr>
        <a:ln>
          <a:noFill/>
        </a:ln>
      </dgm:spPr>
      <dgm:t>
        <a:bodyPr/>
        <a:lstStyle/>
        <a:p>
          <a:r>
            <a:rPr lang="sl-SI" dirty="0" smtClean="0"/>
            <a:t>„Risanje“ komponent</a:t>
          </a:r>
          <a:endParaRPr lang="sl-SI" dirty="0"/>
        </a:p>
      </dgm:t>
    </dgm:pt>
    <dgm:pt modelId="{B6F37410-8366-4ACE-8A64-2109BE83A3E6}" type="parTrans" cxnId="{DD5B7E58-86FA-4B64-9E8F-219E87D810AA}">
      <dgm:prSet/>
      <dgm:spPr/>
      <dgm:t>
        <a:bodyPr/>
        <a:lstStyle/>
        <a:p>
          <a:endParaRPr lang="sl-SI"/>
        </a:p>
      </dgm:t>
    </dgm:pt>
    <dgm:pt modelId="{4526B5A7-A413-47D1-B586-6D123649E9CF}" type="sibTrans" cxnId="{DD5B7E58-86FA-4B64-9E8F-219E87D810AA}">
      <dgm:prSet/>
      <dgm:spPr/>
      <dgm:t>
        <a:bodyPr/>
        <a:lstStyle/>
        <a:p>
          <a:endParaRPr lang="sl-SI"/>
        </a:p>
      </dgm:t>
    </dgm:pt>
    <dgm:pt modelId="{A2120DBE-7B62-4FB9-95BD-8B240B01997B}">
      <dgm:prSet phldrT="[besedilo]"/>
      <dgm:spPr>
        <a:ln>
          <a:noFill/>
        </a:ln>
      </dgm:spPr>
      <dgm:t>
        <a:bodyPr/>
        <a:lstStyle/>
        <a:p>
          <a:r>
            <a:rPr lang="sl-SI" dirty="0" smtClean="0"/>
            <a:t>Zanka igre</a:t>
          </a:r>
          <a:endParaRPr lang="sl-SI" dirty="0"/>
        </a:p>
      </dgm:t>
    </dgm:pt>
    <dgm:pt modelId="{4F83B938-F6F0-4B99-8685-396C3E1CFB5E}" type="parTrans" cxnId="{2DE0CB08-4B31-477E-97B0-69DF210BAFAA}">
      <dgm:prSet/>
      <dgm:spPr/>
      <dgm:t>
        <a:bodyPr/>
        <a:lstStyle/>
        <a:p>
          <a:endParaRPr lang="sl-SI"/>
        </a:p>
      </dgm:t>
    </dgm:pt>
    <dgm:pt modelId="{B54DE27F-438F-481B-B936-7F445297E28F}" type="sibTrans" cxnId="{2DE0CB08-4B31-477E-97B0-69DF210BAFAA}">
      <dgm:prSet/>
      <dgm:spPr/>
      <dgm:t>
        <a:bodyPr/>
        <a:lstStyle/>
        <a:p>
          <a:endParaRPr lang="sl-SI"/>
        </a:p>
      </dgm:t>
    </dgm:pt>
    <dgm:pt modelId="{E4AFA632-3029-4016-8EFD-9C993663ADC5}">
      <dgm:prSet phldrT="[besedilo]"/>
      <dgm:spPr>
        <a:ln>
          <a:noFill/>
        </a:ln>
      </dgm:spPr>
      <dgm:t>
        <a:bodyPr/>
        <a:lstStyle/>
        <a:p>
          <a:r>
            <a:rPr lang="sl-SI" dirty="0" smtClean="0"/>
            <a:t>Ob zagonu niti</a:t>
          </a:r>
          <a:endParaRPr lang="sl-SI" dirty="0"/>
        </a:p>
      </dgm:t>
    </dgm:pt>
    <dgm:pt modelId="{6CE191A6-0F6E-41C0-9610-22C7067EE667}" type="parTrans" cxnId="{6D579E8D-8BEA-4A8F-8BA3-0DE2B23D523D}">
      <dgm:prSet/>
      <dgm:spPr/>
      <dgm:t>
        <a:bodyPr/>
        <a:lstStyle/>
        <a:p>
          <a:endParaRPr lang="sl-SI"/>
        </a:p>
      </dgm:t>
    </dgm:pt>
    <dgm:pt modelId="{17BE7019-506F-4FAF-AC96-22C7A79FBE67}" type="sibTrans" cxnId="{6D579E8D-8BEA-4A8F-8BA3-0DE2B23D523D}">
      <dgm:prSet/>
      <dgm:spPr/>
      <dgm:t>
        <a:bodyPr/>
        <a:lstStyle/>
        <a:p>
          <a:endParaRPr lang="sl-SI"/>
        </a:p>
      </dgm:t>
    </dgm:pt>
    <dgm:pt modelId="{32C67F0C-FA98-48D5-993C-9EF89C45D0BB}">
      <dgm:prSet phldrT="[besedilo]"/>
      <dgm:spPr>
        <a:ln>
          <a:noFill/>
        </a:ln>
      </dgm:spPr>
      <dgm:t>
        <a:bodyPr/>
        <a:lstStyle/>
        <a:p>
          <a:r>
            <a:rPr lang="sl-SI" dirty="0" smtClean="0"/>
            <a:t>Ustvarjanje loparjev</a:t>
          </a:r>
          <a:endParaRPr lang="sl-SI" dirty="0"/>
        </a:p>
      </dgm:t>
    </dgm:pt>
    <dgm:pt modelId="{A0D8592D-8695-449C-9E87-1CE0DEA15E50}" type="parTrans" cxnId="{5CFD4D53-7E28-44B1-9280-AD8088D4374B}">
      <dgm:prSet/>
      <dgm:spPr/>
      <dgm:t>
        <a:bodyPr/>
        <a:lstStyle/>
        <a:p>
          <a:endParaRPr lang="sl-SI"/>
        </a:p>
      </dgm:t>
    </dgm:pt>
    <dgm:pt modelId="{2C5AA83D-F121-4272-9126-6AE13EE61613}" type="sibTrans" cxnId="{5CFD4D53-7E28-44B1-9280-AD8088D4374B}">
      <dgm:prSet/>
      <dgm:spPr/>
      <dgm:t>
        <a:bodyPr/>
        <a:lstStyle/>
        <a:p>
          <a:endParaRPr lang="sl-SI"/>
        </a:p>
      </dgm:t>
    </dgm:pt>
    <dgm:pt modelId="{7CC4F42E-D3F6-441D-91B4-51F9CB76D42D}">
      <dgm:prSet phldrT="[besedilo]"/>
      <dgm:spPr>
        <a:ln>
          <a:noFill/>
        </a:ln>
      </dgm:spPr>
      <dgm:t>
        <a:bodyPr/>
        <a:lstStyle/>
        <a:p>
          <a:r>
            <a:rPr lang="sl-SI" dirty="0" smtClean="0"/>
            <a:t>Ustvarjanje žoge</a:t>
          </a:r>
          <a:endParaRPr lang="sl-SI" dirty="0"/>
        </a:p>
      </dgm:t>
    </dgm:pt>
    <dgm:pt modelId="{3D076C02-192B-4C14-9862-94C75F7F5842}" type="parTrans" cxnId="{760C2BAA-F503-488F-AD67-0D429E0DB591}">
      <dgm:prSet/>
      <dgm:spPr/>
      <dgm:t>
        <a:bodyPr/>
        <a:lstStyle/>
        <a:p>
          <a:endParaRPr lang="sl-SI"/>
        </a:p>
      </dgm:t>
    </dgm:pt>
    <dgm:pt modelId="{1DA9D3C5-E273-4ED5-8A0B-F964C8135A29}" type="sibTrans" cxnId="{760C2BAA-F503-488F-AD67-0D429E0DB591}">
      <dgm:prSet/>
      <dgm:spPr/>
      <dgm:t>
        <a:bodyPr/>
        <a:lstStyle/>
        <a:p>
          <a:endParaRPr lang="sl-SI"/>
        </a:p>
      </dgm:t>
    </dgm:pt>
    <dgm:pt modelId="{A5201A6D-C2BA-465D-ADA3-ABD5DB5AE9B6}">
      <dgm:prSet phldrT="[besedilo]"/>
      <dgm:spPr>
        <a:ln>
          <a:noFill/>
        </a:ln>
      </dgm:spPr>
      <dgm:t>
        <a:bodyPr/>
        <a:lstStyle/>
        <a:p>
          <a:r>
            <a:rPr lang="sl-SI" dirty="0" smtClean="0"/>
            <a:t>Premikanje komponent</a:t>
          </a:r>
          <a:endParaRPr lang="sl-SI" dirty="0"/>
        </a:p>
      </dgm:t>
    </dgm:pt>
    <dgm:pt modelId="{DE7278EB-0C34-4C42-9C24-BA65E1D2026E}" type="parTrans" cxnId="{CE510A13-433C-4253-853C-EA7BBFEA46A8}">
      <dgm:prSet/>
      <dgm:spPr/>
      <dgm:t>
        <a:bodyPr/>
        <a:lstStyle/>
        <a:p>
          <a:endParaRPr lang="sl-SI"/>
        </a:p>
      </dgm:t>
    </dgm:pt>
    <dgm:pt modelId="{9CA5C0F8-42AB-44EC-89D1-3F997BB818BF}" type="sibTrans" cxnId="{CE510A13-433C-4253-853C-EA7BBFEA46A8}">
      <dgm:prSet/>
      <dgm:spPr/>
      <dgm:t>
        <a:bodyPr/>
        <a:lstStyle/>
        <a:p>
          <a:endParaRPr lang="sl-SI"/>
        </a:p>
      </dgm:t>
    </dgm:pt>
    <dgm:pt modelId="{902AAEEA-B30F-4B74-BECC-D6A47CC4FF6D}">
      <dgm:prSet phldrT="[besedilo]"/>
      <dgm:spPr>
        <a:ln>
          <a:noFill/>
        </a:ln>
      </dgm:spPr>
      <dgm:t>
        <a:bodyPr/>
        <a:lstStyle/>
        <a:p>
          <a:r>
            <a:rPr lang="sl-SI" dirty="0" smtClean="0"/>
            <a:t>Preverjanje trkov</a:t>
          </a:r>
          <a:endParaRPr lang="sl-SI" dirty="0"/>
        </a:p>
      </dgm:t>
    </dgm:pt>
    <dgm:pt modelId="{815FDED9-ED7E-42FC-91B7-2B2DE2A46F9A}" type="parTrans" cxnId="{11881FCA-988C-47A0-B366-99E1BCF4E8D6}">
      <dgm:prSet/>
      <dgm:spPr/>
      <dgm:t>
        <a:bodyPr/>
        <a:lstStyle/>
        <a:p>
          <a:endParaRPr lang="sl-SI"/>
        </a:p>
      </dgm:t>
    </dgm:pt>
    <dgm:pt modelId="{9F0A27A5-BE93-470A-9C68-DE413E580C9E}" type="sibTrans" cxnId="{11881FCA-988C-47A0-B366-99E1BCF4E8D6}">
      <dgm:prSet/>
      <dgm:spPr/>
      <dgm:t>
        <a:bodyPr/>
        <a:lstStyle/>
        <a:p>
          <a:endParaRPr lang="sl-SI"/>
        </a:p>
      </dgm:t>
    </dgm:pt>
    <dgm:pt modelId="{1ED61D1C-B9FC-41E3-A699-62034643C329}">
      <dgm:prSet phldrT="[besedilo]"/>
      <dgm:spPr>
        <a:ln>
          <a:noFill/>
        </a:ln>
      </dgm:spPr>
      <dgm:t>
        <a:bodyPr/>
        <a:lstStyle/>
        <a:p>
          <a:r>
            <a:rPr lang="sl-SI" dirty="0" smtClean="0"/>
            <a:t>Odbijanje žoge</a:t>
          </a:r>
          <a:endParaRPr lang="sl-SI" dirty="0"/>
        </a:p>
      </dgm:t>
    </dgm:pt>
    <dgm:pt modelId="{D4DFA042-C343-4419-86C5-D9AD9B68931A}" type="parTrans" cxnId="{EF285EF2-BAF2-4878-800C-1730A5218D12}">
      <dgm:prSet/>
      <dgm:spPr/>
      <dgm:t>
        <a:bodyPr/>
        <a:lstStyle/>
        <a:p>
          <a:endParaRPr lang="sl-SI"/>
        </a:p>
      </dgm:t>
    </dgm:pt>
    <dgm:pt modelId="{A50B547D-E071-4626-A393-3B86C8236552}" type="sibTrans" cxnId="{EF285EF2-BAF2-4878-800C-1730A5218D12}">
      <dgm:prSet/>
      <dgm:spPr/>
      <dgm:t>
        <a:bodyPr/>
        <a:lstStyle/>
        <a:p>
          <a:endParaRPr lang="sl-SI"/>
        </a:p>
      </dgm:t>
    </dgm:pt>
    <dgm:pt modelId="{593B6F53-2032-405F-8645-0EFA52E5C4E4}" type="pres">
      <dgm:prSet presAssocID="{37EEC545-3745-42A3-A178-DABB547B7FE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sl-SI"/>
        </a:p>
      </dgm:t>
    </dgm:pt>
    <dgm:pt modelId="{416DF703-7754-4CDF-8BF9-F1527F13173F}" type="pres">
      <dgm:prSet presAssocID="{75CB2CBC-6F62-4A5A-BC85-F997E5868E87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sl-SI"/>
        </a:p>
      </dgm:t>
    </dgm:pt>
    <dgm:pt modelId="{37C669FB-BCC3-411A-BAEB-FD4F1EB7E791}" type="pres">
      <dgm:prSet presAssocID="{19818D24-8499-4705-856F-D329059FAC5E}" presName="sibTrans" presStyleCnt="0"/>
      <dgm:spPr/>
    </dgm:pt>
    <dgm:pt modelId="{AD0FB2F9-C4FC-4EF5-B641-CCF272BB8435}" type="pres">
      <dgm:prSet presAssocID="{8907258F-737C-45EF-820F-B33A3B92EC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sl-SI"/>
        </a:p>
      </dgm:t>
    </dgm:pt>
    <dgm:pt modelId="{8B20EDAF-51A0-4E66-A17E-E3BEFA430545}" type="pres">
      <dgm:prSet presAssocID="{F09A7918-A618-4829-B371-A359A8BE946E}" presName="sibTrans" presStyleCnt="0"/>
      <dgm:spPr/>
    </dgm:pt>
    <dgm:pt modelId="{6C2E5418-313A-447A-A427-18621FB345F6}" type="pres">
      <dgm:prSet presAssocID="{CE300E39-C6CA-4E9F-BC12-CA6F1BE2674A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sl-SI"/>
        </a:p>
      </dgm:t>
    </dgm:pt>
    <dgm:pt modelId="{08B86267-BCE1-400A-B4A2-3F88808C6843}" type="pres">
      <dgm:prSet presAssocID="{C8680776-810D-4968-BFE1-6A73F7A016C2}" presName="sibTrans" presStyleCnt="0"/>
      <dgm:spPr/>
    </dgm:pt>
    <dgm:pt modelId="{AA6D6684-9C92-4C80-B811-36359DB96734}" type="pres">
      <dgm:prSet presAssocID="{1C2BF6DD-6FE4-48F5-B126-BA5688C1BACC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sl-SI"/>
        </a:p>
      </dgm:t>
    </dgm:pt>
    <dgm:pt modelId="{F3D78430-59BC-4D30-B06F-37A00A9D3E83}" type="pres">
      <dgm:prSet presAssocID="{CC58DFE4-D927-4F8F-9186-D656FF0B97B0}" presName="sibTrans" presStyleCnt="0"/>
      <dgm:spPr/>
    </dgm:pt>
    <dgm:pt modelId="{E887D325-DBB0-4851-8373-6BE2C50F30C8}" type="pres">
      <dgm:prSet presAssocID="{EBE05F3A-740E-44EF-8D55-C71AB33F957B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sl-SI"/>
        </a:p>
      </dgm:t>
    </dgm:pt>
    <dgm:pt modelId="{CD8CA797-280D-4B18-919B-EAEDE50D2574}" type="pres">
      <dgm:prSet presAssocID="{AD854E42-10AB-4CCA-BC94-D27413A3BCDA}" presName="sibTrans" presStyleCnt="0"/>
      <dgm:spPr/>
    </dgm:pt>
    <dgm:pt modelId="{805035FD-A717-45CE-88C2-F3810B8EED0F}" type="pres">
      <dgm:prSet presAssocID="{0CD9CAD4-BE61-43DE-8AC0-F47E20AA63C5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sl-SI"/>
        </a:p>
      </dgm:t>
    </dgm:pt>
    <dgm:pt modelId="{F3B79C1F-0793-4C4A-813A-573246B88010}" type="pres">
      <dgm:prSet presAssocID="{1EC41CFA-91AE-43CF-9195-A30B91DF962F}" presName="sibTrans" presStyleCnt="0"/>
      <dgm:spPr/>
    </dgm:pt>
    <dgm:pt modelId="{3C9F8F4C-DF06-4E5A-9C18-E38FBF3C763F}" type="pres">
      <dgm:prSet presAssocID="{8C749B1F-3F61-4C78-A144-4AFCAC9D58DD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sl-SI"/>
        </a:p>
      </dgm:t>
    </dgm:pt>
  </dgm:ptLst>
  <dgm:cxnLst>
    <dgm:cxn modelId="{CE510A13-433C-4253-853C-EA7BBFEA46A8}" srcId="{EBE05F3A-740E-44EF-8D55-C71AB33F957B}" destId="{A5201A6D-C2BA-465D-ADA3-ABD5DB5AE9B6}" srcOrd="0" destOrd="0" parTransId="{DE7278EB-0C34-4C42-9C24-BA65E1D2026E}" sibTransId="{9CA5C0F8-42AB-44EC-89D1-3F997BB818BF}"/>
    <dgm:cxn modelId="{B424E19F-0FEB-445E-9614-52D5FB5BE748}" type="presOf" srcId="{37EEC545-3745-42A3-A178-DABB547B7FEC}" destId="{593B6F53-2032-405F-8645-0EFA52E5C4E4}" srcOrd="0" destOrd="0" presId="urn:microsoft.com/office/officeart/2005/8/layout/default"/>
    <dgm:cxn modelId="{33BCF5DB-66E5-465D-901B-A5BF35B6644E}" srcId="{37EEC545-3745-42A3-A178-DABB547B7FEC}" destId="{8C749B1F-3F61-4C78-A144-4AFCAC9D58DD}" srcOrd="6" destOrd="0" parTransId="{F6A1A0BC-B4E3-48A9-BA3D-715C5923AD45}" sibTransId="{E71CF10A-D94E-42AC-BB07-6505EDAFF9F2}"/>
    <dgm:cxn modelId="{911884C3-D889-4E8D-9853-9191062FB02C}" type="presOf" srcId="{902AAEEA-B30F-4B74-BECC-D6A47CC4FF6D}" destId="{805035FD-A717-45CE-88C2-F3810B8EED0F}" srcOrd="0" destOrd="1" presId="urn:microsoft.com/office/officeart/2005/8/layout/default"/>
    <dgm:cxn modelId="{A9C7B00A-FF47-4841-BFC7-699201F43953}" type="presOf" srcId="{32C67F0C-FA98-48D5-993C-9EF89C45D0BB}" destId="{AD0FB2F9-C4FC-4EF5-B641-CCF272BB8435}" srcOrd="0" destOrd="1" presId="urn:microsoft.com/office/officeart/2005/8/layout/default"/>
    <dgm:cxn modelId="{11881FCA-988C-47A0-B366-99E1BCF4E8D6}" srcId="{0CD9CAD4-BE61-43DE-8AC0-F47E20AA63C5}" destId="{902AAEEA-B30F-4B74-BECC-D6A47CC4FF6D}" srcOrd="0" destOrd="0" parTransId="{815FDED9-ED7E-42FC-91B7-2B2DE2A46F9A}" sibTransId="{9F0A27A5-BE93-470A-9C68-DE413E580C9E}"/>
    <dgm:cxn modelId="{B5F4AF96-0915-4A94-85D5-EF09E150C15F}" srcId="{37EEC545-3745-42A3-A178-DABB547B7FEC}" destId="{0CD9CAD4-BE61-43DE-8AC0-F47E20AA63C5}" srcOrd="5" destOrd="0" parTransId="{4287EFE5-9B0D-4395-A3A8-E859FC498A92}" sibTransId="{1EC41CFA-91AE-43CF-9195-A30B91DF962F}"/>
    <dgm:cxn modelId="{EF285EF2-BAF2-4878-800C-1730A5218D12}" srcId="{0CD9CAD4-BE61-43DE-8AC0-F47E20AA63C5}" destId="{1ED61D1C-B9FC-41E3-A699-62034643C329}" srcOrd="1" destOrd="0" parTransId="{D4DFA042-C343-4419-86C5-D9AD9B68931A}" sibTransId="{A50B547D-E071-4626-A393-3B86C8236552}"/>
    <dgm:cxn modelId="{2DE0CB08-4B31-477E-97B0-69DF210BAFAA}" srcId="{8C749B1F-3F61-4C78-A144-4AFCAC9D58DD}" destId="{A2120DBE-7B62-4FB9-95BD-8B240B01997B}" srcOrd="0" destOrd="0" parTransId="{4F83B938-F6F0-4B99-8685-396C3E1CFB5E}" sibTransId="{B54DE27F-438F-481B-B936-7F445297E28F}"/>
    <dgm:cxn modelId="{CAF1148D-1469-49DF-BDDF-16AC846B86D5}" type="presOf" srcId="{E4AFA632-3029-4016-8EFD-9C993663ADC5}" destId="{3C9F8F4C-DF06-4E5A-9C18-E38FBF3C763F}" srcOrd="0" destOrd="2" presId="urn:microsoft.com/office/officeart/2005/8/layout/default"/>
    <dgm:cxn modelId="{B8160A48-7E36-4641-A4CF-F146561F4BAA}" type="presOf" srcId="{75CB2CBC-6F62-4A5A-BC85-F997E5868E87}" destId="{416DF703-7754-4CDF-8BF9-F1527F13173F}" srcOrd="0" destOrd="0" presId="urn:microsoft.com/office/officeart/2005/8/layout/default"/>
    <dgm:cxn modelId="{D29CD59B-84BD-4433-A821-85FEA9FB6D88}" type="presOf" srcId="{0CD9CAD4-BE61-43DE-8AC0-F47E20AA63C5}" destId="{805035FD-A717-45CE-88C2-F3810B8EED0F}" srcOrd="0" destOrd="0" presId="urn:microsoft.com/office/officeart/2005/8/layout/default"/>
    <dgm:cxn modelId="{760C2BAA-F503-488F-AD67-0D429E0DB591}" srcId="{75CB2CBC-6F62-4A5A-BC85-F997E5868E87}" destId="{7CC4F42E-D3F6-441D-91B4-51F9CB76D42D}" srcOrd="0" destOrd="0" parTransId="{3D076C02-192B-4C14-9862-94C75F7F5842}" sibTransId="{1DA9D3C5-E273-4ED5-8A0B-F964C8135A29}"/>
    <dgm:cxn modelId="{C0117D4C-0D92-4F4E-B60E-E0F0932A49CC}" type="presOf" srcId="{7CC4F42E-D3F6-441D-91B4-51F9CB76D42D}" destId="{416DF703-7754-4CDF-8BF9-F1527F13173F}" srcOrd="0" destOrd="1" presId="urn:microsoft.com/office/officeart/2005/8/layout/default"/>
    <dgm:cxn modelId="{B2B82347-09D3-4C2B-AB43-27431B3F017B}" type="presOf" srcId="{A5201A6D-C2BA-465D-ADA3-ABD5DB5AE9B6}" destId="{E887D325-DBB0-4851-8373-6BE2C50F30C8}" srcOrd="0" destOrd="1" presId="urn:microsoft.com/office/officeart/2005/8/layout/default"/>
    <dgm:cxn modelId="{058FE9E0-EC6A-4A81-B8E4-7328B6FAB2AC}" type="presOf" srcId="{DBA66EA1-F30D-47B9-994B-07C8BEAEE215}" destId="{6C2E5418-313A-447A-A427-18621FB345F6}" srcOrd="0" destOrd="1" presId="urn:microsoft.com/office/officeart/2005/8/layout/default"/>
    <dgm:cxn modelId="{6D579E8D-8BEA-4A8F-8BA3-0DE2B23D523D}" srcId="{8C749B1F-3F61-4C78-A144-4AFCAC9D58DD}" destId="{E4AFA632-3029-4016-8EFD-9C993663ADC5}" srcOrd="1" destOrd="0" parTransId="{6CE191A6-0F6E-41C0-9610-22C7067EE667}" sibTransId="{17BE7019-506F-4FAF-AC96-22C7A79FBE67}"/>
    <dgm:cxn modelId="{06C3E90C-70DE-42A5-BF5C-DFA529BB340D}" type="presOf" srcId="{CE300E39-C6CA-4E9F-BC12-CA6F1BE2674A}" destId="{6C2E5418-313A-447A-A427-18621FB345F6}" srcOrd="0" destOrd="0" presId="urn:microsoft.com/office/officeart/2005/8/layout/default"/>
    <dgm:cxn modelId="{9BC2FF11-0297-48BA-AA0E-85BE40FDB46A}" srcId="{37EEC545-3745-42A3-A178-DABB547B7FEC}" destId="{EBE05F3A-740E-44EF-8D55-C71AB33F957B}" srcOrd="4" destOrd="0" parTransId="{C13BD2B6-1434-4DA5-B5EA-2AEF00A47F99}" sibTransId="{AD854E42-10AB-4CCA-BC94-D27413A3BCDA}"/>
    <dgm:cxn modelId="{C210ABC6-50B7-420C-B670-00DA10CCF73B}" type="presOf" srcId="{8C749B1F-3F61-4C78-A144-4AFCAC9D58DD}" destId="{3C9F8F4C-DF06-4E5A-9C18-E38FBF3C763F}" srcOrd="0" destOrd="0" presId="urn:microsoft.com/office/officeart/2005/8/layout/default"/>
    <dgm:cxn modelId="{8E9151AC-36B2-4571-B27A-60E7E0273BA3}" type="presOf" srcId="{8907258F-737C-45EF-820F-B33A3B92EC72}" destId="{AD0FB2F9-C4FC-4EF5-B641-CCF272BB8435}" srcOrd="0" destOrd="0" presId="urn:microsoft.com/office/officeart/2005/8/layout/default"/>
    <dgm:cxn modelId="{5CFD4D53-7E28-44B1-9280-AD8088D4374B}" srcId="{8907258F-737C-45EF-820F-B33A3B92EC72}" destId="{32C67F0C-FA98-48D5-993C-9EF89C45D0BB}" srcOrd="0" destOrd="0" parTransId="{A0D8592D-8695-449C-9E87-1CE0DEA15E50}" sibTransId="{2C5AA83D-F121-4272-9126-6AE13EE61613}"/>
    <dgm:cxn modelId="{3405042A-EBC7-42BC-A073-112CE2E4B436}" type="presOf" srcId="{1ED61D1C-B9FC-41E3-A699-62034643C329}" destId="{805035FD-A717-45CE-88C2-F3810B8EED0F}" srcOrd="0" destOrd="2" presId="urn:microsoft.com/office/officeart/2005/8/layout/default"/>
    <dgm:cxn modelId="{BF1597F0-85EF-4997-9DA6-B2513474D9E7}" type="presOf" srcId="{EBE05F3A-740E-44EF-8D55-C71AB33F957B}" destId="{E887D325-DBB0-4851-8373-6BE2C50F30C8}" srcOrd="0" destOrd="0" presId="urn:microsoft.com/office/officeart/2005/8/layout/default"/>
    <dgm:cxn modelId="{0A80C4B1-3894-4679-879B-FAAE0ED15A2A}" srcId="{37EEC545-3745-42A3-A178-DABB547B7FEC}" destId="{CE300E39-C6CA-4E9F-BC12-CA6F1BE2674A}" srcOrd="2" destOrd="0" parTransId="{BB37C05E-5669-4C97-ABB4-07CAFF43A74D}" sibTransId="{C8680776-810D-4968-BFE1-6A73F7A016C2}"/>
    <dgm:cxn modelId="{83595998-B8C8-4020-A56B-69F46975AB6B}" type="presOf" srcId="{E1DA604A-3CF5-483F-AAFD-1479747B6DA7}" destId="{AA6D6684-9C92-4C80-B811-36359DB96734}" srcOrd="0" destOrd="1" presId="urn:microsoft.com/office/officeart/2005/8/layout/default"/>
    <dgm:cxn modelId="{0BF6D32F-FAE8-4EE1-903E-AE09D9D6F8CF}" srcId="{37EEC545-3745-42A3-A178-DABB547B7FEC}" destId="{1C2BF6DD-6FE4-48F5-B126-BA5688C1BACC}" srcOrd="3" destOrd="0" parTransId="{D09CF6A2-13E5-4D3E-A75C-4DA8CABB63CF}" sibTransId="{CC58DFE4-D927-4F8F-9186-D656FF0B97B0}"/>
    <dgm:cxn modelId="{82F3B039-9C3F-479C-AF48-C7B7634F60B1}" type="presOf" srcId="{A2120DBE-7B62-4FB9-95BD-8B240B01997B}" destId="{3C9F8F4C-DF06-4E5A-9C18-E38FBF3C763F}" srcOrd="0" destOrd="1" presId="urn:microsoft.com/office/officeart/2005/8/layout/default"/>
    <dgm:cxn modelId="{DD5B7E58-86FA-4B64-9E8F-219E87D810AA}" srcId="{1C2BF6DD-6FE4-48F5-B126-BA5688C1BACC}" destId="{E1DA604A-3CF5-483F-AAFD-1479747B6DA7}" srcOrd="0" destOrd="0" parTransId="{B6F37410-8366-4ACE-8A64-2109BE83A3E6}" sibTransId="{4526B5A7-A413-47D1-B586-6D123649E9CF}"/>
    <dgm:cxn modelId="{8DB13DA6-3B1D-4FDD-8B19-97EBD078E0F8}" type="presOf" srcId="{1C2BF6DD-6FE4-48F5-B126-BA5688C1BACC}" destId="{AA6D6684-9C92-4C80-B811-36359DB96734}" srcOrd="0" destOrd="0" presId="urn:microsoft.com/office/officeart/2005/8/layout/default"/>
    <dgm:cxn modelId="{5DCA26F3-FC1A-48AA-B1EE-2073933C1BBC}" srcId="{37EEC545-3745-42A3-A178-DABB547B7FEC}" destId="{8907258F-737C-45EF-820F-B33A3B92EC72}" srcOrd="1" destOrd="0" parTransId="{2774E262-E9CD-4AD9-A4ED-2AFD93D04A77}" sibTransId="{F09A7918-A618-4829-B371-A359A8BE946E}"/>
    <dgm:cxn modelId="{07651A59-A566-4325-81C3-9D90102B9F0C}" srcId="{37EEC545-3745-42A3-A178-DABB547B7FEC}" destId="{75CB2CBC-6F62-4A5A-BC85-F997E5868E87}" srcOrd="0" destOrd="0" parTransId="{76F1A52B-D462-4AAD-92A4-6E17EEDD904A}" sibTransId="{19818D24-8499-4705-856F-D329059FAC5E}"/>
    <dgm:cxn modelId="{C2116B8D-FB39-4B3B-9EFE-E7CF454DEF8D}" srcId="{CE300E39-C6CA-4E9F-BC12-CA6F1BE2674A}" destId="{DBA66EA1-F30D-47B9-994B-07C8BEAEE215}" srcOrd="0" destOrd="0" parTransId="{A2195FB8-8757-4EC6-9FB6-8105CF0B2B9A}" sibTransId="{86595EFD-53BB-49EE-A5F8-32CFB1B56CB5}"/>
    <dgm:cxn modelId="{B9400ACC-0BAD-40B8-934D-2092C0D617EA}" type="presParOf" srcId="{593B6F53-2032-405F-8645-0EFA52E5C4E4}" destId="{416DF703-7754-4CDF-8BF9-F1527F13173F}" srcOrd="0" destOrd="0" presId="urn:microsoft.com/office/officeart/2005/8/layout/default"/>
    <dgm:cxn modelId="{9329AB1C-72B3-4DC6-ACF7-8609679914ED}" type="presParOf" srcId="{593B6F53-2032-405F-8645-0EFA52E5C4E4}" destId="{37C669FB-BCC3-411A-BAEB-FD4F1EB7E791}" srcOrd="1" destOrd="0" presId="urn:microsoft.com/office/officeart/2005/8/layout/default"/>
    <dgm:cxn modelId="{856D2F4E-FC08-4FBE-AFBD-1E5317A6E5DD}" type="presParOf" srcId="{593B6F53-2032-405F-8645-0EFA52E5C4E4}" destId="{AD0FB2F9-C4FC-4EF5-B641-CCF272BB8435}" srcOrd="2" destOrd="0" presId="urn:microsoft.com/office/officeart/2005/8/layout/default"/>
    <dgm:cxn modelId="{C5BA07A4-2144-46DB-86AD-89F774CA6BE8}" type="presParOf" srcId="{593B6F53-2032-405F-8645-0EFA52E5C4E4}" destId="{8B20EDAF-51A0-4E66-A17E-E3BEFA430545}" srcOrd="3" destOrd="0" presId="urn:microsoft.com/office/officeart/2005/8/layout/default"/>
    <dgm:cxn modelId="{2AFF27EF-8E9A-483D-8AE8-DD1762537FD7}" type="presParOf" srcId="{593B6F53-2032-405F-8645-0EFA52E5C4E4}" destId="{6C2E5418-313A-447A-A427-18621FB345F6}" srcOrd="4" destOrd="0" presId="urn:microsoft.com/office/officeart/2005/8/layout/default"/>
    <dgm:cxn modelId="{C9C79BF9-A45B-49FB-8124-D71521DCA8AB}" type="presParOf" srcId="{593B6F53-2032-405F-8645-0EFA52E5C4E4}" destId="{08B86267-BCE1-400A-B4A2-3F88808C6843}" srcOrd="5" destOrd="0" presId="urn:microsoft.com/office/officeart/2005/8/layout/default"/>
    <dgm:cxn modelId="{7CDF69F2-7D1A-4DE9-A136-57E4CBDD11BC}" type="presParOf" srcId="{593B6F53-2032-405F-8645-0EFA52E5C4E4}" destId="{AA6D6684-9C92-4C80-B811-36359DB96734}" srcOrd="6" destOrd="0" presId="urn:microsoft.com/office/officeart/2005/8/layout/default"/>
    <dgm:cxn modelId="{9AD64FDA-16AC-49B0-B312-A5D159FB5AF0}" type="presParOf" srcId="{593B6F53-2032-405F-8645-0EFA52E5C4E4}" destId="{F3D78430-59BC-4D30-B06F-37A00A9D3E83}" srcOrd="7" destOrd="0" presId="urn:microsoft.com/office/officeart/2005/8/layout/default"/>
    <dgm:cxn modelId="{A48A93F9-4D83-4253-AFEF-0EA0CA48A859}" type="presParOf" srcId="{593B6F53-2032-405F-8645-0EFA52E5C4E4}" destId="{E887D325-DBB0-4851-8373-6BE2C50F30C8}" srcOrd="8" destOrd="0" presId="urn:microsoft.com/office/officeart/2005/8/layout/default"/>
    <dgm:cxn modelId="{06FCC85B-3044-452F-BA42-1074D1FAA7E1}" type="presParOf" srcId="{593B6F53-2032-405F-8645-0EFA52E5C4E4}" destId="{CD8CA797-280D-4B18-919B-EAEDE50D2574}" srcOrd="9" destOrd="0" presId="urn:microsoft.com/office/officeart/2005/8/layout/default"/>
    <dgm:cxn modelId="{503E88F8-320D-40C7-AB54-62336C7B300E}" type="presParOf" srcId="{593B6F53-2032-405F-8645-0EFA52E5C4E4}" destId="{805035FD-A717-45CE-88C2-F3810B8EED0F}" srcOrd="10" destOrd="0" presId="urn:microsoft.com/office/officeart/2005/8/layout/default"/>
    <dgm:cxn modelId="{750E5ABA-A276-4E8A-A5B1-2B0750C5CB68}" type="presParOf" srcId="{593B6F53-2032-405F-8645-0EFA52E5C4E4}" destId="{F3B79C1F-0793-4C4A-813A-573246B88010}" srcOrd="11" destOrd="0" presId="urn:microsoft.com/office/officeart/2005/8/layout/default"/>
    <dgm:cxn modelId="{F3579CC5-4C82-4486-8B6F-EEDC9BB88675}" type="presParOf" srcId="{593B6F53-2032-405F-8645-0EFA52E5C4E4}" destId="{3C9F8F4C-DF06-4E5A-9C18-E38FBF3C763F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C54F2-BD74-496A-AE4A-106E1CE2D2CD}">
      <dsp:nvSpPr>
        <dsp:cNvPr id="0" name=""/>
        <dsp:cNvSpPr/>
      </dsp:nvSpPr>
      <dsp:spPr>
        <a:xfrm>
          <a:off x="0" y="1177793"/>
          <a:ext cx="9623059" cy="1396218"/>
        </a:xfrm>
        <a:prstGeom prst="notched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AAC6B29-72CB-4AA0-8787-596A2968CE0B}">
      <dsp:nvSpPr>
        <dsp:cNvPr id="0" name=""/>
        <dsp:cNvSpPr/>
      </dsp:nvSpPr>
      <dsp:spPr>
        <a:xfrm>
          <a:off x="333198" y="2331297"/>
          <a:ext cx="3790402" cy="784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l-SI" sz="24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Okvirna skica razredov</a:t>
          </a:r>
          <a:endParaRPr lang="sl-SI" sz="24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3198" y="2331297"/>
        <a:ext cx="3790402" cy="784269"/>
      </dsp:txXfrm>
    </dsp:sp>
    <dsp:sp modelId="{044362CB-0882-4F46-8F64-9832F62C845A}">
      <dsp:nvSpPr>
        <dsp:cNvPr id="0" name=""/>
        <dsp:cNvSpPr/>
      </dsp:nvSpPr>
      <dsp:spPr>
        <a:xfrm>
          <a:off x="1845430" y="1698234"/>
          <a:ext cx="349054" cy="34905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622185-2B12-4CEF-8257-830C7C14A7CA}">
      <dsp:nvSpPr>
        <dsp:cNvPr id="0" name=""/>
        <dsp:cNvSpPr/>
      </dsp:nvSpPr>
      <dsp:spPr>
        <a:xfrm>
          <a:off x="4484069" y="2302702"/>
          <a:ext cx="4128501" cy="1118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l-SI" sz="24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Določanje metod razredov</a:t>
          </a:r>
          <a:endParaRPr lang="sl-SI" sz="24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84069" y="2302702"/>
        <a:ext cx="4128501" cy="1118384"/>
      </dsp:txXfrm>
    </dsp:sp>
    <dsp:sp modelId="{33CC22F1-2A91-4EE8-8CE3-D7B563EB7A75}">
      <dsp:nvSpPr>
        <dsp:cNvPr id="0" name=""/>
        <dsp:cNvSpPr/>
      </dsp:nvSpPr>
      <dsp:spPr>
        <a:xfrm>
          <a:off x="6428821" y="1698234"/>
          <a:ext cx="349054" cy="349054"/>
        </a:xfrm>
        <a:prstGeom prst="ellipse">
          <a:avLst/>
        </a:prstGeom>
        <a:gradFill rotWithShape="0">
          <a:gsLst>
            <a:gs pos="0">
              <a:schemeClr val="accent3">
                <a:hueOff val="-1234063"/>
                <a:satOff val="-21671"/>
                <a:lumOff val="-392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-1234063"/>
                <a:satOff val="-21671"/>
                <a:lumOff val="-392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DF7E7-C500-43A4-8288-81AE2CF19005}">
      <dsp:nvSpPr>
        <dsp:cNvPr id="0" name=""/>
        <dsp:cNvSpPr/>
      </dsp:nvSpPr>
      <dsp:spPr>
        <a:xfrm>
          <a:off x="0" y="169774"/>
          <a:ext cx="1909525" cy="641788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l-SI" sz="26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PongIgra</a:t>
          </a:r>
          <a:endParaRPr lang="sl-SI" sz="2600" kern="1200" dirty="0"/>
        </a:p>
      </dsp:txBody>
      <dsp:txXfrm>
        <a:off x="31330" y="201104"/>
        <a:ext cx="1846865" cy="579128"/>
      </dsp:txXfrm>
    </dsp:sp>
    <dsp:sp modelId="{5D555A8B-1B1D-44B3-99DF-A86C58BE2271}">
      <dsp:nvSpPr>
        <dsp:cNvPr id="0" name=""/>
        <dsp:cNvSpPr/>
      </dsp:nvSpPr>
      <dsp:spPr>
        <a:xfrm>
          <a:off x="0" y="824103"/>
          <a:ext cx="6604611" cy="882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69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sl-SI" sz="2000" kern="1200" dirty="0" err="1" smtClean="0"/>
            <a:t>main</a:t>
          </a:r>
          <a:r>
            <a:rPr lang="sl-SI" sz="2000" kern="1200" dirty="0" smtClean="0"/>
            <a:t> metoda</a:t>
          </a:r>
          <a:endParaRPr lang="sl-SI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sl-SI" sz="2000" kern="1200" dirty="0" smtClean="0"/>
            <a:t>Vsebuje primerek razreda Okvir</a:t>
          </a:r>
          <a:endParaRPr lang="sl-SI" sz="2000" kern="1200" dirty="0"/>
        </a:p>
      </dsp:txBody>
      <dsp:txXfrm>
        <a:off x="0" y="824103"/>
        <a:ext cx="6604611" cy="882096"/>
      </dsp:txXfrm>
    </dsp:sp>
    <dsp:sp modelId="{0A6E6A10-9452-49E9-9996-7E16886E9C31}">
      <dsp:nvSpPr>
        <dsp:cNvPr id="0" name=""/>
        <dsp:cNvSpPr/>
      </dsp:nvSpPr>
      <dsp:spPr>
        <a:xfrm>
          <a:off x="33" y="1730604"/>
          <a:ext cx="1909459" cy="6791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l-SI" sz="26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Okvir</a:t>
          </a:r>
          <a:endParaRPr lang="sl-SI" sz="2600" kern="1200" dirty="0"/>
        </a:p>
      </dsp:txBody>
      <dsp:txXfrm>
        <a:off x="33189" y="1763760"/>
        <a:ext cx="1843147" cy="612883"/>
      </dsp:txXfrm>
    </dsp:sp>
    <dsp:sp modelId="{92951B05-AB78-4BD5-8BC5-6F3E21920C4C}">
      <dsp:nvSpPr>
        <dsp:cNvPr id="0" name=""/>
        <dsp:cNvSpPr/>
      </dsp:nvSpPr>
      <dsp:spPr>
        <a:xfrm>
          <a:off x="0" y="2512761"/>
          <a:ext cx="6604611" cy="1925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69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sl-SI" sz="2000" kern="1200" dirty="0" smtClean="0">
              <a:latin typeface="Quicksand" panose="00000500000000000000" pitchFamily="2" charset="0"/>
            </a:rPr>
            <a:t>Nadrazred </a:t>
          </a:r>
          <a:r>
            <a:rPr lang="sl-SI" sz="2000" kern="1200" dirty="0" err="1" smtClean="0">
              <a:latin typeface="Quicksand" panose="00000500000000000000" pitchFamily="2" charset="0"/>
            </a:rPr>
            <a:t>JFrame</a:t>
          </a:r>
          <a:endParaRPr lang="sl-SI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sl-SI" sz="2000" kern="1200" dirty="0" smtClean="0">
              <a:latin typeface="Quicksand" panose="00000500000000000000" pitchFamily="2" charset="0"/>
            </a:rPr>
            <a:t>Obroba okoli igralnega polja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sl-SI" sz="2000" kern="1200" dirty="0" smtClean="0">
              <a:latin typeface="Quicksand" panose="00000500000000000000" pitchFamily="2" charset="0"/>
            </a:rPr>
            <a:t>Urejanje lastnosti okvirja znotraj konstruktorja</a:t>
          </a:r>
          <a:endParaRPr lang="sl-SI" sz="2000" kern="1200" dirty="0">
            <a:latin typeface="Quicksand" panose="00000500000000000000" pitchFamily="2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sl-SI" sz="2000" kern="1200" dirty="0" smtClean="0">
              <a:latin typeface="Quicksand" panose="00000500000000000000" pitchFamily="2" charset="0"/>
            </a:rPr>
            <a:t>Vsebuje primerek razreda </a:t>
          </a:r>
          <a:r>
            <a:rPr lang="sl-SI" sz="2000" kern="1200" dirty="0" err="1" smtClean="0">
              <a:latin typeface="Quicksand" panose="00000500000000000000" pitchFamily="2" charset="0"/>
            </a:rPr>
            <a:t>IgralnaPlosca</a:t>
          </a:r>
          <a:endParaRPr lang="sl-SI" sz="2000" kern="1200" dirty="0">
            <a:latin typeface="Quicksand" panose="00000500000000000000" pitchFamily="2" charset="0"/>
          </a:endParaRPr>
        </a:p>
      </dsp:txBody>
      <dsp:txXfrm>
        <a:off x="0" y="2512761"/>
        <a:ext cx="6604611" cy="19251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DF703-7754-4CDF-8BF9-F1527F13173F}">
      <dsp:nvSpPr>
        <dsp:cNvPr id="0" name=""/>
        <dsp:cNvSpPr/>
      </dsp:nvSpPr>
      <dsp:spPr>
        <a:xfrm>
          <a:off x="3413" y="675483"/>
          <a:ext cx="2707669" cy="1624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l-SI" sz="2800" kern="1200" dirty="0" err="1" smtClean="0"/>
            <a:t>novaZoga</a:t>
          </a:r>
          <a:endParaRPr lang="sl-SI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l-SI" sz="2200" kern="1200" dirty="0" smtClean="0"/>
            <a:t>Ustvarjanje žoge</a:t>
          </a:r>
          <a:endParaRPr lang="sl-SI" sz="2200" kern="1200" dirty="0"/>
        </a:p>
      </dsp:txBody>
      <dsp:txXfrm>
        <a:off x="3413" y="675483"/>
        <a:ext cx="2707669" cy="1624601"/>
      </dsp:txXfrm>
    </dsp:sp>
    <dsp:sp modelId="{AD0FB2F9-C4FC-4EF5-B641-CCF272BB8435}">
      <dsp:nvSpPr>
        <dsp:cNvPr id="0" name=""/>
        <dsp:cNvSpPr/>
      </dsp:nvSpPr>
      <dsp:spPr>
        <a:xfrm>
          <a:off x="2981850" y="675483"/>
          <a:ext cx="2707669" cy="1624601"/>
        </a:xfrm>
        <a:prstGeom prst="rect">
          <a:avLst/>
        </a:prstGeom>
        <a:solidFill>
          <a:schemeClr val="accent2">
            <a:hueOff val="-220562"/>
            <a:satOff val="249"/>
            <a:lumOff val="588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l-SI" sz="2800" kern="1200" dirty="0" err="1" smtClean="0"/>
            <a:t>noviLoparji</a:t>
          </a:r>
          <a:endParaRPr lang="sl-SI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l-SI" sz="2200" kern="1200" dirty="0" smtClean="0"/>
            <a:t>Ustvarjanje loparjev</a:t>
          </a:r>
          <a:endParaRPr lang="sl-SI" sz="2200" kern="1200" dirty="0"/>
        </a:p>
      </dsp:txBody>
      <dsp:txXfrm>
        <a:off x="2981850" y="675483"/>
        <a:ext cx="2707669" cy="1624601"/>
      </dsp:txXfrm>
    </dsp:sp>
    <dsp:sp modelId="{6C2E5418-313A-447A-A427-18621FB345F6}">
      <dsp:nvSpPr>
        <dsp:cNvPr id="0" name=""/>
        <dsp:cNvSpPr/>
      </dsp:nvSpPr>
      <dsp:spPr>
        <a:xfrm>
          <a:off x="5960286" y="675483"/>
          <a:ext cx="2707669" cy="1624601"/>
        </a:xfrm>
        <a:prstGeom prst="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l-SI" sz="2800" kern="1200" dirty="0" err="1" smtClean="0"/>
            <a:t>paint</a:t>
          </a:r>
          <a:endParaRPr lang="sl-SI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l-SI" sz="2200" kern="1200" dirty="0" smtClean="0"/>
            <a:t>„Risanje“ igralnega polja</a:t>
          </a:r>
          <a:endParaRPr lang="sl-SI" sz="2200" kern="1200" dirty="0"/>
        </a:p>
      </dsp:txBody>
      <dsp:txXfrm>
        <a:off x="5960286" y="675483"/>
        <a:ext cx="2707669" cy="1624601"/>
      </dsp:txXfrm>
    </dsp:sp>
    <dsp:sp modelId="{AA6D6684-9C92-4C80-B811-36359DB96734}">
      <dsp:nvSpPr>
        <dsp:cNvPr id="0" name=""/>
        <dsp:cNvSpPr/>
      </dsp:nvSpPr>
      <dsp:spPr>
        <a:xfrm>
          <a:off x="8938723" y="675483"/>
          <a:ext cx="2707669" cy="1624601"/>
        </a:xfrm>
        <a:prstGeom prst="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l-SI" sz="2800" kern="1200" dirty="0" err="1" smtClean="0"/>
            <a:t>draw</a:t>
          </a:r>
          <a:endParaRPr lang="sl-SI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l-SI" sz="2200" kern="1200" dirty="0" smtClean="0"/>
            <a:t>„Risanje“ komponent</a:t>
          </a:r>
          <a:endParaRPr lang="sl-SI" sz="2200" kern="1200" dirty="0"/>
        </a:p>
      </dsp:txBody>
      <dsp:txXfrm>
        <a:off x="8938723" y="675483"/>
        <a:ext cx="2707669" cy="1624601"/>
      </dsp:txXfrm>
    </dsp:sp>
    <dsp:sp modelId="{E887D325-DBB0-4851-8373-6BE2C50F30C8}">
      <dsp:nvSpPr>
        <dsp:cNvPr id="0" name=""/>
        <dsp:cNvSpPr/>
      </dsp:nvSpPr>
      <dsp:spPr>
        <a:xfrm>
          <a:off x="1492631" y="2570852"/>
          <a:ext cx="2707669" cy="1624601"/>
        </a:xfrm>
        <a:prstGeom prst="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l-SI" sz="2800" kern="1200" dirty="0" err="1" smtClean="0"/>
            <a:t>move</a:t>
          </a:r>
          <a:endParaRPr lang="sl-SI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l-SI" sz="2200" kern="1200" dirty="0" smtClean="0"/>
            <a:t>Premikanje komponent</a:t>
          </a:r>
          <a:endParaRPr lang="sl-SI" sz="2200" kern="1200" dirty="0"/>
        </a:p>
      </dsp:txBody>
      <dsp:txXfrm>
        <a:off x="1492631" y="2570852"/>
        <a:ext cx="2707669" cy="1624601"/>
      </dsp:txXfrm>
    </dsp:sp>
    <dsp:sp modelId="{805035FD-A717-45CE-88C2-F3810B8EED0F}">
      <dsp:nvSpPr>
        <dsp:cNvPr id="0" name=""/>
        <dsp:cNvSpPr/>
      </dsp:nvSpPr>
      <dsp:spPr>
        <a:xfrm>
          <a:off x="4471068" y="2570852"/>
          <a:ext cx="2707669" cy="1624601"/>
        </a:xfrm>
        <a:prstGeom prst="rect">
          <a:avLst/>
        </a:prstGeom>
        <a:solidFill>
          <a:schemeClr val="accent2">
            <a:hueOff val="-1102811"/>
            <a:satOff val="1243"/>
            <a:lumOff val="2942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l-SI" sz="2800" kern="1200" dirty="0" err="1" smtClean="0"/>
            <a:t>preveriTrk</a:t>
          </a:r>
          <a:endParaRPr lang="sl-SI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l-SI" sz="2200" kern="1200" dirty="0" smtClean="0"/>
            <a:t>Preverjanje trkov</a:t>
          </a:r>
          <a:endParaRPr lang="sl-SI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l-SI" sz="2200" kern="1200" dirty="0" smtClean="0"/>
            <a:t>Odbijanje žoge</a:t>
          </a:r>
          <a:endParaRPr lang="sl-SI" sz="2200" kern="1200" dirty="0"/>
        </a:p>
      </dsp:txBody>
      <dsp:txXfrm>
        <a:off x="4471068" y="2570852"/>
        <a:ext cx="2707669" cy="1624601"/>
      </dsp:txXfrm>
    </dsp:sp>
    <dsp:sp modelId="{3C9F8F4C-DF06-4E5A-9C18-E38FBF3C763F}">
      <dsp:nvSpPr>
        <dsp:cNvPr id="0" name=""/>
        <dsp:cNvSpPr/>
      </dsp:nvSpPr>
      <dsp:spPr>
        <a:xfrm>
          <a:off x="7449505" y="2570852"/>
          <a:ext cx="2707669" cy="1624601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l-SI" sz="2800" kern="1200" dirty="0" smtClean="0"/>
            <a:t>run</a:t>
          </a:r>
          <a:endParaRPr lang="sl-SI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l-SI" sz="2200" kern="1200" dirty="0" smtClean="0"/>
            <a:t>Zanka igre</a:t>
          </a:r>
          <a:endParaRPr lang="sl-SI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l-SI" sz="2200" kern="1200" dirty="0" smtClean="0"/>
            <a:t>Ob zagonu niti</a:t>
          </a:r>
          <a:endParaRPr lang="sl-SI" sz="2200" kern="1200" dirty="0"/>
        </a:p>
      </dsp:txBody>
      <dsp:txXfrm>
        <a:off x="7449505" y="2570852"/>
        <a:ext cx="2707669" cy="1624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Kliknite, da 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7168-16CB-4602-BBD8-9D24B8DCE333}" type="datetimeFigureOut">
              <a:rPr lang="sl-SI" smtClean="0"/>
              <a:t>17. 04. 2021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1141-D204-4907-8E6A-C4449EE00F50}" type="slidenum">
              <a:rPr lang="sl-SI" smtClean="0"/>
              <a:t>‹#›</a:t>
            </a:fld>
            <a:endParaRPr lang="sl-SI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47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7168-16CB-4602-BBD8-9D24B8DCE333}" type="datetimeFigureOut">
              <a:rPr lang="sl-SI" smtClean="0"/>
              <a:t>17. 04. 2021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1141-D204-4907-8E6A-C4449EE00F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8479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7168-16CB-4602-BBD8-9D24B8DCE333}" type="datetimeFigureOut">
              <a:rPr lang="sl-SI" smtClean="0"/>
              <a:t>17. 04. 2021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1141-D204-4907-8E6A-C4449EE00F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03079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7168-16CB-4602-BBD8-9D24B8DCE333}" type="datetimeFigureOut">
              <a:rPr lang="sl-SI" smtClean="0"/>
              <a:t>17. 04. 2021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1141-D204-4907-8E6A-C4449EE00F50}" type="slidenum">
              <a:rPr lang="sl-SI" smtClean="0"/>
              <a:t>‹#›</a:t>
            </a:fld>
            <a:endParaRPr lang="sl-SI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5929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7168-16CB-4602-BBD8-9D24B8DCE333}" type="datetimeFigureOut">
              <a:rPr lang="sl-SI" smtClean="0"/>
              <a:t>17. 04. 2021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1141-D204-4907-8E6A-C4449EE00F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03184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7168-16CB-4602-BBD8-9D24B8DCE333}" type="datetimeFigureOut">
              <a:rPr lang="sl-SI" smtClean="0"/>
              <a:t>17. 04. 2021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1141-D204-4907-8E6A-C4449EE00F50}" type="slidenum">
              <a:rPr lang="sl-SI" smtClean="0"/>
              <a:t>‹#›</a:t>
            </a:fld>
            <a:endParaRPr lang="sl-SI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2511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7168-16CB-4602-BBD8-9D24B8DCE333}" type="datetimeFigureOut">
              <a:rPr lang="sl-SI" smtClean="0"/>
              <a:t>17. 04. 2021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1141-D204-4907-8E6A-C4449EE00F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39367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7168-16CB-4602-BBD8-9D24B8DCE333}" type="datetimeFigureOut">
              <a:rPr lang="sl-SI" smtClean="0"/>
              <a:t>17. 04. 2021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1141-D204-4907-8E6A-C4449EE00F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94161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7168-16CB-4602-BBD8-9D24B8DCE333}" type="datetimeFigureOut">
              <a:rPr lang="sl-SI" smtClean="0"/>
              <a:t>17. 04. 2021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1141-D204-4907-8E6A-C4449EE00F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6191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7168-16CB-4602-BBD8-9D24B8DCE333}" type="datetimeFigureOut">
              <a:rPr lang="sl-SI" smtClean="0"/>
              <a:t>17. 04. 2021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1141-D204-4907-8E6A-C4449EE00F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9687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7168-16CB-4602-BBD8-9D24B8DCE333}" type="datetimeFigureOut">
              <a:rPr lang="sl-SI" smtClean="0"/>
              <a:t>17. 04. 2021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1141-D204-4907-8E6A-C4449EE00F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7328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7168-16CB-4602-BBD8-9D24B8DCE333}" type="datetimeFigureOut">
              <a:rPr lang="sl-SI" smtClean="0"/>
              <a:t>17. 04. 2021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1141-D204-4907-8E6A-C4449EE00F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4908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7168-16CB-4602-BBD8-9D24B8DCE333}" type="datetimeFigureOut">
              <a:rPr lang="sl-SI" smtClean="0"/>
              <a:t>17. 04. 2021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1141-D204-4907-8E6A-C4449EE00F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9268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7168-16CB-4602-BBD8-9D24B8DCE333}" type="datetimeFigureOut">
              <a:rPr lang="sl-SI" smtClean="0"/>
              <a:t>17. 04. 2021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1141-D204-4907-8E6A-C4449EE00F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3292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7168-16CB-4602-BBD8-9D24B8DCE333}" type="datetimeFigureOut">
              <a:rPr lang="sl-SI" smtClean="0"/>
              <a:t>17. 04. 2021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1141-D204-4907-8E6A-C4449EE00F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1393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7168-16CB-4602-BBD8-9D24B8DCE333}" type="datetimeFigureOut">
              <a:rPr lang="sl-SI" smtClean="0"/>
              <a:t>17. 04. 2021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1141-D204-4907-8E6A-C4449EE00F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9989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7168-16CB-4602-BBD8-9D24B8DCE333}" type="datetimeFigureOut">
              <a:rPr lang="sl-SI" smtClean="0"/>
              <a:t>17. 04. 2021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1141-D204-4907-8E6A-C4449EE00F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3919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3D3C2"/>
            </a:gs>
            <a:gs pos="4000">
              <a:srgbClr val="0A2B3C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A547168-16CB-4602-BBD8-9D24B8DCE333}" type="datetimeFigureOut">
              <a:rPr lang="sl-SI" smtClean="0"/>
              <a:t>17. 04. 2021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E811141-D204-4907-8E6A-C4449EE00F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36628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quarkphysics.ca/ICS4U1/unit4-graphics/graphics_and_size.html" TargetMode="External"/><Relationship Id="rId2" Type="http://schemas.openxmlformats.org/officeDocument/2006/relationships/hyperlink" Target="https://3rdworldgeeks.com/2018/02/21/episode-293-in-defense-of-cutscenes-in-video-games/pong-gif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s.trinket.io/thinkjava/appendix-b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991972" cy="2971801"/>
          </a:xfrm>
        </p:spPr>
        <p:txBody>
          <a:bodyPr>
            <a:normAutofit fontScale="90000"/>
          </a:bodyPr>
          <a:lstStyle/>
          <a:p>
            <a:pPr algn="ctr"/>
            <a:r>
              <a:rPr lang="sl-SI" sz="9600" dirty="0" smtClean="0">
                <a:latin typeface="Quicksand" panose="00000500000000000000" pitchFamily="2" charset="0"/>
              </a:rPr>
              <a:t>Izdelava iger-PONG</a:t>
            </a:r>
            <a:endParaRPr lang="sl-SI" sz="9600" dirty="0">
              <a:latin typeface="Quicksand" panose="00000500000000000000" pitchFamily="2" charset="0"/>
            </a:endParaRP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817685" y="4079631"/>
            <a:ext cx="10858499" cy="1960683"/>
          </a:xfrm>
        </p:spPr>
        <p:txBody>
          <a:bodyPr/>
          <a:lstStyle/>
          <a:p>
            <a:r>
              <a:rPr lang="sl-SI" dirty="0" smtClean="0">
                <a:solidFill>
                  <a:schemeClr val="tx1"/>
                </a:solidFill>
                <a:latin typeface="Quicksand" panose="00000500000000000000" pitchFamily="2" charset="0"/>
              </a:rPr>
              <a:t>Avtorica: Kaja Gradišnik</a:t>
            </a:r>
          </a:p>
          <a:p>
            <a:r>
              <a:rPr lang="sl-SI" dirty="0" smtClean="0">
                <a:solidFill>
                  <a:schemeClr val="tx1"/>
                </a:solidFill>
                <a:latin typeface="Quicksand" panose="00000500000000000000" pitchFamily="2" charset="0"/>
              </a:rPr>
              <a:t>Razred: T4B</a:t>
            </a:r>
          </a:p>
          <a:p>
            <a:r>
              <a:rPr lang="sl-SI" dirty="0" smtClean="0">
                <a:solidFill>
                  <a:schemeClr val="tx1"/>
                </a:solidFill>
                <a:latin typeface="Quicksand" panose="00000500000000000000" pitchFamily="2" charset="0"/>
              </a:rPr>
              <a:t>Mentor: dr. Albert Zorko</a:t>
            </a:r>
            <a:endParaRPr lang="sl-SI" dirty="0">
              <a:solidFill>
                <a:schemeClr val="tx1"/>
              </a:solidFill>
              <a:latin typeface="Quicksa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98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84212" y="413238"/>
            <a:ext cx="8534400" cy="1116625"/>
          </a:xfrm>
        </p:spPr>
        <p:txBody>
          <a:bodyPr>
            <a:normAutofit/>
          </a:bodyPr>
          <a:lstStyle/>
          <a:p>
            <a:r>
              <a:rPr lang="sl-SI" sz="4000" dirty="0" smtClean="0">
                <a:latin typeface="Quicksand" panose="00000500000000000000" pitchFamily="2" charset="0"/>
              </a:rPr>
              <a:t>VIRI</a:t>
            </a:r>
            <a:endParaRPr lang="sl-SI" sz="4000" dirty="0">
              <a:latin typeface="Quicksand" panose="00000500000000000000" pitchFamily="2" charset="0"/>
            </a:endParaRP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684212" y="2370221"/>
            <a:ext cx="8534400" cy="3615267"/>
          </a:xfrm>
        </p:spPr>
        <p:txBody>
          <a:bodyPr/>
          <a:lstStyle/>
          <a:p>
            <a:r>
              <a:rPr lang="sl-SI" dirty="0" smtClean="0">
                <a:solidFill>
                  <a:schemeClr val="tx1"/>
                </a:solidFill>
                <a:latin typeface="Quicksand" panose="00000500000000000000" pitchFamily="2" charset="0"/>
              </a:rPr>
              <a:t>3rd </a:t>
            </a:r>
            <a:r>
              <a:rPr lang="sl-SI" dirty="0" err="1" smtClean="0">
                <a:solidFill>
                  <a:schemeClr val="tx1"/>
                </a:solidFill>
                <a:latin typeface="Quicksand" panose="00000500000000000000" pitchFamily="2" charset="0"/>
              </a:rPr>
              <a:t>World</a:t>
            </a:r>
            <a:r>
              <a:rPr lang="sl-SI" dirty="0" smtClean="0">
                <a:solidFill>
                  <a:schemeClr val="tx1"/>
                </a:solidFill>
                <a:latin typeface="Quicksand" panose="00000500000000000000" pitchFamily="2" charset="0"/>
              </a:rPr>
              <a:t> </a:t>
            </a:r>
            <a:r>
              <a:rPr lang="sl-SI" dirty="0" err="1" smtClean="0">
                <a:solidFill>
                  <a:schemeClr val="tx1"/>
                </a:solidFill>
                <a:latin typeface="Quicksand" panose="00000500000000000000" pitchFamily="2" charset="0"/>
              </a:rPr>
              <a:t>Geeks</a:t>
            </a:r>
            <a:r>
              <a:rPr lang="sl-SI" dirty="0" smtClean="0">
                <a:solidFill>
                  <a:schemeClr val="tx1"/>
                </a:solidFill>
                <a:latin typeface="Quicksand" panose="00000500000000000000" pitchFamily="2" charset="0"/>
              </a:rPr>
              <a:t>: </a:t>
            </a:r>
            <a:r>
              <a:rPr lang="sl-SI" dirty="0">
                <a:latin typeface="Quicksand" panose="00000500000000000000" pitchFamily="2" charset="0"/>
                <a:hlinkClick r:id="rId2"/>
              </a:rPr>
              <a:t>https://3rdworldgeeks.com/2018/02/21/episode-293-in-defense-of-cutscenes-in-video-games/pong-gif</a:t>
            </a:r>
            <a:r>
              <a:rPr lang="sl-SI" dirty="0" smtClean="0">
                <a:latin typeface="Quicksand" panose="00000500000000000000" pitchFamily="2" charset="0"/>
                <a:hlinkClick r:id="rId2"/>
              </a:rPr>
              <a:t>/</a:t>
            </a:r>
            <a:endParaRPr lang="sl-SI" dirty="0" smtClean="0">
              <a:latin typeface="Quicksand" panose="00000500000000000000" pitchFamily="2" charset="0"/>
            </a:endParaRPr>
          </a:p>
          <a:p>
            <a:r>
              <a:rPr lang="sl-SI" dirty="0" smtClean="0">
                <a:solidFill>
                  <a:schemeClr val="tx1"/>
                </a:solidFill>
                <a:latin typeface="Quicksand" panose="00000500000000000000" pitchFamily="2" charset="0"/>
              </a:rPr>
              <a:t>quarkphysics.ca</a:t>
            </a:r>
            <a:r>
              <a:rPr lang="sl-SI" dirty="0">
                <a:solidFill>
                  <a:schemeClr val="tx1"/>
                </a:solidFill>
                <a:latin typeface="Quicksand" panose="00000500000000000000" pitchFamily="2" charset="0"/>
              </a:rPr>
              <a:t>: </a:t>
            </a:r>
            <a:r>
              <a:rPr lang="sl-SI" dirty="0">
                <a:solidFill>
                  <a:schemeClr val="tx1">
                    <a:lumMod val="95000"/>
                  </a:schemeClr>
                </a:solidFill>
                <a:latin typeface="Quicksand" panose="00000500000000000000" pitchFamily="2" charset="0"/>
                <a:hlinkClick r:id="rId3"/>
              </a:rPr>
              <a:t>http://</a:t>
            </a:r>
            <a:r>
              <a:rPr lang="sl-SI" dirty="0" smtClean="0">
                <a:solidFill>
                  <a:schemeClr val="tx1">
                    <a:lumMod val="95000"/>
                  </a:schemeClr>
                </a:solidFill>
                <a:latin typeface="Quicksand" panose="00000500000000000000" pitchFamily="2" charset="0"/>
                <a:hlinkClick r:id="rId3"/>
              </a:rPr>
              <a:t>quarkphysics.ca/ICS4U1/unit4-graphics/graphics_and_size.html</a:t>
            </a:r>
            <a:endParaRPr lang="sl-SI" dirty="0" smtClean="0">
              <a:solidFill>
                <a:schemeClr val="tx1">
                  <a:lumMod val="95000"/>
                </a:schemeClr>
              </a:solidFill>
              <a:latin typeface="Quicksand" panose="00000500000000000000" pitchFamily="2" charset="0"/>
            </a:endParaRPr>
          </a:p>
          <a:p>
            <a:r>
              <a:rPr lang="sl-SI" dirty="0" err="1">
                <a:solidFill>
                  <a:schemeClr val="tx1">
                    <a:lumMod val="95000"/>
                  </a:schemeClr>
                </a:solidFill>
                <a:latin typeface="Quicksand" panose="00000500000000000000" pitchFamily="2" charset="0"/>
              </a:rPr>
              <a:t>t</a:t>
            </a:r>
            <a:r>
              <a:rPr lang="sl-SI" dirty="0" err="1" smtClean="0">
                <a:solidFill>
                  <a:schemeClr val="tx1">
                    <a:lumMod val="95000"/>
                  </a:schemeClr>
                </a:solidFill>
                <a:latin typeface="Quicksand" panose="00000500000000000000" pitchFamily="2" charset="0"/>
              </a:rPr>
              <a:t>rinket</a:t>
            </a:r>
            <a:r>
              <a:rPr lang="sl-SI" dirty="0">
                <a:solidFill>
                  <a:schemeClr val="tx1">
                    <a:lumMod val="95000"/>
                  </a:schemeClr>
                </a:solidFill>
                <a:latin typeface="Quicksand" panose="00000500000000000000" pitchFamily="2" charset="0"/>
              </a:rPr>
              <a:t>: </a:t>
            </a:r>
            <a:r>
              <a:rPr lang="sl-SI" dirty="0">
                <a:solidFill>
                  <a:schemeClr val="tx1">
                    <a:lumMod val="95000"/>
                  </a:schemeClr>
                </a:solidFill>
                <a:latin typeface="Quicksand" panose="00000500000000000000" pitchFamily="2" charset="0"/>
                <a:hlinkClick r:id="rId4"/>
              </a:rPr>
              <a:t>https://</a:t>
            </a:r>
            <a:r>
              <a:rPr lang="sl-SI" dirty="0" smtClean="0">
                <a:solidFill>
                  <a:schemeClr val="tx1">
                    <a:lumMod val="95000"/>
                  </a:schemeClr>
                </a:solidFill>
                <a:latin typeface="Quicksand" panose="00000500000000000000" pitchFamily="2" charset="0"/>
                <a:hlinkClick r:id="rId4"/>
              </a:rPr>
              <a:t>books.trinket.io/thinkjava/appendix-b.html</a:t>
            </a:r>
            <a:endParaRPr lang="sl-SI" dirty="0" smtClean="0">
              <a:solidFill>
                <a:schemeClr val="tx1">
                  <a:lumMod val="95000"/>
                </a:schemeClr>
              </a:solidFill>
              <a:latin typeface="Quicksand" panose="00000500000000000000" pitchFamily="2" charset="0"/>
            </a:endParaRPr>
          </a:p>
          <a:p>
            <a:pPr marL="0" indent="0">
              <a:buNone/>
            </a:pPr>
            <a:endParaRPr lang="sl-SI" dirty="0" smtClean="0">
              <a:solidFill>
                <a:schemeClr val="tx1">
                  <a:lumMod val="95000"/>
                </a:schemeClr>
              </a:solidFill>
              <a:latin typeface="Quicksand" panose="00000500000000000000" pitchFamily="2" charset="0"/>
            </a:endParaRPr>
          </a:p>
          <a:p>
            <a:endParaRPr lang="sl-SI" dirty="0">
              <a:solidFill>
                <a:schemeClr val="tx1"/>
              </a:solidFill>
              <a:latin typeface="Quicksa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63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84212" y="413238"/>
            <a:ext cx="8534400" cy="1116625"/>
          </a:xfrm>
        </p:spPr>
        <p:txBody>
          <a:bodyPr>
            <a:normAutofit/>
          </a:bodyPr>
          <a:lstStyle/>
          <a:p>
            <a:r>
              <a:rPr lang="sl-SI" sz="4000" dirty="0" err="1" smtClean="0">
                <a:latin typeface="Quicksand" panose="00000500000000000000" pitchFamily="2" charset="0"/>
              </a:rPr>
              <a:t>pong</a:t>
            </a:r>
            <a:endParaRPr lang="sl-SI" sz="4000" dirty="0">
              <a:latin typeface="Quicksand" panose="00000500000000000000" pitchFamily="2" charset="0"/>
            </a:endParaRP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684212" y="1858323"/>
            <a:ext cx="8534400" cy="2725614"/>
          </a:xfrm>
        </p:spPr>
        <p:txBody>
          <a:bodyPr>
            <a:normAutofit/>
          </a:bodyPr>
          <a:lstStyle/>
          <a:p>
            <a:r>
              <a:rPr lang="sl-SI" sz="2400" dirty="0" smtClean="0">
                <a:solidFill>
                  <a:schemeClr val="tx1"/>
                </a:solidFill>
                <a:latin typeface="Quicksand" panose="00000500000000000000" pitchFamily="2" charset="0"/>
              </a:rPr>
              <a:t>Dvodimenzionalna igra</a:t>
            </a:r>
          </a:p>
          <a:p>
            <a:r>
              <a:rPr lang="sl-SI" sz="2400" dirty="0" smtClean="0">
                <a:solidFill>
                  <a:schemeClr val="tx1"/>
                </a:solidFill>
                <a:latin typeface="Quicksand" panose="00000500000000000000" pitchFamily="2" charset="0"/>
              </a:rPr>
              <a:t>Posnema igro namiznega tenisa</a:t>
            </a:r>
          </a:p>
          <a:p>
            <a:r>
              <a:rPr lang="sl-SI" sz="2400" dirty="0" smtClean="0">
                <a:solidFill>
                  <a:schemeClr val="tx1"/>
                </a:solidFill>
                <a:latin typeface="Quicksand" panose="00000500000000000000" pitchFamily="2" charset="0"/>
              </a:rPr>
              <a:t>Prva komercialno uspešna igra</a:t>
            </a:r>
            <a:endParaRPr lang="sl-SI" sz="2400" dirty="0">
              <a:solidFill>
                <a:schemeClr val="tx1"/>
              </a:solidFill>
              <a:latin typeface="Quicksand" panose="00000500000000000000" pitchFamily="2" charset="0"/>
            </a:endParaRP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224" y="1646871"/>
            <a:ext cx="4302368" cy="3226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PoljeZBesedilom 4"/>
          <p:cNvSpPr txBox="1"/>
          <p:nvPr/>
        </p:nvSpPr>
        <p:spPr>
          <a:xfrm>
            <a:off x="7060224" y="4912398"/>
            <a:ext cx="4307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1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Quicksand" panose="00000500000000000000" pitchFamily="2" charset="0"/>
              </a:rPr>
              <a:t>https://</a:t>
            </a:r>
            <a:r>
              <a:rPr lang="sl-SI" sz="11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Quicksand" panose="00000500000000000000" pitchFamily="2" charset="0"/>
              </a:rPr>
              <a:t>3rdworldgeeks.files.wordpress.com/2018/02/pong-gif</a:t>
            </a:r>
            <a:endParaRPr lang="sl-SI" sz="11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Quicksa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48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84212" y="422031"/>
            <a:ext cx="8534400" cy="844061"/>
          </a:xfrm>
        </p:spPr>
        <p:txBody>
          <a:bodyPr/>
          <a:lstStyle/>
          <a:p>
            <a:r>
              <a:rPr lang="sl-SI" sz="4000" dirty="0" smtClean="0">
                <a:latin typeface="Quicksand" panose="00000500000000000000" pitchFamily="2" charset="0"/>
              </a:rPr>
              <a:t>Načrtovanje</a:t>
            </a:r>
            <a:endParaRPr lang="sl-SI" dirty="0">
              <a:latin typeface="Quicksand" panose="00000500000000000000" pitchFamily="2" charset="0"/>
            </a:endParaRPr>
          </a:p>
        </p:txBody>
      </p:sp>
      <p:pic>
        <p:nvPicPr>
          <p:cNvPr id="7" name="Slika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268" y="1380870"/>
            <a:ext cx="4052360" cy="2507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Slika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28" y="1449360"/>
            <a:ext cx="3849656" cy="24393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6" name="Označba mesta vsebine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8428639"/>
              </p:ext>
            </p:extLst>
          </p:nvPr>
        </p:nvGraphicFramePr>
        <p:xfrm>
          <a:off x="800100" y="2743200"/>
          <a:ext cx="9623059" cy="3490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1239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84212" y="413238"/>
            <a:ext cx="8534400" cy="1116625"/>
          </a:xfrm>
        </p:spPr>
        <p:txBody>
          <a:bodyPr>
            <a:normAutofit/>
          </a:bodyPr>
          <a:lstStyle/>
          <a:p>
            <a:r>
              <a:rPr lang="sl-SI" sz="4000" dirty="0" smtClean="0">
                <a:latin typeface="Quicksand" panose="00000500000000000000" pitchFamily="2" charset="0"/>
              </a:rPr>
              <a:t>Razreda </a:t>
            </a:r>
            <a:r>
              <a:rPr lang="sl-SI" sz="4000" dirty="0" err="1" smtClean="0">
                <a:latin typeface="Quicksand" panose="00000500000000000000" pitchFamily="2" charset="0"/>
              </a:rPr>
              <a:t>pongigra</a:t>
            </a:r>
            <a:r>
              <a:rPr lang="sl-SI" sz="4000" dirty="0" smtClean="0">
                <a:latin typeface="Quicksand" panose="00000500000000000000" pitchFamily="2" charset="0"/>
              </a:rPr>
              <a:t> in okvir</a:t>
            </a:r>
            <a:endParaRPr lang="sl-SI" sz="4000" dirty="0">
              <a:latin typeface="Quicksand" panose="00000500000000000000" pitchFamily="2" charset="0"/>
            </a:endParaRPr>
          </a:p>
        </p:txBody>
      </p:sp>
      <p:graphicFrame>
        <p:nvGraphicFramePr>
          <p:cNvPr id="5" name="Označba mesta vsebin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994657"/>
              </p:ext>
            </p:extLst>
          </p:nvPr>
        </p:nvGraphicFramePr>
        <p:xfrm>
          <a:off x="684212" y="1652953"/>
          <a:ext cx="6604611" cy="4492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Slika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091" y="1529863"/>
            <a:ext cx="3124912" cy="3810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PoljeZBesedilom 6"/>
          <p:cNvSpPr txBox="1"/>
          <p:nvPr/>
        </p:nvSpPr>
        <p:spPr>
          <a:xfrm>
            <a:off x="8024091" y="5410292"/>
            <a:ext cx="3587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Quicksand" panose="00000500000000000000" pitchFamily="2" charset="0"/>
              </a:rPr>
              <a:t>http://</a:t>
            </a:r>
            <a:r>
              <a:rPr lang="sl-SI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Quicksand" panose="00000500000000000000" pitchFamily="2" charset="0"/>
              </a:rPr>
              <a:t>quarkphysics.ca/ICS4U1/unit4-graphics</a:t>
            </a:r>
            <a:endParaRPr lang="sl-SI" sz="1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Quicksa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29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84212" y="413238"/>
            <a:ext cx="8534400" cy="1116625"/>
          </a:xfrm>
        </p:spPr>
        <p:txBody>
          <a:bodyPr>
            <a:normAutofit/>
          </a:bodyPr>
          <a:lstStyle/>
          <a:p>
            <a:r>
              <a:rPr lang="sl-SI" sz="4000" dirty="0" smtClean="0">
                <a:latin typeface="Quicksand" panose="00000500000000000000" pitchFamily="2" charset="0"/>
              </a:rPr>
              <a:t>Razred </a:t>
            </a:r>
            <a:r>
              <a:rPr lang="sl-SI" sz="4000" dirty="0" err="1" smtClean="0">
                <a:latin typeface="Quicksand" panose="00000500000000000000" pitchFamily="2" charset="0"/>
              </a:rPr>
              <a:t>igralnaplosca</a:t>
            </a:r>
            <a:endParaRPr lang="sl-SI" sz="4000" dirty="0">
              <a:latin typeface="Quicksand" panose="00000500000000000000" pitchFamily="2" charset="0"/>
            </a:endParaRP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684212" y="1828800"/>
            <a:ext cx="8534400" cy="4156688"/>
          </a:xfrm>
        </p:spPr>
        <p:txBody>
          <a:bodyPr/>
          <a:lstStyle/>
          <a:p>
            <a:r>
              <a:rPr lang="sl-SI" sz="2400" dirty="0" smtClean="0">
                <a:solidFill>
                  <a:schemeClr val="tx1"/>
                </a:solidFill>
                <a:latin typeface="Quicksand" panose="00000500000000000000" pitchFamily="2" charset="0"/>
              </a:rPr>
              <a:t>Nadrazred </a:t>
            </a:r>
            <a:r>
              <a:rPr lang="sl-SI" sz="2400" dirty="0" err="1" smtClean="0">
                <a:solidFill>
                  <a:schemeClr val="tx1"/>
                </a:solidFill>
                <a:latin typeface="Quicksand" panose="00000500000000000000" pitchFamily="2" charset="0"/>
              </a:rPr>
              <a:t>JPanel</a:t>
            </a:r>
            <a:endParaRPr lang="sl-SI" sz="2400" dirty="0" smtClean="0">
              <a:solidFill>
                <a:schemeClr val="tx1"/>
              </a:solidFill>
              <a:latin typeface="Quicksand" panose="00000500000000000000" pitchFamily="2" charset="0"/>
            </a:endParaRPr>
          </a:p>
          <a:p>
            <a:pPr lvl="1"/>
            <a:r>
              <a:rPr lang="sl-SI" sz="2200" dirty="0" smtClean="0">
                <a:solidFill>
                  <a:schemeClr val="tx1"/>
                </a:solidFill>
                <a:latin typeface="Quicksand" panose="00000500000000000000" pitchFamily="2" charset="0"/>
              </a:rPr>
              <a:t>Vstavljanje vizualnih elementov</a:t>
            </a:r>
          </a:p>
          <a:p>
            <a:r>
              <a:rPr lang="sl-SI" sz="2400" dirty="0" smtClean="0">
                <a:solidFill>
                  <a:schemeClr val="tx1"/>
                </a:solidFill>
                <a:latin typeface="Quicksand" panose="00000500000000000000" pitchFamily="2" charset="0"/>
              </a:rPr>
              <a:t>Najobsežnejši razred</a:t>
            </a:r>
          </a:p>
          <a:p>
            <a:r>
              <a:rPr lang="sl-SI" sz="2400" dirty="0" smtClean="0">
                <a:solidFill>
                  <a:schemeClr val="tx1"/>
                </a:solidFill>
                <a:latin typeface="Quicksand" panose="00000500000000000000" pitchFamily="2" charset="0"/>
              </a:rPr>
              <a:t>Vsebuje vmesnik </a:t>
            </a:r>
            <a:r>
              <a:rPr lang="sl-SI" sz="2400" dirty="0" err="1" smtClean="0">
                <a:solidFill>
                  <a:schemeClr val="tx1"/>
                </a:solidFill>
                <a:latin typeface="Quicksand" panose="00000500000000000000" pitchFamily="2" charset="0"/>
              </a:rPr>
              <a:t>Runnable</a:t>
            </a:r>
            <a:endParaRPr lang="sl-SI" sz="2400" dirty="0" smtClean="0">
              <a:solidFill>
                <a:schemeClr val="tx1"/>
              </a:solidFill>
              <a:latin typeface="Quicksand" panose="00000500000000000000" pitchFamily="2" charset="0"/>
            </a:endParaRPr>
          </a:p>
          <a:p>
            <a:r>
              <a:rPr lang="sl-SI" sz="2400" dirty="0" smtClean="0">
                <a:solidFill>
                  <a:schemeClr val="tx1"/>
                </a:solidFill>
                <a:latin typeface="Quicksand" panose="00000500000000000000" pitchFamily="2" charset="0"/>
              </a:rPr>
              <a:t>Notranji razred AL (</a:t>
            </a:r>
            <a:r>
              <a:rPr lang="sl-SI" sz="2400" dirty="0" err="1" smtClean="0">
                <a:solidFill>
                  <a:schemeClr val="tx1"/>
                </a:solidFill>
                <a:latin typeface="Quicksand" panose="00000500000000000000" pitchFamily="2" charset="0"/>
              </a:rPr>
              <a:t>ActionListener</a:t>
            </a:r>
            <a:r>
              <a:rPr lang="sl-SI" sz="2400" dirty="0" smtClean="0">
                <a:solidFill>
                  <a:schemeClr val="tx1"/>
                </a:solidFill>
                <a:latin typeface="Quicksand" panose="00000500000000000000" pitchFamily="2" charset="0"/>
              </a:rPr>
              <a:t>)</a:t>
            </a:r>
          </a:p>
          <a:p>
            <a:pPr lvl="1"/>
            <a:r>
              <a:rPr lang="sl-SI" sz="2200" dirty="0" smtClean="0">
                <a:solidFill>
                  <a:schemeClr val="tx1"/>
                </a:solidFill>
                <a:latin typeface="Quicksand" panose="00000500000000000000" pitchFamily="2" charset="0"/>
              </a:rPr>
              <a:t>Sprejemanje dogodkov s tipkovnice</a:t>
            </a:r>
          </a:p>
          <a:p>
            <a:endParaRPr lang="sl-SI" dirty="0" smtClean="0">
              <a:solidFill>
                <a:schemeClr val="tx1"/>
              </a:solidFill>
              <a:latin typeface="OCR A Extended" panose="02010509020102010303" pitchFamily="50" charset="0"/>
            </a:endParaRPr>
          </a:p>
          <a:p>
            <a:endParaRPr lang="sl-SI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78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84212" y="413238"/>
            <a:ext cx="8534400" cy="1116625"/>
          </a:xfrm>
        </p:spPr>
        <p:txBody>
          <a:bodyPr>
            <a:normAutofit/>
          </a:bodyPr>
          <a:lstStyle/>
          <a:p>
            <a:r>
              <a:rPr lang="sl-SI" sz="4000" dirty="0" err="1" smtClean="0">
                <a:latin typeface="Quicksand" panose="00000500000000000000" pitchFamily="2" charset="0"/>
              </a:rPr>
              <a:t>Igralnaplosca</a:t>
            </a:r>
            <a:r>
              <a:rPr lang="sl-SI" sz="4000" dirty="0" smtClean="0">
                <a:latin typeface="Quicksand" panose="00000500000000000000" pitchFamily="2" charset="0"/>
              </a:rPr>
              <a:t> - metode</a:t>
            </a:r>
            <a:endParaRPr lang="sl-SI" sz="4000" dirty="0">
              <a:latin typeface="Quicksand" panose="00000500000000000000" pitchFamily="2" charset="0"/>
            </a:endParaRPr>
          </a:p>
        </p:txBody>
      </p:sp>
      <p:graphicFrame>
        <p:nvGraphicFramePr>
          <p:cNvPr id="5" name="Označba mesta vsebin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574566"/>
              </p:ext>
            </p:extLst>
          </p:nvPr>
        </p:nvGraphicFramePr>
        <p:xfrm>
          <a:off x="272562" y="1529862"/>
          <a:ext cx="11649807" cy="4870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951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84212" y="413238"/>
            <a:ext cx="8534400" cy="1116625"/>
          </a:xfrm>
        </p:spPr>
        <p:txBody>
          <a:bodyPr>
            <a:normAutofit/>
          </a:bodyPr>
          <a:lstStyle/>
          <a:p>
            <a:r>
              <a:rPr lang="sl-SI" sz="4000" dirty="0" smtClean="0">
                <a:latin typeface="Quicksand" panose="00000500000000000000" pitchFamily="2" charset="0"/>
              </a:rPr>
              <a:t>Razred </a:t>
            </a:r>
            <a:r>
              <a:rPr lang="sl-SI" sz="4000" dirty="0" err="1" smtClean="0">
                <a:latin typeface="Quicksand" panose="00000500000000000000" pitchFamily="2" charset="0"/>
              </a:rPr>
              <a:t>zoga</a:t>
            </a:r>
            <a:endParaRPr lang="sl-SI" sz="4000" dirty="0">
              <a:latin typeface="Quicksand" panose="00000500000000000000" pitchFamily="2" charset="0"/>
            </a:endParaRP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684212" y="1714500"/>
            <a:ext cx="8534400" cy="4270988"/>
          </a:xfrm>
        </p:spPr>
        <p:txBody>
          <a:bodyPr/>
          <a:lstStyle/>
          <a:p>
            <a:r>
              <a:rPr lang="sl-SI" sz="2400" dirty="0" smtClean="0">
                <a:solidFill>
                  <a:schemeClr val="tx1"/>
                </a:solidFill>
                <a:latin typeface="Quicksand" panose="00000500000000000000" pitchFamily="2" charset="0"/>
              </a:rPr>
              <a:t>Nadrazred </a:t>
            </a:r>
            <a:r>
              <a:rPr lang="sl-SI" sz="2400" dirty="0" err="1" smtClean="0">
                <a:solidFill>
                  <a:schemeClr val="tx1"/>
                </a:solidFill>
                <a:latin typeface="Quicksand" panose="00000500000000000000" pitchFamily="2" charset="0"/>
              </a:rPr>
              <a:t>Rectangle</a:t>
            </a:r>
            <a:endParaRPr lang="sl-SI" sz="2400" dirty="0" smtClean="0">
              <a:solidFill>
                <a:schemeClr val="tx1"/>
              </a:solidFill>
              <a:latin typeface="Quicksand" panose="00000500000000000000" pitchFamily="2" charset="0"/>
            </a:endParaRPr>
          </a:p>
          <a:p>
            <a:pPr marL="742950" lvl="2"/>
            <a:r>
              <a:rPr lang="sl-SI" sz="1800" dirty="0">
                <a:solidFill>
                  <a:schemeClr val="tx1"/>
                </a:solidFill>
                <a:latin typeface="Quicksand" panose="00000500000000000000" pitchFamily="2" charset="0"/>
              </a:rPr>
              <a:t>Območje v koordinatnem </a:t>
            </a:r>
            <a:r>
              <a:rPr lang="sl-SI" sz="1800" dirty="0" smtClean="0">
                <a:solidFill>
                  <a:schemeClr val="tx1"/>
                </a:solidFill>
                <a:latin typeface="Quicksand" panose="00000500000000000000" pitchFamily="2" charset="0"/>
              </a:rPr>
              <a:t>sistemu</a:t>
            </a:r>
          </a:p>
          <a:p>
            <a:r>
              <a:rPr lang="sl-SI" sz="2400" dirty="0" smtClean="0">
                <a:solidFill>
                  <a:schemeClr val="tx1"/>
                </a:solidFill>
                <a:latin typeface="Quicksand" panose="00000500000000000000" pitchFamily="2" charset="0"/>
              </a:rPr>
              <a:t>Metode:</a:t>
            </a:r>
          </a:p>
          <a:p>
            <a:pPr lvl="1"/>
            <a:r>
              <a:rPr lang="sl-SI" sz="2200" dirty="0" err="1" smtClean="0">
                <a:solidFill>
                  <a:schemeClr val="tx1"/>
                </a:solidFill>
                <a:latin typeface="Quicksand" panose="00000500000000000000" pitchFamily="2" charset="0"/>
              </a:rPr>
              <a:t>setXSmer</a:t>
            </a:r>
            <a:r>
              <a:rPr lang="sl-SI" sz="2200" dirty="0" smtClean="0">
                <a:solidFill>
                  <a:schemeClr val="tx1"/>
                </a:solidFill>
                <a:latin typeface="Quicksand" panose="00000500000000000000" pitchFamily="2" charset="0"/>
              </a:rPr>
              <a:t>, </a:t>
            </a:r>
            <a:r>
              <a:rPr lang="sl-SI" sz="2200" dirty="0" err="1" smtClean="0">
                <a:solidFill>
                  <a:schemeClr val="tx1"/>
                </a:solidFill>
                <a:latin typeface="Quicksand" panose="00000500000000000000" pitchFamily="2" charset="0"/>
              </a:rPr>
              <a:t>setYSmer</a:t>
            </a:r>
            <a:endParaRPr lang="sl-SI" sz="2200" dirty="0" smtClean="0">
              <a:solidFill>
                <a:schemeClr val="tx1"/>
              </a:solidFill>
              <a:latin typeface="Quicksand" panose="00000500000000000000" pitchFamily="2" charset="0"/>
            </a:endParaRPr>
          </a:p>
          <a:p>
            <a:pPr lvl="2"/>
            <a:r>
              <a:rPr lang="sl-SI" sz="2000" dirty="0" smtClean="0">
                <a:solidFill>
                  <a:schemeClr val="tx1"/>
                </a:solidFill>
                <a:latin typeface="Quicksand" panose="00000500000000000000" pitchFamily="2" charset="0"/>
              </a:rPr>
              <a:t>Naključni smeri x in y</a:t>
            </a:r>
            <a:endParaRPr lang="sl-SI" sz="2000" dirty="0" smtClean="0">
              <a:solidFill>
                <a:schemeClr val="tx1"/>
              </a:solidFill>
              <a:latin typeface="Quicksand" panose="00000500000000000000" pitchFamily="2" charset="0"/>
            </a:endParaRPr>
          </a:p>
          <a:p>
            <a:pPr lvl="1"/>
            <a:r>
              <a:rPr lang="sl-SI" sz="2200" dirty="0" err="1" smtClean="0">
                <a:solidFill>
                  <a:schemeClr val="tx1"/>
                </a:solidFill>
                <a:latin typeface="Quicksand" panose="00000500000000000000" pitchFamily="2" charset="0"/>
              </a:rPr>
              <a:t>draw</a:t>
            </a:r>
            <a:endParaRPr lang="sl-SI" sz="2200" dirty="0" smtClean="0">
              <a:solidFill>
                <a:schemeClr val="tx1"/>
              </a:solidFill>
              <a:latin typeface="Quicksand" panose="00000500000000000000" pitchFamily="2" charset="0"/>
            </a:endParaRPr>
          </a:p>
          <a:p>
            <a:pPr lvl="1"/>
            <a:r>
              <a:rPr lang="sl-SI" sz="2200" dirty="0" err="1" smtClean="0">
                <a:solidFill>
                  <a:schemeClr val="tx1"/>
                </a:solidFill>
                <a:latin typeface="Quicksand" panose="00000500000000000000" pitchFamily="2" charset="0"/>
              </a:rPr>
              <a:t>move</a:t>
            </a:r>
            <a:endParaRPr lang="sl-SI" sz="2200" dirty="0" smtClean="0">
              <a:solidFill>
                <a:schemeClr val="tx1"/>
              </a:solidFill>
              <a:latin typeface="Quicksand" panose="00000500000000000000" pitchFamily="2" charset="0"/>
            </a:endParaRPr>
          </a:p>
          <a:p>
            <a:pPr lvl="1"/>
            <a:endParaRPr lang="sl-SI" dirty="0" smtClean="0">
              <a:solidFill>
                <a:schemeClr val="tx1"/>
              </a:solidFill>
              <a:latin typeface="Quicksand" panose="00000500000000000000" pitchFamily="2" charset="0"/>
            </a:endParaRPr>
          </a:p>
          <a:p>
            <a:endParaRPr lang="sl-SI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403" y="1993056"/>
            <a:ext cx="5604987" cy="2526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PoljeZBesedilom 4"/>
          <p:cNvSpPr txBox="1"/>
          <p:nvPr/>
        </p:nvSpPr>
        <p:spPr>
          <a:xfrm>
            <a:off x="5917403" y="4606036"/>
            <a:ext cx="53982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100" dirty="0"/>
              <a:t>https://books.trinket.io/thinkjava/appendix-b.html</a:t>
            </a:r>
          </a:p>
        </p:txBody>
      </p:sp>
    </p:spTree>
    <p:extLst>
      <p:ext uri="{BB962C8B-B14F-4D97-AF65-F5344CB8AC3E}">
        <p14:creationId xmlns:p14="http://schemas.microsoft.com/office/powerpoint/2010/main" val="71376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84212" y="413238"/>
            <a:ext cx="8534400" cy="1116625"/>
          </a:xfrm>
        </p:spPr>
        <p:txBody>
          <a:bodyPr>
            <a:normAutofit/>
          </a:bodyPr>
          <a:lstStyle/>
          <a:p>
            <a:r>
              <a:rPr lang="sl-SI" sz="4000" dirty="0" smtClean="0">
                <a:latin typeface="Quicksand" panose="00000500000000000000" pitchFamily="2" charset="0"/>
              </a:rPr>
              <a:t>Razred </a:t>
            </a:r>
            <a:r>
              <a:rPr lang="sl-SI" sz="4000" dirty="0" smtClean="0">
                <a:latin typeface="Quicksand" panose="00000500000000000000" pitchFamily="2" charset="0"/>
              </a:rPr>
              <a:t>lopar</a:t>
            </a:r>
            <a:endParaRPr lang="sl-SI" sz="4000" dirty="0">
              <a:latin typeface="Quicksand" panose="00000500000000000000" pitchFamily="2" charset="0"/>
            </a:endParaRP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684212" y="1529863"/>
            <a:ext cx="8534400" cy="4455625"/>
          </a:xfrm>
        </p:spPr>
        <p:txBody>
          <a:bodyPr>
            <a:normAutofit/>
          </a:bodyPr>
          <a:lstStyle/>
          <a:p>
            <a:r>
              <a:rPr lang="sl-SI" sz="2400" dirty="0" smtClean="0">
                <a:solidFill>
                  <a:schemeClr val="tx1"/>
                </a:solidFill>
                <a:latin typeface="Quicksand" panose="00000500000000000000" pitchFamily="2" charset="0"/>
              </a:rPr>
              <a:t>Nadrazred </a:t>
            </a:r>
            <a:r>
              <a:rPr lang="sl-SI" sz="2400" dirty="0" err="1" smtClean="0">
                <a:solidFill>
                  <a:schemeClr val="tx1"/>
                </a:solidFill>
                <a:latin typeface="Quicksand" panose="00000500000000000000" pitchFamily="2" charset="0"/>
              </a:rPr>
              <a:t>Rectangle</a:t>
            </a:r>
            <a:endParaRPr lang="sl-SI" sz="2400" dirty="0" smtClean="0">
              <a:solidFill>
                <a:schemeClr val="tx1"/>
              </a:solidFill>
              <a:latin typeface="Quicksand" panose="00000500000000000000" pitchFamily="2" charset="0"/>
            </a:endParaRPr>
          </a:p>
          <a:p>
            <a:r>
              <a:rPr lang="sl-SI" sz="2400" dirty="0" smtClean="0">
                <a:solidFill>
                  <a:schemeClr val="tx1"/>
                </a:solidFill>
                <a:latin typeface="Quicksand" panose="00000500000000000000" pitchFamily="2" charset="0"/>
              </a:rPr>
              <a:t>Metode:</a:t>
            </a:r>
          </a:p>
          <a:p>
            <a:pPr lvl="1"/>
            <a:r>
              <a:rPr lang="sl-SI" sz="2200" dirty="0" err="1" smtClean="0">
                <a:solidFill>
                  <a:schemeClr val="tx1"/>
                </a:solidFill>
                <a:latin typeface="Quicksand" panose="00000500000000000000" pitchFamily="2" charset="0"/>
              </a:rPr>
              <a:t>keyPressed</a:t>
            </a:r>
            <a:r>
              <a:rPr lang="sl-SI" sz="2200" dirty="0" smtClean="0">
                <a:solidFill>
                  <a:schemeClr val="tx1"/>
                </a:solidFill>
                <a:latin typeface="Quicksand" panose="00000500000000000000" pitchFamily="2" charset="0"/>
              </a:rPr>
              <a:t>, </a:t>
            </a:r>
            <a:r>
              <a:rPr lang="sl-SI" sz="2200" dirty="0" err="1" smtClean="0">
                <a:solidFill>
                  <a:schemeClr val="tx1"/>
                </a:solidFill>
                <a:latin typeface="Quicksand" panose="00000500000000000000" pitchFamily="2" charset="0"/>
              </a:rPr>
              <a:t>keyReleased</a:t>
            </a:r>
            <a:endParaRPr lang="sl-SI" sz="2200" dirty="0" smtClean="0">
              <a:solidFill>
                <a:schemeClr val="tx1"/>
              </a:solidFill>
              <a:latin typeface="Quicksand" panose="00000500000000000000" pitchFamily="2" charset="0"/>
            </a:endParaRPr>
          </a:p>
          <a:p>
            <a:pPr lvl="1"/>
            <a:r>
              <a:rPr lang="sl-SI" sz="2200" dirty="0" err="1" smtClean="0">
                <a:solidFill>
                  <a:schemeClr val="tx1"/>
                </a:solidFill>
                <a:latin typeface="Quicksand" panose="00000500000000000000" pitchFamily="2" charset="0"/>
              </a:rPr>
              <a:t>setYSmer</a:t>
            </a:r>
            <a:endParaRPr lang="sl-SI" sz="2200" dirty="0" smtClean="0">
              <a:solidFill>
                <a:schemeClr val="tx1"/>
              </a:solidFill>
              <a:latin typeface="Quicksand" panose="00000500000000000000" pitchFamily="2" charset="0"/>
            </a:endParaRPr>
          </a:p>
          <a:p>
            <a:pPr lvl="1"/>
            <a:r>
              <a:rPr lang="sl-SI" sz="2200" dirty="0" err="1" smtClean="0">
                <a:solidFill>
                  <a:schemeClr val="tx1"/>
                </a:solidFill>
                <a:latin typeface="Quicksand" panose="00000500000000000000" pitchFamily="2" charset="0"/>
              </a:rPr>
              <a:t>move</a:t>
            </a:r>
            <a:endParaRPr lang="sl-SI" sz="2200" dirty="0" smtClean="0">
              <a:solidFill>
                <a:schemeClr val="tx1"/>
              </a:solidFill>
              <a:latin typeface="Quicksand" panose="00000500000000000000" pitchFamily="2" charset="0"/>
            </a:endParaRPr>
          </a:p>
          <a:p>
            <a:pPr lvl="1"/>
            <a:r>
              <a:rPr lang="sl-SI" sz="2200" dirty="0" err="1" smtClean="0">
                <a:solidFill>
                  <a:schemeClr val="tx1"/>
                </a:solidFill>
                <a:latin typeface="Quicksand" panose="00000500000000000000" pitchFamily="2" charset="0"/>
              </a:rPr>
              <a:t>draw</a:t>
            </a:r>
            <a:endParaRPr lang="sl-SI" sz="2200" dirty="0" smtClean="0">
              <a:solidFill>
                <a:schemeClr val="tx1"/>
              </a:solidFill>
              <a:latin typeface="Quicksand" panose="00000500000000000000" pitchFamily="2" charset="0"/>
            </a:endParaRPr>
          </a:p>
          <a:p>
            <a:pPr lvl="1"/>
            <a:r>
              <a:rPr lang="sl-SI" sz="2200" dirty="0" smtClean="0">
                <a:solidFill>
                  <a:schemeClr val="tx1"/>
                </a:solidFill>
                <a:latin typeface="Quicksand" panose="00000500000000000000" pitchFamily="2" charset="0"/>
              </a:rPr>
              <a:t>ponovi</a:t>
            </a:r>
          </a:p>
          <a:p>
            <a:pPr lvl="2"/>
            <a:r>
              <a:rPr lang="sl-SI" sz="2000" dirty="0" smtClean="0">
                <a:solidFill>
                  <a:schemeClr val="tx1"/>
                </a:solidFill>
                <a:latin typeface="Quicksand" panose="00000500000000000000" pitchFamily="2" charset="0"/>
              </a:rPr>
              <a:t>Ponovni zagon igre</a:t>
            </a:r>
            <a:endParaRPr lang="sl-SI" sz="2000" dirty="0" smtClean="0">
              <a:solidFill>
                <a:schemeClr val="tx1"/>
              </a:solidFill>
              <a:latin typeface="Quicksa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1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84212" y="413238"/>
            <a:ext cx="8534400" cy="1116625"/>
          </a:xfrm>
        </p:spPr>
        <p:txBody>
          <a:bodyPr>
            <a:normAutofit/>
          </a:bodyPr>
          <a:lstStyle/>
          <a:p>
            <a:r>
              <a:rPr lang="sl-SI" sz="4000" dirty="0" smtClean="0">
                <a:latin typeface="Quicksand" panose="00000500000000000000" pitchFamily="2" charset="0"/>
              </a:rPr>
              <a:t>Razred rezultat</a:t>
            </a:r>
            <a:endParaRPr lang="sl-SI" sz="4000" dirty="0">
              <a:latin typeface="Quicksand" panose="00000500000000000000" pitchFamily="2" charset="0"/>
            </a:endParaRP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684212" y="1907931"/>
            <a:ext cx="8534400" cy="4077557"/>
          </a:xfrm>
        </p:spPr>
        <p:txBody>
          <a:bodyPr/>
          <a:lstStyle/>
          <a:p>
            <a:r>
              <a:rPr lang="sl-SI" sz="2400" dirty="0" smtClean="0">
                <a:solidFill>
                  <a:schemeClr val="tx1"/>
                </a:solidFill>
                <a:latin typeface="Quicksand" panose="00000500000000000000" pitchFamily="2" charset="0"/>
              </a:rPr>
              <a:t>Nadrazred </a:t>
            </a:r>
            <a:r>
              <a:rPr lang="sl-SI" sz="2400" dirty="0" err="1" smtClean="0">
                <a:solidFill>
                  <a:schemeClr val="tx1"/>
                </a:solidFill>
                <a:latin typeface="Quicksand" panose="00000500000000000000" pitchFamily="2" charset="0"/>
              </a:rPr>
              <a:t>Rectangle</a:t>
            </a:r>
            <a:endParaRPr lang="sl-SI" sz="2400" dirty="0" smtClean="0">
              <a:solidFill>
                <a:schemeClr val="tx1"/>
              </a:solidFill>
              <a:latin typeface="Quicksand" panose="00000500000000000000" pitchFamily="2" charset="0"/>
            </a:endParaRPr>
          </a:p>
          <a:p>
            <a:r>
              <a:rPr lang="sl-SI" sz="2400" dirty="0" smtClean="0">
                <a:solidFill>
                  <a:schemeClr val="tx1"/>
                </a:solidFill>
                <a:latin typeface="Quicksand" panose="00000500000000000000" pitchFamily="2" charset="0"/>
              </a:rPr>
              <a:t>Metoda </a:t>
            </a:r>
            <a:r>
              <a:rPr lang="sl-SI" sz="2400" dirty="0" err="1" smtClean="0">
                <a:solidFill>
                  <a:schemeClr val="tx1"/>
                </a:solidFill>
                <a:latin typeface="Quicksand" panose="00000500000000000000" pitchFamily="2" charset="0"/>
              </a:rPr>
              <a:t>draw</a:t>
            </a:r>
            <a:r>
              <a:rPr lang="sl-SI" sz="2400" dirty="0" smtClean="0">
                <a:solidFill>
                  <a:schemeClr val="tx1"/>
                </a:solidFill>
                <a:latin typeface="Quicksand" panose="00000500000000000000" pitchFamily="2" charset="0"/>
              </a:rPr>
              <a:t>:</a:t>
            </a:r>
          </a:p>
          <a:p>
            <a:pPr lvl="1"/>
            <a:r>
              <a:rPr lang="sl-SI" sz="2200" dirty="0" smtClean="0">
                <a:solidFill>
                  <a:schemeClr val="tx1"/>
                </a:solidFill>
                <a:latin typeface="Quicksand" panose="00000500000000000000" pitchFamily="2" charset="0"/>
              </a:rPr>
              <a:t>Risanje rezultata</a:t>
            </a:r>
          </a:p>
          <a:p>
            <a:pPr lvl="1"/>
            <a:r>
              <a:rPr lang="sl-SI" sz="2200" dirty="0" smtClean="0">
                <a:solidFill>
                  <a:schemeClr val="tx1"/>
                </a:solidFill>
                <a:latin typeface="Quicksand" panose="00000500000000000000" pitchFamily="2" charset="0"/>
              </a:rPr>
              <a:t>Risanje črte</a:t>
            </a:r>
          </a:p>
          <a:p>
            <a:pPr lvl="1"/>
            <a:endParaRPr lang="sl-SI" sz="2200" dirty="0" smtClean="0">
              <a:solidFill>
                <a:schemeClr val="tx1"/>
              </a:solidFill>
              <a:latin typeface="Quicksand" panose="00000500000000000000" pitchFamily="2" charset="0"/>
            </a:endParaRPr>
          </a:p>
          <a:p>
            <a:endParaRPr lang="sl-SI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84" y="1907931"/>
            <a:ext cx="5656890" cy="3272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850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zina">
  <a:themeElements>
    <a:clrScheme name="Modra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zin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zin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269</TotalTime>
  <Words>191</Words>
  <Application>Microsoft Office PowerPoint</Application>
  <PresentationFormat>Širokozaslonsko</PresentationFormat>
  <Paragraphs>73</Paragraphs>
  <Slides>10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10</vt:i4>
      </vt:variant>
    </vt:vector>
  </HeadingPairs>
  <TitlesOfParts>
    <vt:vector size="15" baseType="lpstr">
      <vt:lpstr>Century Gothic</vt:lpstr>
      <vt:lpstr>OCR A Extended</vt:lpstr>
      <vt:lpstr>Quicksand</vt:lpstr>
      <vt:lpstr>Wingdings 3</vt:lpstr>
      <vt:lpstr>Rezina</vt:lpstr>
      <vt:lpstr>Izdelava iger-PONG</vt:lpstr>
      <vt:lpstr>pong</vt:lpstr>
      <vt:lpstr>Načrtovanje</vt:lpstr>
      <vt:lpstr>Razreda pongigra in okvir</vt:lpstr>
      <vt:lpstr>Razred igralnaplosca</vt:lpstr>
      <vt:lpstr>Igralnaplosca - metode</vt:lpstr>
      <vt:lpstr>Razred zoga</vt:lpstr>
      <vt:lpstr>Razred lopar</vt:lpstr>
      <vt:lpstr>Razred rezultat</vt:lpstr>
      <vt:lpstr>VIRI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Kaja Gradišnik</dc:creator>
  <cp:lastModifiedBy>Kaja Gradišnik</cp:lastModifiedBy>
  <cp:revision>87</cp:revision>
  <dcterms:created xsi:type="dcterms:W3CDTF">2021-04-04T16:24:23Z</dcterms:created>
  <dcterms:modified xsi:type="dcterms:W3CDTF">2021-04-17T08:43:55Z</dcterms:modified>
</cp:coreProperties>
</file>