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45" r:id="rId2"/>
    <p:sldId id="2605" r:id="rId3"/>
    <p:sldId id="2606" r:id="rId4"/>
    <p:sldId id="2607" r:id="rId5"/>
    <p:sldId id="2608" r:id="rId6"/>
    <p:sldId id="2609" r:id="rId7"/>
    <p:sldId id="2610" r:id="rId8"/>
    <p:sldId id="2611" r:id="rId9"/>
    <p:sldId id="2612" r:id="rId10"/>
    <p:sldId id="2613" r:id="rId11"/>
    <p:sldId id="2614" r:id="rId12"/>
    <p:sldId id="2615" r:id="rId13"/>
    <p:sldId id="2616" r:id="rId14"/>
    <p:sldId id="2617" r:id="rId15"/>
    <p:sldId id="26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94C2-211D-4FE8-8FAA-CFCB00C7E39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61A6-9B6E-49F0-8148-E5DE2013E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8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75C7-8F20-5D98-B715-A3DD38A65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B8B6C-40CE-73AA-B8B4-506533F9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5774-E4C4-DC11-6DB7-5AFD2074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D9D3-FDDA-EE66-44D8-8B247074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5AE1-D49D-6D0D-F82C-386255A2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6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B0A8-A14E-FA5A-C265-CCF1CF87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D9F96-FCB3-9922-185F-D88F6A3FB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3B61-1D62-FDA9-4A76-040D79DB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634D-1104-C8CA-1673-5B0D17B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4B02-C669-4DA9-7991-6A2DA892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6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2CC78-7D0D-D75E-8B53-3A02CC56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FA5AC-CA12-114A-568D-FEEC2C5A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3D19-7199-63BE-D89E-CCF5EFEC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1D0E-E530-991C-8E65-91604EDC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89B30-1A5B-791F-8B87-37392C3D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2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6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63E4-3AC6-A89C-FE6F-42C86FBF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7D27-1ADF-87A9-6202-4F492314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A07A-3BF4-EEB7-0477-6D6937C1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3BE4-8A6B-007B-6F47-08C14246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CBA9-2F59-DD62-BE89-AE0AA51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167D-239E-D3D4-22C7-C85CDFA5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99206-57A9-72BF-FAB7-88FAD6055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B87F-7BF1-2C92-CF9F-C8A50C31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2697-BE7C-6B87-082D-373741F9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DFB3-EABF-C568-A977-A7D44509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1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1DB7-C2FC-C296-8C76-0D962B2A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4AB4-D7BE-0143-F3FD-564365FA6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34F1C-4C8F-2490-99EE-FF1A2B7F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D75E1-3707-7ED7-51B8-BED9FBB1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ACFD5-6E6C-4F7B-C50B-E421A639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E6ED0-D05E-A15B-12BC-E5525CD0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6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AD1F-1EC7-D7D2-F442-44C65C86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71CA6-3703-3D22-D494-E81BC814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435D8-DA37-5C9D-8AAA-BCDF6B2B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2BBD7-3AF5-3547-2DCC-AFE7E981C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87BA2-4F36-33C3-08C1-88BA13CE5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9B8DD-3936-BB14-EE05-E7239450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40E9B-A3C5-0B47-0E38-8E40CAE1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CE7A-822F-4116-7950-DBD99F15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1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EFFD-95F1-F844-CACA-C9CA6356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B55BF-6258-1650-6BF8-2647BB44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AED2F-D6B8-A7DB-07A6-DE2C57B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3EBCC-4A51-3EF7-A5B4-C8B98485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62990-23F9-F902-3763-39C9B8B4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FFDFB-FCA6-0428-A945-EFCEB301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DA790-CD79-3C59-18AC-58CA4919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8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3B09-FE4C-923C-D310-4A9BE138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E4F1-2551-1901-7BF0-09680C6F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DA01D-FAF4-670F-9305-B314D512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BAFE-2604-443D-9134-953DE388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68E4-BF49-D4D4-2D54-25E1F0D3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42558-6772-8E72-9013-B3010F08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D88-6470-2DEF-256D-26E51012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13551-5D2A-B67A-7464-B0471EDE9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708D5-2F99-E68B-9C4A-B7396B0C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9382D-183E-6DAB-CE85-74737DC2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B4621-69E2-404B-4F83-FD8E5DB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AEF3-3F4D-38EF-895F-123CB589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23EE4-CDFE-0277-5795-79BC1054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7AF9-27BD-5B51-27F8-D357B945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3645-EBA5-5E6B-BE5E-EFDF8B3CD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A912-ECD2-4978-9654-095C83187F12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C4B6-A61F-8303-B39C-9A8C12B4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0191-7622-B661-DB48-1A88FC1D0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23295-6EB1-4A0E-ACA8-0D520DEB9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0396823-906A-66E0-C528-A5C8846CD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9" y="1714412"/>
            <a:ext cx="7245722" cy="3429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Flowchart: Punched Tape 19">
            <a:extLst>
              <a:ext uri="{FF2B5EF4-FFF2-40B4-BE49-F238E27FC236}">
                <a16:creationId xmlns:a16="http://schemas.microsoft.com/office/drawing/2014/main" id="{294F7310-28AA-C413-3F7D-BFCDAB90D563}"/>
              </a:ext>
            </a:extLst>
          </p:cNvPr>
          <p:cNvSpPr/>
          <p:nvPr/>
        </p:nvSpPr>
        <p:spPr>
          <a:xfrm>
            <a:off x="8375904" y="1463040"/>
            <a:ext cx="3383280" cy="3680548"/>
          </a:xfrm>
          <a:prstGeom prst="flowChartPunchedTap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Some Advance Queries are used to Generate more insights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Add-in 9">
                <a:extLst>
                  <a:ext uri="{FF2B5EF4-FFF2-40B4-BE49-F238E27FC236}">
                    <a16:creationId xmlns:a16="http://schemas.microsoft.com/office/drawing/2014/main" id="{5BCB91F9-FF35-F0EE-41C1-8A92E5F181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4232" y="942974"/>
              <a:ext cx="9521952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Add-in 9">
                <a:extLst>
                  <a:ext uri="{FF2B5EF4-FFF2-40B4-BE49-F238E27FC236}">
                    <a16:creationId xmlns:a16="http://schemas.microsoft.com/office/drawing/2014/main" id="{5BCB91F9-FF35-F0EE-41C1-8A92E5F181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232" y="942974"/>
                <a:ext cx="9521952" cy="542925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1A72E14-BD25-6483-A861-45719D62D416}"/>
              </a:ext>
            </a:extLst>
          </p:cNvPr>
          <p:cNvSpPr txBox="1"/>
          <p:nvPr/>
        </p:nvSpPr>
        <p:spPr>
          <a:xfrm>
            <a:off x="3541776" y="164592"/>
            <a:ext cx="462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PowerBI</a:t>
            </a:r>
            <a:r>
              <a:rPr lang="en-IN" sz="3600" dirty="0"/>
              <a:t> Dashboard </a:t>
            </a:r>
          </a:p>
        </p:txBody>
      </p:sp>
    </p:spTree>
    <p:extLst>
      <p:ext uri="{BB962C8B-B14F-4D97-AF65-F5344CB8AC3E}">
        <p14:creationId xmlns:p14="http://schemas.microsoft.com/office/powerpoint/2010/main" val="327614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1F6383-7F63-7420-B419-14F8B28B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8" y="2184506"/>
            <a:ext cx="6434052" cy="2488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lowchart: Punched Tape 9">
            <a:extLst>
              <a:ext uri="{FF2B5EF4-FFF2-40B4-BE49-F238E27FC236}">
                <a16:creationId xmlns:a16="http://schemas.microsoft.com/office/drawing/2014/main" id="{72BAF37F-E9D8-96D8-5187-B1366908916A}"/>
              </a:ext>
            </a:extLst>
          </p:cNvPr>
          <p:cNvSpPr/>
          <p:nvPr/>
        </p:nvSpPr>
        <p:spPr>
          <a:xfrm>
            <a:off x="7872984" y="1664208"/>
            <a:ext cx="3383280" cy="3337560"/>
          </a:xfrm>
          <a:prstGeom prst="flowChartPunchedTap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 Dashboard is designed to Generate Insights from data, containing Business level insights so that can be used for making strategies and advertisement.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8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3E6A51-CB91-3A2B-15E0-DD50DAE0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24" y="869806"/>
            <a:ext cx="9773152" cy="5575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522C6B-ED7C-0071-2A64-F34E9A018954}"/>
              </a:ext>
            </a:extLst>
          </p:cNvPr>
          <p:cNvSpPr txBox="1"/>
          <p:nvPr/>
        </p:nvSpPr>
        <p:spPr>
          <a:xfrm>
            <a:off x="3386328" y="173736"/>
            <a:ext cx="462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Tableau Dashboard </a:t>
            </a:r>
          </a:p>
        </p:txBody>
      </p:sp>
    </p:spTree>
    <p:extLst>
      <p:ext uri="{BB962C8B-B14F-4D97-AF65-F5344CB8AC3E}">
        <p14:creationId xmlns:p14="http://schemas.microsoft.com/office/powerpoint/2010/main" val="319819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408124-6963-91FD-FCAC-F185366D9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3" y="112395"/>
            <a:ext cx="9766802" cy="5562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23C39D-5585-8084-9D59-561442C5D413}"/>
              </a:ext>
            </a:extLst>
          </p:cNvPr>
          <p:cNvSpPr txBox="1"/>
          <p:nvPr/>
        </p:nvSpPr>
        <p:spPr>
          <a:xfrm>
            <a:off x="1358903" y="5675281"/>
            <a:ext cx="97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Here we can see </a:t>
            </a:r>
            <a:r>
              <a:rPr lang="en-IN" sz="2400" dirty="0" err="1"/>
              <a:t>majour</a:t>
            </a:r>
            <a:r>
              <a:rPr lang="en-IN" sz="2400" dirty="0"/>
              <a:t> drop in may Offline spending while spending with Nest-USA while </a:t>
            </a:r>
            <a:r>
              <a:rPr lang="en-IN" sz="2400" dirty="0" err="1"/>
              <a:t>cheking</a:t>
            </a:r>
            <a:r>
              <a:rPr lang="en-IN" sz="2400" dirty="0"/>
              <a:t> quarter-wise Nest-USA</a:t>
            </a:r>
          </a:p>
        </p:txBody>
      </p:sp>
    </p:spTree>
    <p:extLst>
      <p:ext uri="{BB962C8B-B14F-4D97-AF65-F5344CB8AC3E}">
        <p14:creationId xmlns:p14="http://schemas.microsoft.com/office/powerpoint/2010/main" val="258714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E60FAF-FCC6-11EA-F323-C7BD9BA2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2" y="122287"/>
            <a:ext cx="9836656" cy="5461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A3D3A5-DBE2-2D19-7F94-D1C8D45BDF30}"/>
              </a:ext>
            </a:extLst>
          </p:cNvPr>
          <p:cNvSpPr txBox="1"/>
          <p:nvPr/>
        </p:nvSpPr>
        <p:spPr>
          <a:xfrm>
            <a:off x="1358903" y="5675281"/>
            <a:ext cx="97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Here we can see some Boom in Offline spending in April Month</a:t>
            </a:r>
          </a:p>
        </p:txBody>
      </p:sp>
    </p:spTree>
    <p:extLst>
      <p:ext uri="{BB962C8B-B14F-4D97-AF65-F5344CB8AC3E}">
        <p14:creationId xmlns:p14="http://schemas.microsoft.com/office/powerpoint/2010/main" val="330581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94D5DB-676A-9C50-D296-D1C262FF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A4D2-652B-38CF-17F0-0317F894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01" y="475488"/>
            <a:ext cx="4385841" cy="736248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commands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275511-4A05-A79F-16B6-C4BEC23D1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24" r="8502" b="1"/>
          <a:stretch/>
        </p:blipFill>
        <p:spPr>
          <a:xfrm>
            <a:off x="991001" y="2898053"/>
            <a:ext cx="8337979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B279A5-1D11-C83F-4EFA-56DF393195AF}"/>
              </a:ext>
            </a:extLst>
          </p:cNvPr>
          <p:cNvSpPr txBox="1"/>
          <p:nvPr/>
        </p:nvSpPr>
        <p:spPr>
          <a:xfrm>
            <a:off x="885959" y="2084006"/>
            <a:ext cx="52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Data type of column </a:t>
            </a:r>
            <a:r>
              <a:rPr lang="en-US" b="1" dirty="0" err="1"/>
              <a:t>TT_Spending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9EF86C-FDF7-B4C7-8760-5AF5D48A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01" y="4871451"/>
            <a:ext cx="8337979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78356-BE88-689E-9146-691E33805FF8}"/>
              </a:ext>
            </a:extLst>
          </p:cNvPr>
          <p:cNvSpPr txBox="1"/>
          <p:nvPr/>
        </p:nvSpPr>
        <p:spPr>
          <a:xfrm>
            <a:off x="899172" y="3989680"/>
            <a:ext cx="545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new column named as Total spending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01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52ACA3-3C5A-952A-66D3-C7BA9DDA5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20" y="2125827"/>
            <a:ext cx="9900159" cy="997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A5617-7E7C-E172-4FE3-BEFD28863DD0}"/>
              </a:ext>
            </a:extLst>
          </p:cNvPr>
          <p:cNvSpPr txBox="1"/>
          <p:nvPr/>
        </p:nvSpPr>
        <p:spPr>
          <a:xfrm>
            <a:off x="1145919" y="502920"/>
            <a:ext cx="990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Advance Queries for extracting Insights from Data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D4A25D-2EDF-586A-7D03-C2F46CDF1E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3" r="8968"/>
          <a:stretch/>
        </p:blipFill>
        <p:spPr>
          <a:xfrm>
            <a:off x="1145920" y="3314066"/>
            <a:ext cx="4687824" cy="2978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D34880-F79A-9856-7B90-0BA092A8D3C8}"/>
              </a:ext>
            </a:extLst>
          </p:cNvPr>
          <p:cNvSpPr txBox="1"/>
          <p:nvPr/>
        </p:nvSpPr>
        <p:spPr>
          <a:xfrm>
            <a:off x="1145920" y="1490472"/>
            <a:ext cx="27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5444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6BF2F5-DA54-09BB-50D3-4653568C0D91}"/>
              </a:ext>
            </a:extLst>
          </p:cNvPr>
          <p:cNvSpPr txBox="1"/>
          <p:nvPr/>
        </p:nvSpPr>
        <p:spPr>
          <a:xfrm>
            <a:off x="1054480" y="472142"/>
            <a:ext cx="27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Query2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6F65B-AB16-3769-6002-7FD75EB5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80" y="1058515"/>
            <a:ext cx="9931910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6806D6-6499-5E37-9AAB-DE3A23CB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69" y="2419588"/>
            <a:ext cx="4649581" cy="3350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02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29A35A7-476A-7F04-1524-B3F6D0A7045F}"/>
              </a:ext>
            </a:extLst>
          </p:cNvPr>
          <p:cNvSpPr txBox="1"/>
          <p:nvPr/>
        </p:nvSpPr>
        <p:spPr>
          <a:xfrm>
            <a:off x="1054480" y="472142"/>
            <a:ext cx="27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Query3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AD26D2-A482-438F-2178-BC0983038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5"/>
          <a:stretch/>
        </p:blipFill>
        <p:spPr>
          <a:xfrm>
            <a:off x="1054480" y="1157097"/>
            <a:ext cx="9572625" cy="1037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880C77-C8A8-B020-C2DC-B078C595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80" y="2504337"/>
            <a:ext cx="5803185" cy="2753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83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4CF5-61E7-560E-B7E3-C9F4B7A61809}"/>
              </a:ext>
            </a:extLst>
          </p:cNvPr>
          <p:cNvSpPr txBox="1"/>
          <p:nvPr/>
        </p:nvSpPr>
        <p:spPr>
          <a:xfrm>
            <a:off x="1054480" y="472142"/>
            <a:ext cx="27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Query4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95734-5905-30EB-6788-4C2BC67C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80" y="1071092"/>
            <a:ext cx="9627095" cy="1003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13AFC-9A6C-1F90-8805-DB29CB9E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79" y="2328879"/>
            <a:ext cx="4905431" cy="2928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65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744301-9105-94E3-07BD-1652C0E110AA}"/>
              </a:ext>
            </a:extLst>
          </p:cNvPr>
          <p:cNvSpPr txBox="1"/>
          <p:nvPr/>
        </p:nvSpPr>
        <p:spPr>
          <a:xfrm>
            <a:off x="1054480" y="472142"/>
            <a:ext cx="27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Query5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16D607-A13F-2BD8-4382-AEEC8BA2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80" y="1319764"/>
            <a:ext cx="8103016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A47D3-2589-984B-02FE-76B23294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80" y="1926838"/>
            <a:ext cx="8103016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615F74-EB78-FF10-6895-F83402E6F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79" y="3421258"/>
            <a:ext cx="6435037" cy="1937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7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8BB692-94F4-33D6-D14B-29E54C9CC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97" y="3431781"/>
            <a:ext cx="1994002" cy="342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79A14A-AC2A-B1ED-66B6-708258B1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41" y="1352192"/>
            <a:ext cx="10084318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E6FB0D-675B-7F83-7C62-7EFAFD947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41" y="1039648"/>
            <a:ext cx="6819143" cy="312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30D467-AFB9-F2BF-C70B-272A1A25601A}"/>
              </a:ext>
            </a:extLst>
          </p:cNvPr>
          <p:cNvSpPr txBox="1"/>
          <p:nvPr/>
        </p:nvSpPr>
        <p:spPr>
          <a:xfrm>
            <a:off x="1054480" y="472142"/>
            <a:ext cx="27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Query6</a:t>
            </a:r>
            <a:endParaRPr lang="en-IN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97B7BD-8455-BCE6-34BC-85476E8B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80" y="3992717"/>
            <a:ext cx="6814445" cy="2124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97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575A50-63A0-3498-1DC2-3F8A6723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7" y="1773936"/>
            <a:ext cx="6477333" cy="23750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F8DF4018-5DAB-D9DF-AF7F-F8BE4F3AC6E9}"/>
              </a:ext>
            </a:extLst>
          </p:cNvPr>
          <p:cNvSpPr/>
          <p:nvPr/>
        </p:nvSpPr>
        <p:spPr>
          <a:xfrm>
            <a:off x="7872984" y="1252728"/>
            <a:ext cx="3383280" cy="3337560"/>
          </a:xfrm>
          <a:prstGeom prst="flowChartPunchedTap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A Dashboard is designed to show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Mysql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Queries Visually so, It will easy to understand them.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4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FC90630-C741-4CF5-9CF7-F6F8F9BC3E02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5C5B5A&quot;"/>
    <we:property name="bookmark" value="&quot;H4sIAAAAAAAAA+1Z33OjNhD+Vzo8ezr8Mpi8OY6v7VydpLZ7L52MZ5EWHxeMqBCpfZn8710J3OTCXZx0iI90+mQhidWn3W8/rfCtxdOyyGB3Dhu0TqxTIa43IK9/cKyBlTd9FxfvZ+P5+9X5eDalblGoVOSldXJrKZBrVB/SsoJMW6DOP64GFmTZJaz1UwJZiQOrQFmKHLL0M9aTaUjJCu8GFm6LTEjQJhcKFGqzNzSdnmlt50ePVgSm0htcIFN17xwLIdX+eWCVdctA+nJMGzMLTkSuIM3JsO5zQzYK/MCx7YAlQchZEoW6P0kz1UyJd9NtIWk/t3s/vDODYQQsTHgYhMDcIPACcDVEtSv0nDG/gZwht8zGJJZlg2IismpjWtMv+heikgznmJihXKVqR2Z+q1DuHOuO/HMpBXnP9AL5hdy6KjHL0ny9upQpQzPpo/hrIpG8x60T525wexQ4s4vz5c+r5byFwD4Wgsnvi+XFbDr/5ezfYRiv1xLXsGfK9IgRe1flDUPtfkKXkF+vcnEY7BX1lLS5rEnt+5xb1ntQEGc43WrliD9RXur0oneE5ChPdybDzlK5T1hn8AqbeUBVwktjkEROZLuJ79mMe+j4jDnfFoAmGBPa8lpQCGmTHdDZfYySmrxiatWss+sHqVswJ1WpxAZlk3X35Bj2E+9SKMgWBeacWNoBnymTcZKRE1AirwFOxCYWk48g1TNZ7j5m+XeN2t3V/oylFz49OEz/YaKG/0oUp3ykOdwbBfbQhVEUMjtxfNsFUwo8GQkwSE8rpUwZ8MDx2mTijiLPCXweDZOR7wa+A/ZBkwq3KhbbtrXYiT0/wsBPXAjsMAmTIf5fMjwNxztAwm9pRcdC24LRT6FtwfyzIkFBuVKylyVDC+8LhfZInCsbQLqg+UqgOy5fWsLeedrUBUzIYoAhtxMIgygZci92kv+iHHUsBcO3IQUtmLM0P0tLJqpc9VIL2oBh+7YAj2/Wbwtw12XtV3VO23F93+U2j4IoCgNuhxxtOHhX6lJG/AMH43ePTQtgWawKEpaXEKljoWtBKhqhY70SuhZM89nheb47yGiZxrHIe3Utez5TXu1O9nQ2Nbexke9ELkYBY85oGA0dzwuOmvLBY5CsKYFSfsybQwvGTyS32BPVaYHr+kRg9beNPuXPS/f8aln0NEF1FplEuneaRWNr88VAVKosgOEl5GiWL2orKZp5RBogkvGmLfXvrymlXR2hD5BVOjjmnxXLLEJBS+nsPvCC/r/FMrAMur8BCuxQvvoZAAA=&quot;"/>
    <we:property name="creatorSessionId" value="&quot;2079aa4d-d1d3-4a8c-b8e4-7109d636b466&quot;"/>
    <we:property name="creatorTenantId" value="&quot;f0172cd3-a4e5-4d95-b2f9-f14255f21912&quot;"/>
    <we:property name="creatorUserId" value="&quot;10032000D5BEB39E&quot;"/>
    <we:property name="datasetId" value="&quot;14d553aa-a812-4086-9b92-28c95ec61951&quot;"/>
    <we:property name="embedUrl" value="&quot;/reportEmbed?reportId=213b441e-255b-4e59-9539-a2d1b18b2ee2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initialStateBookmark" value="&quot;H4sIAAAAAAAAA+1Z33OjNhD+Vzo8ezr8Mpi8OY6v7VydpLZ7L52MZ5EWHxeMqBCpfZn8710J3OTCXZx0iI90+mQhidWn3W8/rfCtxdOyyGB3Dhu0TqxTIa43IK9/cKyBlTd9FxfvZ+P5+9X5eDalblGoVOSldXJrKZBrVB/SsoJMW6DOP64GFmTZJaz1UwJZiQOrQFmKHLL0M9aTaUjJCu8GFm6LTEjQJhcKFGqzNzSdnmlt50ePVgSm0htcIFN17xwLIdX+eWCVdctA+nJMGzMLTkSuIM3JsO5zQzYK/MCx7YAlQchZEoW6P0kz1UyJd9NtIWk/t3s/vDODYQQsTHgYhMDcIPACcDVEtSv0nDG/gZwht8zGJJZlg2IismpjWtMv+heikgznmJihXKVqR2Z+q1DuHOuO/HMpBXnP9AL5hdy6KjHL0ny9upQpQzPpo/hrIpG8x60T525wexQ4s4vz5c+r5byFwD4Wgsnvi+XFbDr/5ezfYRiv1xLXsGfK9IgRe1flDUPtfkKXkF+vcnEY7BX1lLS5rEnt+5xb1ntQEGc43WrliD9RXur0oneE5ChPdybDzlK5T1hn8AqbeUBVwktjkEROZLuJ79mMe+j4jDnfFoAmGBPa8lpQCGmTHdDZfYySmrxiatWss+sHqVswJ1WpxAZlk3X35Bj2E+9SKMgWBeacWNoBnymTcZKRE1AirwFOxCYWk48g1TNZ7j5m+XeN2t3V/oylFz49OEz/YaKG/0oUp3ykOdwbBfbQhVEUMjtxfNsFUwo8GQkwSE8rpUwZ8MDx2mTijiLPCXweDZOR7wa+A/ZBkwq3KhbbtrXYiT0/wsBPXAjsMAmTIf5fMjwNxztAwm9pRcdC24LRT6FtwfyzIkFBuVKylyVDC+8LhfZInCsbQLqg+UqgOy5fWsLeedrUBUzIYoAhtxMIgygZci92kv+iHHUsBcO3IQUtmLM0P0tLJqpc9VIL2oBh+7YAj2/Wbwtw12XtV3VO23F93+U2j4IoCgNuhxxtOHhX6lJG/AMH43ePTQtgWawKEpaXEKljoWtBKhqhY70SuhZM89nheb47yGiZxrHIe3Utez5TXu1O9nQ2Nbexke9ELkYBY85oGA0dzwuOmvLBY5CsKYFSfsybQwvGTyS32BPVaYHr+kRg9beNPuXPS/f8aln0NEF1FplEuneaRWNr88VAVKosgOEl5GiWL2orKZp5RBogkvGmLfXvrymlXR2hD5BVOjjmnxXLLEJBS+nsPvCC/r/FMrAMur8BCuxQvvoZAAA=&quot;"/>
    <we:property name="isFiltersActionButtonVisible" value="true"/>
    <we:property name="pageDisplayName" value="&quot;Page 1&quot;"/>
    <we:property name="pageName" value="&quot;ReportSection&quot;"/>
    <we:property name="reportEmbeddedTime" value="&quot;2023-12-20T15:22:15.561Z&quot;"/>
    <we:property name="reportName" value="&quot;powerbi_dash&quot;"/>
    <we:property name="reportState" value="&quot;CONNECTED&quot;"/>
    <we:property name="reportUrl" value="&quot;/groups/me/reports/213b441e-255b-4e59-9539-a2d1b18b2ee2/ReportSection?experience=power-bi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Microsoft Office PowerPoint</Application>
  <PresentationFormat>Widescreen</PresentationFormat>
  <Paragraphs>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MySql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YADAV</dc:creator>
  <cp:lastModifiedBy>KAJAL YADAV</cp:lastModifiedBy>
  <cp:revision>1</cp:revision>
  <dcterms:created xsi:type="dcterms:W3CDTF">2024-11-05T04:59:35Z</dcterms:created>
  <dcterms:modified xsi:type="dcterms:W3CDTF">2024-11-05T05:01:25Z</dcterms:modified>
</cp:coreProperties>
</file>