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F776E-7766-4EF8-9AC8-02FF37C4B803}" v="5" dt="2023-05-30T10:38:1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jal Maini" userId="63e933410d5ebe94" providerId="LiveId" clId="{A49F776E-7766-4EF8-9AC8-02FF37C4B803}"/>
    <pc:docChg chg="undo redo custSel addSld modSld">
      <pc:chgData name="Kajal Maini" userId="63e933410d5ebe94" providerId="LiveId" clId="{A49F776E-7766-4EF8-9AC8-02FF37C4B803}" dt="2023-05-30T10:48:39.419" v="126" actId="14100"/>
      <pc:docMkLst>
        <pc:docMk/>
      </pc:docMkLst>
      <pc:sldChg chg="modSp mod">
        <pc:chgData name="Kajal Maini" userId="63e933410d5ebe94" providerId="LiveId" clId="{A49F776E-7766-4EF8-9AC8-02FF37C4B803}" dt="2023-05-30T10:41:16.700" v="124" actId="14100"/>
        <pc:sldMkLst>
          <pc:docMk/>
          <pc:sldMk cId="613759339" sldId="256"/>
        </pc:sldMkLst>
        <pc:spChg chg="mod">
          <ac:chgData name="Kajal Maini" userId="63e933410d5ebe94" providerId="LiveId" clId="{A49F776E-7766-4EF8-9AC8-02FF37C4B803}" dt="2023-05-30T10:41:16.700" v="124" actId="14100"/>
          <ac:spMkLst>
            <pc:docMk/>
            <pc:sldMk cId="613759339" sldId="256"/>
            <ac:spMk id="2" creationId="{247B1B7D-8937-EF6C-9EBA-22F673E07776}"/>
          </ac:spMkLst>
        </pc:spChg>
        <pc:spChg chg="mod">
          <ac:chgData name="Kajal Maini" userId="63e933410d5ebe94" providerId="LiveId" clId="{A49F776E-7766-4EF8-9AC8-02FF37C4B803}" dt="2023-05-30T10:41:12.245" v="123" actId="1076"/>
          <ac:spMkLst>
            <pc:docMk/>
            <pc:sldMk cId="613759339" sldId="256"/>
            <ac:spMk id="3" creationId="{2189D614-4787-E507-8735-EAD9C1BD0227}"/>
          </ac:spMkLst>
        </pc:spChg>
      </pc:sldChg>
      <pc:sldChg chg="addSp delSp modSp new mod">
        <pc:chgData name="Kajal Maini" userId="63e933410d5ebe94" providerId="LiveId" clId="{A49F776E-7766-4EF8-9AC8-02FF37C4B803}" dt="2023-05-30T10:48:39.419" v="126" actId="14100"/>
        <pc:sldMkLst>
          <pc:docMk/>
          <pc:sldMk cId="3298199728" sldId="257"/>
        </pc:sldMkLst>
        <pc:spChg chg="mod">
          <ac:chgData name="Kajal Maini" userId="63e933410d5ebe94" providerId="LiveId" clId="{A49F776E-7766-4EF8-9AC8-02FF37C4B803}" dt="2023-05-30T10:37:29.606" v="99" actId="1076"/>
          <ac:spMkLst>
            <pc:docMk/>
            <pc:sldMk cId="3298199728" sldId="257"/>
            <ac:spMk id="2" creationId="{79011D8D-9984-95D1-8F23-C2E174485774}"/>
          </ac:spMkLst>
        </pc:spChg>
        <pc:spChg chg="del">
          <ac:chgData name="Kajal Maini" userId="63e933410d5ebe94" providerId="LiveId" clId="{A49F776E-7766-4EF8-9AC8-02FF37C4B803}" dt="2023-05-30T10:28:03.157" v="1" actId="931"/>
          <ac:spMkLst>
            <pc:docMk/>
            <pc:sldMk cId="3298199728" sldId="257"/>
            <ac:spMk id="3" creationId="{D8C307E4-C34C-74FF-01BD-47108CE294EC}"/>
          </ac:spMkLst>
        </pc:spChg>
        <pc:picChg chg="add mod">
          <ac:chgData name="Kajal Maini" userId="63e933410d5ebe94" providerId="LiveId" clId="{A49F776E-7766-4EF8-9AC8-02FF37C4B803}" dt="2023-05-30T10:48:39.419" v="126" actId="14100"/>
          <ac:picMkLst>
            <pc:docMk/>
            <pc:sldMk cId="3298199728" sldId="257"/>
            <ac:picMk id="5" creationId="{E9B005AD-AECF-B9C5-483D-BF7230658AFF}"/>
          </ac:picMkLst>
        </pc:picChg>
      </pc:sldChg>
      <pc:sldChg chg="addSp delSp modSp new mod">
        <pc:chgData name="Kajal Maini" userId="63e933410d5ebe94" providerId="LiveId" clId="{A49F776E-7766-4EF8-9AC8-02FF37C4B803}" dt="2023-05-30T10:37:22.313" v="98" actId="1076"/>
        <pc:sldMkLst>
          <pc:docMk/>
          <pc:sldMk cId="3826514141" sldId="258"/>
        </pc:sldMkLst>
        <pc:spChg chg="mod">
          <ac:chgData name="Kajal Maini" userId="63e933410d5ebe94" providerId="LiveId" clId="{A49F776E-7766-4EF8-9AC8-02FF37C4B803}" dt="2023-05-30T10:37:22.313" v="98" actId="1076"/>
          <ac:spMkLst>
            <pc:docMk/>
            <pc:sldMk cId="3826514141" sldId="258"/>
            <ac:spMk id="2" creationId="{9F744B9E-FE3B-CEE1-0F68-AF1C93B8DF01}"/>
          </ac:spMkLst>
        </pc:spChg>
        <pc:spChg chg="del">
          <ac:chgData name="Kajal Maini" userId="63e933410d5ebe94" providerId="LiveId" clId="{A49F776E-7766-4EF8-9AC8-02FF37C4B803}" dt="2023-05-30T10:30:42.334" v="25" actId="931"/>
          <ac:spMkLst>
            <pc:docMk/>
            <pc:sldMk cId="3826514141" sldId="258"/>
            <ac:spMk id="3" creationId="{CD98BA8A-B983-548F-B9E9-3347F07334B7}"/>
          </ac:spMkLst>
        </pc:spChg>
        <pc:picChg chg="add mod modCrop">
          <ac:chgData name="Kajal Maini" userId="63e933410d5ebe94" providerId="LiveId" clId="{A49F776E-7766-4EF8-9AC8-02FF37C4B803}" dt="2023-05-30T10:35:46.581" v="78" actId="14100"/>
          <ac:picMkLst>
            <pc:docMk/>
            <pc:sldMk cId="3826514141" sldId="258"/>
            <ac:picMk id="5" creationId="{37BBE367-9021-D32B-CC4F-8AFC4962FD72}"/>
          </ac:picMkLst>
        </pc:picChg>
      </pc:sldChg>
      <pc:sldChg chg="addSp delSp modSp new mod">
        <pc:chgData name="Kajal Maini" userId="63e933410d5ebe94" providerId="LiveId" clId="{A49F776E-7766-4EF8-9AC8-02FF37C4B803}" dt="2023-05-30T10:37:18.213" v="97" actId="1076"/>
        <pc:sldMkLst>
          <pc:docMk/>
          <pc:sldMk cId="2327888001" sldId="259"/>
        </pc:sldMkLst>
        <pc:spChg chg="mod">
          <ac:chgData name="Kajal Maini" userId="63e933410d5ebe94" providerId="LiveId" clId="{A49F776E-7766-4EF8-9AC8-02FF37C4B803}" dt="2023-05-30T10:37:18.213" v="97" actId="1076"/>
          <ac:spMkLst>
            <pc:docMk/>
            <pc:sldMk cId="2327888001" sldId="259"/>
            <ac:spMk id="2" creationId="{01C971CC-8C7F-10C4-A13C-4761B08D25AD}"/>
          </ac:spMkLst>
        </pc:spChg>
        <pc:spChg chg="del">
          <ac:chgData name="Kajal Maini" userId="63e933410d5ebe94" providerId="LiveId" clId="{A49F776E-7766-4EF8-9AC8-02FF37C4B803}" dt="2023-05-30T10:35:18.557" v="72" actId="931"/>
          <ac:spMkLst>
            <pc:docMk/>
            <pc:sldMk cId="2327888001" sldId="259"/>
            <ac:spMk id="3" creationId="{714FE2DB-9F93-1F59-B8EE-CD5933E87700}"/>
          </ac:spMkLst>
        </pc:spChg>
        <pc:picChg chg="add mod modCrop">
          <ac:chgData name="Kajal Maini" userId="63e933410d5ebe94" providerId="LiveId" clId="{A49F776E-7766-4EF8-9AC8-02FF37C4B803}" dt="2023-05-30T10:36:06.888" v="81" actId="1076"/>
          <ac:picMkLst>
            <pc:docMk/>
            <pc:sldMk cId="2327888001" sldId="259"/>
            <ac:picMk id="5" creationId="{6A760892-302E-5727-4788-CCC046FC8E14}"/>
          </ac:picMkLst>
        </pc:picChg>
      </pc:sldChg>
      <pc:sldChg chg="addSp delSp modSp new mod">
        <pc:chgData name="Kajal Maini" userId="63e933410d5ebe94" providerId="LiveId" clId="{A49F776E-7766-4EF8-9AC8-02FF37C4B803}" dt="2023-05-30T10:40:32.351" v="119" actId="14100"/>
        <pc:sldMkLst>
          <pc:docMk/>
          <pc:sldMk cId="1826911436" sldId="260"/>
        </pc:sldMkLst>
        <pc:spChg chg="mod">
          <ac:chgData name="Kajal Maini" userId="63e933410d5ebe94" providerId="LiveId" clId="{A49F776E-7766-4EF8-9AC8-02FF37C4B803}" dt="2023-05-30T10:37:11.217" v="96" actId="1076"/>
          <ac:spMkLst>
            <pc:docMk/>
            <pc:sldMk cId="1826911436" sldId="260"/>
            <ac:spMk id="2" creationId="{C28863E9-8EFD-C543-4BEA-9D597E6E4B0B}"/>
          </ac:spMkLst>
        </pc:spChg>
        <pc:spChg chg="del">
          <ac:chgData name="Kajal Maini" userId="63e933410d5ebe94" providerId="LiveId" clId="{A49F776E-7766-4EF8-9AC8-02FF37C4B803}" dt="2023-05-30T10:36:49.615" v="90" actId="931"/>
          <ac:spMkLst>
            <pc:docMk/>
            <pc:sldMk cId="1826911436" sldId="260"/>
            <ac:spMk id="3" creationId="{055F398A-2E09-5D3E-9E41-78A7AC5543E6}"/>
          </ac:spMkLst>
        </pc:spChg>
        <pc:picChg chg="add mod modCrop">
          <ac:chgData name="Kajal Maini" userId="63e933410d5ebe94" providerId="LiveId" clId="{A49F776E-7766-4EF8-9AC8-02FF37C4B803}" dt="2023-05-30T10:40:32.351" v="119" actId="14100"/>
          <ac:picMkLst>
            <pc:docMk/>
            <pc:sldMk cId="1826911436" sldId="260"/>
            <ac:picMk id="5" creationId="{30EC6C2B-220F-9B53-6800-1EF49C789C4B}"/>
          </ac:picMkLst>
        </pc:picChg>
      </pc:sldChg>
      <pc:sldChg chg="addSp delSp modSp new mod">
        <pc:chgData name="Kajal Maini" userId="63e933410d5ebe94" providerId="LiveId" clId="{A49F776E-7766-4EF8-9AC8-02FF37C4B803}" dt="2023-05-30T10:38:37.267" v="116" actId="1076"/>
        <pc:sldMkLst>
          <pc:docMk/>
          <pc:sldMk cId="2281999221" sldId="261"/>
        </pc:sldMkLst>
        <pc:spChg chg="mod">
          <ac:chgData name="Kajal Maini" userId="63e933410d5ebe94" providerId="LiveId" clId="{A49F776E-7766-4EF8-9AC8-02FF37C4B803}" dt="2023-05-30T10:38:25.615" v="114" actId="1076"/>
          <ac:spMkLst>
            <pc:docMk/>
            <pc:sldMk cId="2281999221" sldId="261"/>
            <ac:spMk id="2" creationId="{CC5835CD-CFE8-6602-B974-FAE4964D3BAD}"/>
          </ac:spMkLst>
        </pc:spChg>
        <pc:spChg chg="del">
          <ac:chgData name="Kajal Maini" userId="63e933410d5ebe94" providerId="LiveId" clId="{A49F776E-7766-4EF8-9AC8-02FF37C4B803}" dt="2023-05-30T10:38:10.280" v="108" actId="931"/>
          <ac:spMkLst>
            <pc:docMk/>
            <pc:sldMk cId="2281999221" sldId="261"/>
            <ac:spMk id="3" creationId="{46BC2FE7-F90A-CBD9-242D-0DD12A1897F9}"/>
          </ac:spMkLst>
        </pc:spChg>
        <pc:picChg chg="add mod modCrop">
          <ac:chgData name="Kajal Maini" userId="63e933410d5ebe94" providerId="LiveId" clId="{A49F776E-7766-4EF8-9AC8-02FF37C4B803}" dt="2023-05-30T10:38:37.267" v="116" actId="1076"/>
          <ac:picMkLst>
            <pc:docMk/>
            <pc:sldMk cId="2281999221" sldId="261"/>
            <ac:picMk id="5" creationId="{AE1EC9B4-6E15-A587-19F0-2193493DB1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1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8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9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4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0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8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3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4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2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0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8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1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24FB7F-E9F8-4AE5-8E8C-6494E3572C5A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E8A4-0C95-4CA8-862B-F77E7B79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2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1B7D-8937-EF6C-9EBA-22F673E07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355" y="1407161"/>
            <a:ext cx="9228565" cy="2352040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F0F0F"/>
                </a:solidFill>
                <a:effectLst/>
                <a:latin typeface="YouTube Sans"/>
              </a:rPr>
              <a:t>Case Study by A Major Travel Company</a:t>
            </a:r>
            <a:b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9D614-4787-E507-8735-EAD9C1BD0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95" y="3083560"/>
            <a:ext cx="8825658" cy="919480"/>
          </a:xfrm>
        </p:spPr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YouTube Sans"/>
              </a:rPr>
              <a:t>SQL for Data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75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1D8D-9984-95D1-8F23-C2E1744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15" y="101600"/>
            <a:ext cx="9404723" cy="1400530"/>
          </a:xfrm>
        </p:spPr>
        <p:txBody>
          <a:bodyPr/>
          <a:lstStyle/>
          <a:p>
            <a:r>
              <a:rPr lang="en-IN" dirty="0"/>
              <a:t>Dataset: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005AD-AECF-B9C5-483D-BF7230658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15" y="1235037"/>
            <a:ext cx="9696769" cy="5257203"/>
          </a:xfrm>
        </p:spPr>
      </p:pic>
    </p:spTree>
    <p:extLst>
      <p:ext uri="{BB962C8B-B14F-4D97-AF65-F5344CB8AC3E}">
        <p14:creationId xmlns:p14="http://schemas.microsoft.com/office/powerpoint/2010/main" val="329819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4B9E-FE3B-CEE1-0F68-AF1C93B8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3518"/>
            <a:ext cx="9404723" cy="908722"/>
          </a:xfrm>
        </p:spPr>
        <p:txBody>
          <a:bodyPr/>
          <a:lstStyle/>
          <a:p>
            <a:r>
              <a:rPr lang="en-IN" sz="2000" dirty="0"/>
              <a:t>1. </a:t>
            </a:r>
            <a:r>
              <a:rPr lang="en-US" sz="2000" dirty="0"/>
              <a:t>Write a SQL query that gives segment wise total users who booked flight in April 2022.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BE367-9021-D32B-CC4F-8AFC4962F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2"/>
          <a:stretch/>
        </p:blipFill>
        <p:spPr>
          <a:xfrm>
            <a:off x="822960" y="1645920"/>
            <a:ext cx="10302240" cy="4582160"/>
          </a:xfrm>
        </p:spPr>
      </p:pic>
    </p:spTree>
    <p:extLst>
      <p:ext uri="{BB962C8B-B14F-4D97-AF65-F5344CB8AC3E}">
        <p14:creationId xmlns:p14="http://schemas.microsoft.com/office/powerpoint/2010/main" val="38265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71CC-8C7F-10C4-A13C-4761B08D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32398"/>
            <a:ext cx="9404723" cy="786802"/>
          </a:xfrm>
        </p:spPr>
        <p:txBody>
          <a:bodyPr/>
          <a:lstStyle/>
          <a:p>
            <a:r>
              <a:rPr lang="en-US" sz="2000" dirty="0"/>
              <a:t>2. Write a query to identify users whose first booking was a hotel booking.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60892-302E-5727-4788-CCC046FC8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"/>
          <a:stretch/>
        </p:blipFill>
        <p:spPr>
          <a:xfrm>
            <a:off x="812800" y="1514356"/>
            <a:ext cx="10058400" cy="3829287"/>
          </a:xfrm>
        </p:spPr>
      </p:pic>
    </p:spTree>
    <p:extLst>
      <p:ext uri="{BB962C8B-B14F-4D97-AF65-F5344CB8AC3E}">
        <p14:creationId xmlns:p14="http://schemas.microsoft.com/office/powerpoint/2010/main" val="23278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63E9-8EFD-C543-4BEA-9D597E6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1278"/>
            <a:ext cx="9404723" cy="1400530"/>
          </a:xfrm>
        </p:spPr>
        <p:txBody>
          <a:bodyPr/>
          <a:lstStyle/>
          <a:p>
            <a:r>
              <a:rPr lang="en-IN" sz="2000" dirty="0"/>
              <a:t>3.</a:t>
            </a:r>
            <a:r>
              <a:rPr lang="en-US" sz="2000" dirty="0"/>
              <a:t> Write a query to calculate the days between first and last booking of each user.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C6C2B-220F-9B53-6800-1EF49C789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/>
          <a:stretch/>
        </p:blipFill>
        <p:spPr>
          <a:xfrm>
            <a:off x="914400" y="1838960"/>
            <a:ext cx="10200639" cy="4155440"/>
          </a:xfrm>
        </p:spPr>
      </p:pic>
    </p:spTree>
    <p:extLst>
      <p:ext uri="{BB962C8B-B14F-4D97-AF65-F5344CB8AC3E}">
        <p14:creationId xmlns:p14="http://schemas.microsoft.com/office/powerpoint/2010/main" val="182691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35CD-CFE8-6602-B974-FAE4964D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503518"/>
            <a:ext cx="9404723" cy="1400530"/>
          </a:xfrm>
        </p:spPr>
        <p:txBody>
          <a:bodyPr/>
          <a:lstStyle/>
          <a:p>
            <a:r>
              <a:rPr lang="en-IN" sz="2000" dirty="0"/>
              <a:t>4.</a:t>
            </a:r>
            <a:r>
              <a:rPr lang="en-US" sz="2000" dirty="0"/>
              <a:t> Write a query to count the number of flight and hotel bookings in each of the user segments for the year 2022.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EC9B4-6E15-A587-19F0-2193493DB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2"/>
          <a:stretch/>
        </p:blipFill>
        <p:spPr>
          <a:xfrm>
            <a:off x="944880" y="1904048"/>
            <a:ext cx="9753600" cy="3942080"/>
          </a:xfrm>
        </p:spPr>
      </p:pic>
    </p:spTree>
    <p:extLst>
      <p:ext uri="{BB962C8B-B14F-4D97-AF65-F5344CB8AC3E}">
        <p14:creationId xmlns:p14="http://schemas.microsoft.com/office/powerpoint/2010/main" val="228199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92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YouTube Sans</vt:lpstr>
      <vt:lpstr>Ion</vt:lpstr>
      <vt:lpstr>Case Study by A Major Travel Company </vt:lpstr>
      <vt:lpstr>Dataset:</vt:lpstr>
      <vt:lpstr>1. Write a SQL query that gives segment wise total users who booked flight in April 2022.</vt:lpstr>
      <vt:lpstr>2. Write a query to identify users whose first booking was a hotel booking.</vt:lpstr>
      <vt:lpstr>3. Write a query to calculate the days between first and last booking of each user.</vt:lpstr>
      <vt:lpstr>4. Write a query to count the number of flight and hotel bookings in each of the user segments for the year 2022.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by A Major Travel Company </dc:title>
  <dc:creator>Kajal Maini</dc:creator>
  <cp:lastModifiedBy>Kajal Maini</cp:lastModifiedBy>
  <cp:revision>1</cp:revision>
  <dcterms:created xsi:type="dcterms:W3CDTF">2023-05-28T15:02:51Z</dcterms:created>
  <dcterms:modified xsi:type="dcterms:W3CDTF">2023-05-30T10:48:39Z</dcterms:modified>
</cp:coreProperties>
</file>