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5" r:id="rId5"/>
    <p:sldId id="276" r:id="rId6"/>
    <p:sldId id="259" r:id="rId7"/>
    <p:sldId id="260" r:id="rId8"/>
    <p:sldId id="261" r:id="rId9"/>
    <p:sldId id="270" r:id="rId10"/>
    <p:sldId id="271" r:id="rId11"/>
    <p:sldId id="272" r:id="rId12"/>
    <p:sldId id="263" r:id="rId13"/>
    <p:sldId id="265" r:id="rId14"/>
    <p:sldId id="277" r:id="rId15"/>
    <p:sldId id="268" r:id="rId16"/>
    <p:sldId id="269" r:id="rId17"/>
    <p:sldId id="264" r:id="rId18"/>
    <p:sldId id="262" r:id="rId19"/>
    <p:sldId id="266" r:id="rId20"/>
    <p:sldId id="267"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77C29F-DDC4-4D7C-837C-F2CD3FA734FD}">
          <p14:sldIdLst>
            <p14:sldId id="256"/>
            <p14:sldId id="257"/>
            <p14:sldId id="273"/>
            <p14:sldId id="275"/>
            <p14:sldId id="276"/>
            <p14:sldId id="259"/>
            <p14:sldId id="260"/>
            <p14:sldId id="261"/>
            <p14:sldId id="270"/>
            <p14:sldId id="271"/>
            <p14:sldId id="272"/>
            <p14:sldId id="263"/>
            <p14:sldId id="265"/>
            <p14:sldId id="277"/>
            <p14:sldId id="268"/>
            <p14:sldId id="269"/>
            <p14:sldId id="264"/>
            <p14:sldId id="262"/>
            <p14:sldId id="266"/>
            <p14:sldId id="26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0681" autoAdjust="0"/>
  </p:normalViewPr>
  <p:slideViewPr>
    <p:cSldViewPr>
      <p:cViewPr varScale="1">
        <p:scale>
          <a:sx n="64" d="100"/>
          <a:sy n="64" d="100"/>
        </p:scale>
        <p:origin x="-1272"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E836E-A869-426C-B1F7-A6A17BE24A7C}"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94E31076-F6B7-4628-82A7-B1592C9EEE2A}">
      <dgm:prSet phldrT="[Text]"/>
      <dgm:spPr/>
      <dgm:t>
        <a:bodyPr/>
        <a:lstStyle/>
        <a:p>
          <a:r>
            <a:rPr lang="en-US" dirty="0" smtClean="0"/>
            <a:t>arduino.org</a:t>
          </a:r>
          <a:endParaRPr lang="en-US" dirty="0"/>
        </a:p>
      </dgm:t>
    </dgm:pt>
    <dgm:pt modelId="{9764D3F9-4559-45AB-87F3-BD7B41982BB3}" type="parTrans" cxnId="{2CDEB546-C232-4A29-ACA1-F3738BF47BD4}">
      <dgm:prSet/>
      <dgm:spPr/>
      <dgm:t>
        <a:bodyPr/>
        <a:lstStyle/>
        <a:p>
          <a:endParaRPr lang="en-US"/>
        </a:p>
      </dgm:t>
    </dgm:pt>
    <dgm:pt modelId="{6882765D-7716-48FE-983E-ADAF49C840C2}" type="sibTrans" cxnId="{2CDEB546-C232-4A29-ACA1-F3738BF47BD4}">
      <dgm:prSet/>
      <dgm:spPr/>
      <dgm:t>
        <a:bodyPr/>
        <a:lstStyle/>
        <a:p>
          <a:r>
            <a:rPr lang="en-US" dirty="0" smtClean="0"/>
            <a:t>Origin(Massimo </a:t>
          </a:r>
          <a:r>
            <a:rPr lang="en-US" dirty="0" err="1" smtClean="0"/>
            <a:t>Banzi</a:t>
          </a:r>
          <a:r>
            <a:rPr lang="en-US" dirty="0" smtClean="0"/>
            <a:t> &amp; partners)</a:t>
          </a:r>
          <a:endParaRPr lang="en-US" dirty="0"/>
        </a:p>
      </dgm:t>
    </dgm:pt>
    <dgm:pt modelId="{AE508256-1AF4-4BE6-9A94-45C01E2B54EF}" type="asst">
      <dgm:prSet phldrT="[Text]"/>
      <dgm:spPr/>
      <dgm:t>
        <a:bodyPr/>
        <a:lstStyle/>
        <a:p>
          <a:r>
            <a:rPr lang="en-US" dirty="0" smtClean="0"/>
            <a:t>arduino.cc</a:t>
          </a:r>
          <a:endParaRPr lang="en-US" dirty="0"/>
        </a:p>
      </dgm:t>
    </dgm:pt>
    <dgm:pt modelId="{B601BCF3-81AD-46D2-BB88-66C30C6A8E38}" type="parTrans" cxnId="{D93E62FA-4F12-4949-8703-B4FF7BC992EF}">
      <dgm:prSet/>
      <dgm:spPr/>
      <dgm:t>
        <a:bodyPr/>
        <a:lstStyle/>
        <a:p>
          <a:endParaRPr lang="en-US"/>
        </a:p>
      </dgm:t>
    </dgm:pt>
    <dgm:pt modelId="{AFA43A89-42BC-4BAC-8B59-A225CB66C331}" type="sibTrans" cxnId="{D93E62FA-4F12-4949-8703-B4FF7BC992EF}">
      <dgm:prSet custT="1"/>
      <dgm:spPr/>
      <dgm:t>
        <a:bodyPr/>
        <a:lstStyle/>
        <a:p>
          <a:r>
            <a:rPr lang="en-US" sz="1600" b="1" dirty="0" smtClean="0"/>
            <a:t>smart projects company(by partners)</a:t>
          </a:r>
        </a:p>
        <a:p>
          <a:endParaRPr lang="en-US" sz="1600" b="1" dirty="0"/>
        </a:p>
      </dgm:t>
    </dgm:pt>
    <dgm:pt modelId="{27FA51F5-A8B2-43A8-B913-DF2C7790C7D8}" type="asst">
      <dgm:prSet/>
      <dgm:spPr/>
      <dgm:t>
        <a:bodyPr/>
        <a:lstStyle/>
        <a:p>
          <a:r>
            <a:rPr lang="en-US" dirty="0" smtClean="0"/>
            <a:t>Arduino.org</a:t>
          </a:r>
          <a:endParaRPr lang="en-US" dirty="0"/>
        </a:p>
      </dgm:t>
    </dgm:pt>
    <dgm:pt modelId="{4D07719D-CA41-4FA0-A646-E224E423E4CC}" type="parTrans" cxnId="{E48FD361-856D-41B8-B53C-2D09EC55BEF4}">
      <dgm:prSet/>
      <dgm:spPr/>
      <dgm:t>
        <a:bodyPr/>
        <a:lstStyle/>
        <a:p>
          <a:endParaRPr lang="en-US"/>
        </a:p>
      </dgm:t>
    </dgm:pt>
    <dgm:pt modelId="{824DB507-C04A-4ED0-AE20-0A0112F2FC74}" type="sibTrans" cxnId="{E48FD361-856D-41B8-B53C-2D09EC55BEF4}">
      <dgm:prSet/>
      <dgm:spPr/>
      <dgm:t>
        <a:bodyPr/>
        <a:lstStyle/>
        <a:p>
          <a:r>
            <a:rPr lang="en-US" dirty="0" smtClean="0"/>
            <a:t>(Massimo </a:t>
          </a:r>
          <a:r>
            <a:rPr lang="en-US" dirty="0" err="1" smtClean="0"/>
            <a:t>Banzi</a:t>
          </a:r>
          <a:r>
            <a:rPr lang="en-US" dirty="0" smtClean="0"/>
            <a:t>)</a:t>
          </a:r>
          <a:endParaRPr lang="en-US" dirty="0"/>
        </a:p>
      </dgm:t>
    </dgm:pt>
    <dgm:pt modelId="{A89C3D16-76AF-4966-BEF3-525499E4C3AC}" type="pres">
      <dgm:prSet presAssocID="{F47E836E-A869-426C-B1F7-A6A17BE24A7C}" presName="hierChild1" presStyleCnt="0">
        <dgm:presLayoutVars>
          <dgm:orgChart val="1"/>
          <dgm:chPref val="1"/>
          <dgm:dir/>
          <dgm:animOne val="branch"/>
          <dgm:animLvl val="lvl"/>
          <dgm:resizeHandles/>
        </dgm:presLayoutVars>
      </dgm:prSet>
      <dgm:spPr/>
    </dgm:pt>
    <dgm:pt modelId="{6F5AE2A2-2EF7-4869-BB23-7C00D874F10E}" type="pres">
      <dgm:prSet presAssocID="{94E31076-F6B7-4628-82A7-B1592C9EEE2A}" presName="hierRoot1" presStyleCnt="0">
        <dgm:presLayoutVars>
          <dgm:hierBranch val="init"/>
        </dgm:presLayoutVars>
      </dgm:prSet>
      <dgm:spPr/>
    </dgm:pt>
    <dgm:pt modelId="{2DC39836-D81E-4DCF-AADA-2E76DD97FF78}" type="pres">
      <dgm:prSet presAssocID="{94E31076-F6B7-4628-82A7-B1592C9EEE2A}" presName="rootComposite1" presStyleCnt="0"/>
      <dgm:spPr/>
    </dgm:pt>
    <dgm:pt modelId="{6C63155F-FF83-4058-9512-1342991672D1}" type="pres">
      <dgm:prSet presAssocID="{94E31076-F6B7-4628-82A7-B1592C9EEE2A}" presName="rootText1" presStyleLbl="node0" presStyleIdx="0" presStyleCnt="1">
        <dgm:presLayoutVars>
          <dgm:chMax/>
          <dgm:chPref val="3"/>
        </dgm:presLayoutVars>
      </dgm:prSet>
      <dgm:spPr/>
      <dgm:t>
        <a:bodyPr/>
        <a:lstStyle/>
        <a:p>
          <a:endParaRPr lang="en-US"/>
        </a:p>
      </dgm:t>
    </dgm:pt>
    <dgm:pt modelId="{83CEB90C-0998-49A7-BF8D-4B062A38CC4F}" type="pres">
      <dgm:prSet presAssocID="{94E31076-F6B7-4628-82A7-B1592C9EEE2A}" presName="titleText1" presStyleLbl="fgAcc0" presStyleIdx="0" presStyleCnt="1">
        <dgm:presLayoutVars>
          <dgm:chMax val="0"/>
          <dgm:chPref val="0"/>
        </dgm:presLayoutVars>
      </dgm:prSet>
      <dgm:spPr/>
      <dgm:t>
        <a:bodyPr/>
        <a:lstStyle/>
        <a:p>
          <a:endParaRPr lang="en-US"/>
        </a:p>
      </dgm:t>
    </dgm:pt>
    <dgm:pt modelId="{B0818EDF-1148-46F3-A460-3E4EB1F4374C}" type="pres">
      <dgm:prSet presAssocID="{94E31076-F6B7-4628-82A7-B1592C9EEE2A}" presName="rootConnector1" presStyleLbl="node1" presStyleIdx="0" presStyleCnt="0"/>
      <dgm:spPr/>
    </dgm:pt>
    <dgm:pt modelId="{4C47DDBF-4879-4F1C-B81B-A5079BA21D4A}" type="pres">
      <dgm:prSet presAssocID="{94E31076-F6B7-4628-82A7-B1592C9EEE2A}" presName="hierChild2" presStyleCnt="0"/>
      <dgm:spPr/>
    </dgm:pt>
    <dgm:pt modelId="{37FA9C36-E503-400A-BE95-A7208E149CB7}" type="pres">
      <dgm:prSet presAssocID="{94E31076-F6B7-4628-82A7-B1592C9EEE2A}" presName="hierChild3" presStyleCnt="0"/>
      <dgm:spPr/>
    </dgm:pt>
    <dgm:pt modelId="{3DDD1E95-71CF-4E97-B2AE-C3CCC56BDF20}" type="pres">
      <dgm:prSet presAssocID="{B601BCF3-81AD-46D2-BB88-66C30C6A8E38}" presName="Name96" presStyleLbl="parChTrans1D2" presStyleIdx="0" presStyleCnt="2"/>
      <dgm:spPr/>
    </dgm:pt>
    <dgm:pt modelId="{9C8F7FA9-4E33-4CF6-B925-0B5608A910FA}" type="pres">
      <dgm:prSet presAssocID="{AE508256-1AF4-4BE6-9A94-45C01E2B54EF}" presName="hierRoot3" presStyleCnt="0">
        <dgm:presLayoutVars>
          <dgm:hierBranch val="init"/>
        </dgm:presLayoutVars>
      </dgm:prSet>
      <dgm:spPr/>
    </dgm:pt>
    <dgm:pt modelId="{108A740E-1B26-44F9-8AF9-937560B1B4AE}" type="pres">
      <dgm:prSet presAssocID="{AE508256-1AF4-4BE6-9A94-45C01E2B54EF}" presName="rootComposite3" presStyleCnt="0"/>
      <dgm:spPr/>
    </dgm:pt>
    <dgm:pt modelId="{144A4F53-7732-49C1-B041-CD7D0D36C582}" type="pres">
      <dgm:prSet presAssocID="{AE508256-1AF4-4BE6-9A94-45C01E2B54EF}" presName="rootText3" presStyleLbl="asst1" presStyleIdx="0" presStyleCnt="2">
        <dgm:presLayoutVars>
          <dgm:chPref val="3"/>
        </dgm:presLayoutVars>
      </dgm:prSet>
      <dgm:spPr/>
      <dgm:t>
        <a:bodyPr/>
        <a:lstStyle/>
        <a:p>
          <a:endParaRPr lang="en-US"/>
        </a:p>
      </dgm:t>
    </dgm:pt>
    <dgm:pt modelId="{71EE8B81-A2B4-48C7-9E1E-6787E0F3A269}" type="pres">
      <dgm:prSet presAssocID="{AE508256-1AF4-4BE6-9A94-45C01E2B54EF}" presName="titleText3" presStyleLbl="fgAcc2" presStyleIdx="0" presStyleCnt="2" custScaleY="152214">
        <dgm:presLayoutVars>
          <dgm:chMax val="0"/>
          <dgm:chPref val="0"/>
        </dgm:presLayoutVars>
      </dgm:prSet>
      <dgm:spPr/>
      <dgm:t>
        <a:bodyPr/>
        <a:lstStyle/>
        <a:p>
          <a:endParaRPr lang="en-US"/>
        </a:p>
      </dgm:t>
    </dgm:pt>
    <dgm:pt modelId="{465C89D7-21A5-401D-9938-FF19A03BE4B5}" type="pres">
      <dgm:prSet presAssocID="{AE508256-1AF4-4BE6-9A94-45C01E2B54EF}" presName="rootConnector3" presStyleLbl="asst1" presStyleIdx="0" presStyleCnt="2"/>
      <dgm:spPr/>
    </dgm:pt>
    <dgm:pt modelId="{6959E8DB-1528-4E2D-B8C3-BCBE7B8AE05B}" type="pres">
      <dgm:prSet presAssocID="{AE508256-1AF4-4BE6-9A94-45C01E2B54EF}" presName="hierChild6" presStyleCnt="0"/>
      <dgm:spPr/>
    </dgm:pt>
    <dgm:pt modelId="{9678AEC8-2E10-4608-83B3-2052A1E3FB48}" type="pres">
      <dgm:prSet presAssocID="{AE508256-1AF4-4BE6-9A94-45C01E2B54EF}" presName="hierChild7" presStyleCnt="0"/>
      <dgm:spPr/>
    </dgm:pt>
    <dgm:pt modelId="{5A7C1F8D-C06A-471E-A4ED-99AA7C0D5246}" type="pres">
      <dgm:prSet presAssocID="{4D07719D-CA41-4FA0-A646-E224E423E4CC}" presName="Name96" presStyleLbl="parChTrans1D2" presStyleIdx="1" presStyleCnt="2"/>
      <dgm:spPr/>
    </dgm:pt>
    <dgm:pt modelId="{1D1E79E4-5A4B-4515-BD5B-CCA3E3B2CDD1}" type="pres">
      <dgm:prSet presAssocID="{27FA51F5-A8B2-43A8-B913-DF2C7790C7D8}" presName="hierRoot3" presStyleCnt="0">
        <dgm:presLayoutVars>
          <dgm:hierBranch val="init"/>
        </dgm:presLayoutVars>
      </dgm:prSet>
      <dgm:spPr/>
    </dgm:pt>
    <dgm:pt modelId="{240315B0-244C-40F9-953B-905F038BCCBD}" type="pres">
      <dgm:prSet presAssocID="{27FA51F5-A8B2-43A8-B913-DF2C7790C7D8}" presName="rootComposite3" presStyleCnt="0"/>
      <dgm:spPr/>
    </dgm:pt>
    <dgm:pt modelId="{270DE97A-DED9-4016-9A4A-2590CBFDF67E}" type="pres">
      <dgm:prSet presAssocID="{27FA51F5-A8B2-43A8-B913-DF2C7790C7D8}" presName="rootText3" presStyleLbl="asst1" presStyleIdx="1" presStyleCnt="2">
        <dgm:presLayoutVars>
          <dgm:chPref val="3"/>
        </dgm:presLayoutVars>
      </dgm:prSet>
      <dgm:spPr/>
    </dgm:pt>
    <dgm:pt modelId="{AF31ED1A-7388-4445-8152-1E7476EA5CDD}" type="pres">
      <dgm:prSet presAssocID="{27FA51F5-A8B2-43A8-B913-DF2C7790C7D8}" presName="titleText3" presStyleLbl="fgAcc2" presStyleIdx="1" presStyleCnt="2">
        <dgm:presLayoutVars>
          <dgm:chMax val="0"/>
          <dgm:chPref val="0"/>
        </dgm:presLayoutVars>
      </dgm:prSet>
      <dgm:spPr/>
      <dgm:t>
        <a:bodyPr/>
        <a:lstStyle/>
        <a:p>
          <a:endParaRPr lang="en-US"/>
        </a:p>
      </dgm:t>
    </dgm:pt>
    <dgm:pt modelId="{4B5E4729-D0D2-4ACD-A546-6245CE063CD8}" type="pres">
      <dgm:prSet presAssocID="{27FA51F5-A8B2-43A8-B913-DF2C7790C7D8}" presName="rootConnector3" presStyleLbl="asst1" presStyleIdx="1" presStyleCnt="2"/>
      <dgm:spPr/>
    </dgm:pt>
    <dgm:pt modelId="{E4D25F39-01F2-4FFC-B6B7-7ACDB5349C7F}" type="pres">
      <dgm:prSet presAssocID="{27FA51F5-A8B2-43A8-B913-DF2C7790C7D8}" presName="hierChild6" presStyleCnt="0"/>
      <dgm:spPr/>
    </dgm:pt>
    <dgm:pt modelId="{8225F0C5-5F7C-4CFC-9920-FAB1C3A3CFFC}" type="pres">
      <dgm:prSet presAssocID="{27FA51F5-A8B2-43A8-B913-DF2C7790C7D8}" presName="hierChild7" presStyleCnt="0"/>
      <dgm:spPr/>
    </dgm:pt>
  </dgm:ptLst>
  <dgm:cxnLst>
    <dgm:cxn modelId="{C83B9EBB-5D44-4E0A-A16C-D61E8146D990}" type="presOf" srcId="{AE508256-1AF4-4BE6-9A94-45C01E2B54EF}" destId="{144A4F53-7732-49C1-B041-CD7D0D36C582}" srcOrd="0" destOrd="0" presId="urn:microsoft.com/office/officeart/2008/layout/NameandTitleOrganizationalChart"/>
    <dgm:cxn modelId="{1FB1A926-82D9-4007-9BC1-225A466DC051}" type="presOf" srcId="{94E31076-F6B7-4628-82A7-B1592C9EEE2A}" destId="{B0818EDF-1148-46F3-A460-3E4EB1F4374C}" srcOrd="1" destOrd="0" presId="urn:microsoft.com/office/officeart/2008/layout/NameandTitleOrganizationalChart"/>
    <dgm:cxn modelId="{D18FFDED-68B8-452A-A11E-1C2C4CCD4CFD}" type="presOf" srcId="{4D07719D-CA41-4FA0-A646-E224E423E4CC}" destId="{5A7C1F8D-C06A-471E-A4ED-99AA7C0D5246}" srcOrd="0" destOrd="0" presId="urn:microsoft.com/office/officeart/2008/layout/NameandTitleOrganizationalChart"/>
    <dgm:cxn modelId="{8C14F874-8344-4FBB-B521-5B7A9092D4E4}" type="presOf" srcId="{AE508256-1AF4-4BE6-9A94-45C01E2B54EF}" destId="{465C89D7-21A5-401D-9938-FF19A03BE4B5}" srcOrd="1" destOrd="0" presId="urn:microsoft.com/office/officeart/2008/layout/NameandTitleOrganizationalChart"/>
    <dgm:cxn modelId="{31B9A558-B6AC-422D-9EB0-2FAA69E59FD1}" type="presOf" srcId="{94E31076-F6B7-4628-82A7-B1592C9EEE2A}" destId="{6C63155F-FF83-4058-9512-1342991672D1}" srcOrd="0" destOrd="0" presId="urn:microsoft.com/office/officeart/2008/layout/NameandTitleOrganizationalChart"/>
    <dgm:cxn modelId="{FF8209AB-0280-47AE-993E-2BFEA7E52519}" type="presOf" srcId="{824DB507-C04A-4ED0-AE20-0A0112F2FC74}" destId="{AF31ED1A-7388-4445-8152-1E7476EA5CDD}" srcOrd="0" destOrd="0" presId="urn:microsoft.com/office/officeart/2008/layout/NameandTitleOrganizationalChart"/>
    <dgm:cxn modelId="{E48FD361-856D-41B8-B53C-2D09EC55BEF4}" srcId="{94E31076-F6B7-4628-82A7-B1592C9EEE2A}" destId="{27FA51F5-A8B2-43A8-B913-DF2C7790C7D8}" srcOrd="1" destOrd="0" parTransId="{4D07719D-CA41-4FA0-A646-E224E423E4CC}" sibTransId="{824DB507-C04A-4ED0-AE20-0A0112F2FC74}"/>
    <dgm:cxn modelId="{5BA77747-D8D5-4B1B-A03C-034E268A103D}" type="presOf" srcId="{27FA51F5-A8B2-43A8-B913-DF2C7790C7D8}" destId="{270DE97A-DED9-4016-9A4A-2590CBFDF67E}" srcOrd="0" destOrd="0" presId="urn:microsoft.com/office/officeart/2008/layout/NameandTitleOrganizationalChart"/>
    <dgm:cxn modelId="{B77911E8-1F7A-4DD1-ACFF-D35F7A4586B8}" type="presOf" srcId="{6882765D-7716-48FE-983E-ADAF49C840C2}" destId="{83CEB90C-0998-49A7-BF8D-4B062A38CC4F}" srcOrd="0" destOrd="0" presId="urn:microsoft.com/office/officeart/2008/layout/NameandTitleOrganizationalChart"/>
    <dgm:cxn modelId="{D93E62FA-4F12-4949-8703-B4FF7BC992EF}" srcId="{94E31076-F6B7-4628-82A7-B1592C9EEE2A}" destId="{AE508256-1AF4-4BE6-9A94-45C01E2B54EF}" srcOrd="0" destOrd="0" parTransId="{B601BCF3-81AD-46D2-BB88-66C30C6A8E38}" sibTransId="{AFA43A89-42BC-4BAC-8B59-A225CB66C331}"/>
    <dgm:cxn modelId="{C3954449-DE3A-47F7-94F9-1B273495A003}" type="presOf" srcId="{B601BCF3-81AD-46D2-BB88-66C30C6A8E38}" destId="{3DDD1E95-71CF-4E97-B2AE-C3CCC56BDF20}" srcOrd="0" destOrd="0" presId="urn:microsoft.com/office/officeart/2008/layout/NameandTitleOrganizationalChart"/>
    <dgm:cxn modelId="{0DDEA809-50B5-4A81-A6F3-C70B44F47549}" type="presOf" srcId="{27FA51F5-A8B2-43A8-B913-DF2C7790C7D8}" destId="{4B5E4729-D0D2-4ACD-A546-6245CE063CD8}" srcOrd="1" destOrd="0" presId="urn:microsoft.com/office/officeart/2008/layout/NameandTitleOrganizationalChart"/>
    <dgm:cxn modelId="{6D047672-57CC-496A-B716-766FB4253789}" type="presOf" srcId="{AFA43A89-42BC-4BAC-8B59-A225CB66C331}" destId="{71EE8B81-A2B4-48C7-9E1E-6787E0F3A269}" srcOrd="0" destOrd="0" presId="urn:microsoft.com/office/officeart/2008/layout/NameandTitleOrganizationalChart"/>
    <dgm:cxn modelId="{2CDEB546-C232-4A29-ACA1-F3738BF47BD4}" srcId="{F47E836E-A869-426C-B1F7-A6A17BE24A7C}" destId="{94E31076-F6B7-4628-82A7-B1592C9EEE2A}" srcOrd="0" destOrd="0" parTransId="{9764D3F9-4559-45AB-87F3-BD7B41982BB3}" sibTransId="{6882765D-7716-48FE-983E-ADAF49C840C2}"/>
    <dgm:cxn modelId="{3274B891-8F0F-4DC1-9430-BC22F90BC3F0}" type="presOf" srcId="{F47E836E-A869-426C-B1F7-A6A17BE24A7C}" destId="{A89C3D16-76AF-4966-BEF3-525499E4C3AC}" srcOrd="0" destOrd="0" presId="urn:microsoft.com/office/officeart/2008/layout/NameandTitleOrganizationalChart"/>
    <dgm:cxn modelId="{28614F02-4833-4309-817D-266B29ACC752}" type="presParOf" srcId="{A89C3D16-76AF-4966-BEF3-525499E4C3AC}" destId="{6F5AE2A2-2EF7-4869-BB23-7C00D874F10E}" srcOrd="0" destOrd="0" presId="urn:microsoft.com/office/officeart/2008/layout/NameandTitleOrganizationalChart"/>
    <dgm:cxn modelId="{A0B8ED4C-C1BB-4650-94EB-16726D03A2D5}" type="presParOf" srcId="{6F5AE2A2-2EF7-4869-BB23-7C00D874F10E}" destId="{2DC39836-D81E-4DCF-AADA-2E76DD97FF78}" srcOrd="0" destOrd="0" presId="urn:microsoft.com/office/officeart/2008/layout/NameandTitleOrganizationalChart"/>
    <dgm:cxn modelId="{32D1A626-BD65-4513-BD11-EBBB7A7C505A}" type="presParOf" srcId="{2DC39836-D81E-4DCF-AADA-2E76DD97FF78}" destId="{6C63155F-FF83-4058-9512-1342991672D1}" srcOrd="0" destOrd="0" presId="urn:microsoft.com/office/officeart/2008/layout/NameandTitleOrganizationalChart"/>
    <dgm:cxn modelId="{8DA33F09-10E4-4AC6-A4AA-799731F8B58F}" type="presParOf" srcId="{2DC39836-D81E-4DCF-AADA-2E76DD97FF78}" destId="{83CEB90C-0998-49A7-BF8D-4B062A38CC4F}" srcOrd="1" destOrd="0" presId="urn:microsoft.com/office/officeart/2008/layout/NameandTitleOrganizationalChart"/>
    <dgm:cxn modelId="{F4A16E39-EBED-4521-953B-D71361DC00DA}" type="presParOf" srcId="{2DC39836-D81E-4DCF-AADA-2E76DD97FF78}" destId="{B0818EDF-1148-46F3-A460-3E4EB1F4374C}" srcOrd="2" destOrd="0" presId="urn:microsoft.com/office/officeart/2008/layout/NameandTitleOrganizationalChart"/>
    <dgm:cxn modelId="{D7EEED92-F292-4FD6-95FA-EE3279AF2F63}" type="presParOf" srcId="{6F5AE2A2-2EF7-4869-BB23-7C00D874F10E}" destId="{4C47DDBF-4879-4F1C-B81B-A5079BA21D4A}" srcOrd="1" destOrd="0" presId="urn:microsoft.com/office/officeart/2008/layout/NameandTitleOrganizationalChart"/>
    <dgm:cxn modelId="{D0B68892-CE0E-46AD-A1AB-02E02957B24F}" type="presParOf" srcId="{6F5AE2A2-2EF7-4869-BB23-7C00D874F10E}" destId="{37FA9C36-E503-400A-BE95-A7208E149CB7}" srcOrd="2" destOrd="0" presId="urn:microsoft.com/office/officeart/2008/layout/NameandTitleOrganizationalChart"/>
    <dgm:cxn modelId="{319C9E3A-D884-4D07-BB19-038B5AB2940F}" type="presParOf" srcId="{37FA9C36-E503-400A-BE95-A7208E149CB7}" destId="{3DDD1E95-71CF-4E97-B2AE-C3CCC56BDF20}" srcOrd="0" destOrd="0" presId="urn:microsoft.com/office/officeart/2008/layout/NameandTitleOrganizationalChart"/>
    <dgm:cxn modelId="{6976EAF2-B3D0-45E4-AFF0-A6C8C5352059}" type="presParOf" srcId="{37FA9C36-E503-400A-BE95-A7208E149CB7}" destId="{9C8F7FA9-4E33-4CF6-B925-0B5608A910FA}" srcOrd="1" destOrd="0" presId="urn:microsoft.com/office/officeart/2008/layout/NameandTitleOrganizationalChart"/>
    <dgm:cxn modelId="{21BC1436-FBB7-4AA0-A9C9-F778046BAD8C}" type="presParOf" srcId="{9C8F7FA9-4E33-4CF6-B925-0B5608A910FA}" destId="{108A740E-1B26-44F9-8AF9-937560B1B4AE}" srcOrd="0" destOrd="0" presId="urn:microsoft.com/office/officeart/2008/layout/NameandTitleOrganizationalChart"/>
    <dgm:cxn modelId="{F837D5EE-5604-46DA-8126-F2F9CF7B1E82}" type="presParOf" srcId="{108A740E-1B26-44F9-8AF9-937560B1B4AE}" destId="{144A4F53-7732-49C1-B041-CD7D0D36C582}" srcOrd="0" destOrd="0" presId="urn:microsoft.com/office/officeart/2008/layout/NameandTitleOrganizationalChart"/>
    <dgm:cxn modelId="{D3C9BB58-C591-47F1-BEDD-BDF654BE8CFF}" type="presParOf" srcId="{108A740E-1B26-44F9-8AF9-937560B1B4AE}" destId="{71EE8B81-A2B4-48C7-9E1E-6787E0F3A269}" srcOrd="1" destOrd="0" presId="urn:microsoft.com/office/officeart/2008/layout/NameandTitleOrganizationalChart"/>
    <dgm:cxn modelId="{57D877EE-304F-4078-ACD3-49C71EAE7A35}" type="presParOf" srcId="{108A740E-1B26-44F9-8AF9-937560B1B4AE}" destId="{465C89D7-21A5-401D-9938-FF19A03BE4B5}" srcOrd="2" destOrd="0" presId="urn:microsoft.com/office/officeart/2008/layout/NameandTitleOrganizationalChart"/>
    <dgm:cxn modelId="{1FB555EF-3EAB-4543-9BAF-F02825505BEC}" type="presParOf" srcId="{9C8F7FA9-4E33-4CF6-B925-0B5608A910FA}" destId="{6959E8DB-1528-4E2D-B8C3-BCBE7B8AE05B}" srcOrd="1" destOrd="0" presId="urn:microsoft.com/office/officeart/2008/layout/NameandTitleOrganizationalChart"/>
    <dgm:cxn modelId="{994D26D6-3321-45E0-BFF2-B16E4870FD4E}" type="presParOf" srcId="{9C8F7FA9-4E33-4CF6-B925-0B5608A910FA}" destId="{9678AEC8-2E10-4608-83B3-2052A1E3FB48}" srcOrd="2" destOrd="0" presId="urn:microsoft.com/office/officeart/2008/layout/NameandTitleOrganizationalChart"/>
    <dgm:cxn modelId="{1E0AE662-AE7D-4C22-87F4-EF4C7727364F}" type="presParOf" srcId="{37FA9C36-E503-400A-BE95-A7208E149CB7}" destId="{5A7C1F8D-C06A-471E-A4ED-99AA7C0D5246}" srcOrd="2" destOrd="0" presId="urn:microsoft.com/office/officeart/2008/layout/NameandTitleOrganizationalChart"/>
    <dgm:cxn modelId="{4835E6BB-3EB9-42DE-AE36-38E5F5834375}" type="presParOf" srcId="{37FA9C36-E503-400A-BE95-A7208E149CB7}" destId="{1D1E79E4-5A4B-4515-BD5B-CCA3E3B2CDD1}" srcOrd="3" destOrd="0" presId="urn:microsoft.com/office/officeart/2008/layout/NameandTitleOrganizationalChart"/>
    <dgm:cxn modelId="{091D7B83-9572-45B9-8D13-66CE3B232A5B}" type="presParOf" srcId="{1D1E79E4-5A4B-4515-BD5B-CCA3E3B2CDD1}" destId="{240315B0-244C-40F9-953B-905F038BCCBD}" srcOrd="0" destOrd="0" presId="urn:microsoft.com/office/officeart/2008/layout/NameandTitleOrganizationalChart"/>
    <dgm:cxn modelId="{692234CD-224D-49D0-895A-550FB77B8C62}" type="presParOf" srcId="{240315B0-244C-40F9-953B-905F038BCCBD}" destId="{270DE97A-DED9-4016-9A4A-2590CBFDF67E}" srcOrd="0" destOrd="0" presId="urn:microsoft.com/office/officeart/2008/layout/NameandTitleOrganizationalChart"/>
    <dgm:cxn modelId="{FFC15E48-E334-4416-B1E3-FC6353AC5EFF}" type="presParOf" srcId="{240315B0-244C-40F9-953B-905F038BCCBD}" destId="{AF31ED1A-7388-4445-8152-1E7476EA5CDD}" srcOrd="1" destOrd="0" presId="urn:microsoft.com/office/officeart/2008/layout/NameandTitleOrganizationalChart"/>
    <dgm:cxn modelId="{2429DB4D-7DE2-467E-A54A-4E6A89D4CD6C}" type="presParOf" srcId="{240315B0-244C-40F9-953B-905F038BCCBD}" destId="{4B5E4729-D0D2-4ACD-A546-6245CE063CD8}" srcOrd="2" destOrd="0" presId="urn:microsoft.com/office/officeart/2008/layout/NameandTitleOrganizationalChart"/>
    <dgm:cxn modelId="{AE0FFB5A-0D6A-4463-A804-D7D3ACFD804C}" type="presParOf" srcId="{1D1E79E4-5A4B-4515-BD5B-CCA3E3B2CDD1}" destId="{E4D25F39-01F2-4FFC-B6B7-7ACDB5349C7F}" srcOrd="1" destOrd="0" presId="urn:microsoft.com/office/officeart/2008/layout/NameandTitleOrganizationalChart"/>
    <dgm:cxn modelId="{539B0180-B316-48C3-81DD-CC7C0D6D8534}" type="presParOf" srcId="{1D1E79E4-5A4B-4515-BD5B-CCA3E3B2CDD1}" destId="{8225F0C5-5F7C-4CFC-9920-FAB1C3A3CFF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C1F8D-C06A-471E-A4ED-99AA7C0D5246}">
      <dsp:nvSpPr>
        <dsp:cNvPr id="0" name=""/>
        <dsp:cNvSpPr/>
      </dsp:nvSpPr>
      <dsp:spPr>
        <a:xfrm>
          <a:off x="3355827" y="1152386"/>
          <a:ext cx="380129" cy="1241862"/>
        </a:xfrm>
        <a:custGeom>
          <a:avLst/>
          <a:gdLst/>
          <a:ahLst/>
          <a:cxnLst/>
          <a:rect l="0" t="0" r="0" b="0"/>
          <a:pathLst>
            <a:path>
              <a:moveTo>
                <a:pt x="0" y="0"/>
              </a:moveTo>
              <a:lnTo>
                <a:pt x="0" y="1241862"/>
              </a:lnTo>
              <a:lnTo>
                <a:pt x="380129" y="12418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DD1E95-71CF-4E97-B2AE-C3CCC56BDF20}">
      <dsp:nvSpPr>
        <dsp:cNvPr id="0" name=""/>
        <dsp:cNvSpPr/>
      </dsp:nvSpPr>
      <dsp:spPr>
        <a:xfrm>
          <a:off x="2975697" y="1152386"/>
          <a:ext cx="380129" cy="1241862"/>
        </a:xfrm>
        <a:custGeom>
          <a:avLst/>
          <a:gdLst/>
          <a:ahLst/>
          <a:cxnLst/>
          <a:rect l="0" t="0" r="0" b="0"/>
          <a:pathLst>
            <a:path>
              <a:moveTo>
                <a:pt x="380129" y="0"/>
              </a:moveTo>
              <a:lnTo>
                <a:pt x="380129" y="1241862"/>
              </a:lnTo>
              <a:lnTo>
                <a:pt x="0" y="12418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63155F-FF83-4058-9512-1342991672D1}">
      <dsp:nvSpPr>
        <dsp:cNvPr id="0" name=""/>
        <dsp:cNvSpPr/>
      </dsp:nvSpPr>
      <dsp:spPr>
        <a:xfrm>
          <a:off x="2243097" y="142"/>
          <a:ext cx="2225458" cy="11522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162594" numCol="1" spcCol="1270" anchor="ctr" anchorCtr="0">
          <a:noAutofit/>
        </a:bodyPr>
        <a:lstStyle/>
        <a:p>
          <a:pPr lvl="0" algn="ctr" defTabSz="1555750">
            <a:lnSpc>
              <a:spcPct val="90000"/>
            </a:lnSpc>
            <a:spcBef>
              <a:spcPct val="0"/>
            </a:spcBef>
            <a:spcAft>
              <a:spcPct val="35000"/>
            </a:spcAft>
          </a:pPr>
          <a:r>
            <a:rPr lang="en-US" sz="3500" kern="1200" dirty="0" smtClean="0"/>
            <a:t>arduino.org</a:t>
          </a:r>
          <a:endParaRPr lang="en-US" sz="3500" kern="1200" dirty="0"/>
        </a:p>
      </dsp:txBody>
      <dsp:txXfrm>
        <a:off x="2243097" y="142"/>
        <a:ext cx="2225458" cy="1152243"/>
      </dsp:txXfrm>
    </dsp:sp>
    <dsp:sp modelId="{83CEB90C-0998-49A7-BF8D-4B062A38CC4F}">
      <dsp:nvSpPr>
        <dsp:cNvPr id="0" name=""/>
        <dsp:cNvSpPr/>
      </dsp:nvSpPr>
      <dsp:spPr>
        <a:xfrm>
          <a:off x="2688189" y="896331"/>
          <a:ext cx="2002912" cy="38408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r>
            <a:rPr lang="en-US" sz="1400" kern="1200" dirty="0" smtClean="0"/>
            <a:t>Origin(Massimo </a:t>
          </a:r>
          <a:r>
            <a:rPr lang="en-US" sz="1400" kern="1200" dirty="0" err="1" smtClean="0"/>
            <a:t>Banzi</a:t>
          </a:r>
          <a:r>
            <a:rPr lang="en-US" sz="1400" kern="1200" dirty="0" smtClean="0"/>
            <a:t> &amp; partners)</a:t>
          </a:r>
          <a:endParaRPr lang="en-US" sz="1400" kern="1200" dirty="0"/>
        </a:p>
      </dsp:txBody>
      <dsp:txXfrm>
        <a:off x="2688189" y="896331"/>
        <a:ext cx="2002912" cy="384081"/>
      </dsp:txXfrm>
    </dsp:sp>
    <dsp:sp modelId="{144A4F53-7732-49C1-B041-CD7D0D36C582}">
      <dsp:nvSpPr>
        <dsp:cNvPr id="0" name=""/>
        <dsp:cNvSpPr/>
      </dsp:nvSpPr>
      <dsp:spPr>
        <a:xfrm>
          <a:off x="750239" y="1818126"/>
          <a:ext cx="2225458" cy="11522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162594" numCol="1" spcCol="1270" anchor="ctr" anchorCtr="0">
          <a:noAutofit/>
        </a:bodyPr>
        <a:lstStyle/>
        <a:p>
          <a:pPr lvl="0" algn="ctr" defTabSz="1555750">
            <a:lnSpc>
              <a:spcPct val="90000"/>
            </a:lnSpc>
            <a:spcBef>
              <a:spcPct val="0"/>
            </a:spcBef>
            <a:spcAft>
              <a:spcPct val="35000"/>
            </a:spcAft>
          </a:pPr>
          <a:r>
            <a:rPr lang="en-US" sz="3500" kern="1200" dirty="0" smtClean="0"/>
            <a:t>arduino.cc</a:t>
          </a:r>
          <a:endParaRPr lang="en-US" sz="3500" kern="1200" dirty="0"/>
        </a:p>
      </dsp:txBody>
      <dsp:txXfrm>
        <a:off x="750239" y="1818126"/>
        <a:ext cx="2225458" cy="1152243"/>
      </dsp:txXfrm>
    </dsp:sp>
    <dsp:sp modelId="{71EE8B81-A2B4-48C7-9E1E-6787E0F3A269}">
      <dsp:nvSpPr>
        <dsp:cNvPr id="0" name=""/>
        <dsp:cNvSpPr/>
      </dsp:nvSpPr>
      <dsp:spPr>
        <a:xfrm>
          <a:off x="1195330" y="2614044"/>
          <a:ext cx="2002912" cy="5846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r" defTabSz="711200">
            <a:lnSpc>
              <a:spcPct val="90000"/>
            </a:lnSpc>
            <a:spcBef>
              <a:spcPct val="0"/>
            </a:spcBef>
            <a:spcAft>
              <a:spcPct val="35000"/>
            </a:spcAft>
          </a:pPr>
          <a:r>
            <a:rPr lang="en-US" sz="1600" b="1" kern="1200" dirty="0" smtClean="0"/>
            <a:t>smart projects company(by partners)</a:t>
          </a:r>
        </a:p>
        <a:p>
          <a:pPr lvl="0" algn="r" defTabSz="711200">
            <a:lnSpc>
              <a:spcPct val="90000"/>
            </a:lnSpc>
            <a:spcBef>
              <a:spcPct val="0"/>
            </a:spcBef>
            <a:spcAft>
              <a:spcPct val="35000"/>
            </a:spcAft>
          </a:pPr>
          <a:endParaRPr lang="en-US" sz="1600" b="1" kern="1200" dirty="0"/>
        </a:p>
      </dsp:txBody>
      <dsp:txXfrm>
        <a:off x="1195330" y="2614044"/>
        <a:ext cx="2002912" cy="584625"/>
      </dsp:txXfrm>
    </dsp:sp>
    <dsp:sp modelId="{270DE97A-DED9-4016-9A4A-2590CBFDF67E}">
      <dsp:nvSpPr>
        <dsp:cNvPr id="0" name=""/>
        <dsp:cNvSpPr/>
      </dsp:nvSpPr>
      <dsp:spPr>
        <a:xfrm>
          <a:off x="3735956" y="1818126"/>
          <a:ext cx="2225458" cy="11522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162594" numCol="1" spcCol="1270" anchor="ctr" anchorCtr="0">
          <a:noAutofit/>
        </a:bodyPr>
        <a:lstStyle/>
        <a:p>
          <a:pPr lvl="0" algn="ctr" defTabSz="1555750">
            <a:lnSpc>
              <a:spcPct val="90000"/>
            </a:lnSpc>
            <a:spcBef>
              <a:spcPct val="0"/>
            </a:spcBef>
            <a:spcAft>
              <a:spcPct val="35000"/>
            </a:spcAft>
          </a:pPr>
          <a:r>
            <a:rPr lang="en-US" sz="3500" kern="1200" dirty="0" smtClean="0"/>
            <a:t>Arduino.org</a:t>
          </a:r>
          <a:endParaRPr lang="en-US" sz="3500" kern="1200" dirty="0"/>
        </a:p>
      </dsp:txBody>
      <dsp:txXfrm>
        <a:off x="3735956" y="1818126"/>
        <a:ext cx="2225458" cy="1152243"/>
      </dsp:txXfrm>
    </dsp:sp>
    <dsp:sp modelId="{AF31ED1A-7388-4445-8152-1E7476EA5CDD}">
      <dsp:nvSpPr>
        <dsp:cNvPr id="0" name=""/>
        <dsp:cNvSpPr/>
      </dsp:nvSpPr>
      <dsp:spPr>
        <a:xfrm>
          <a:off x="4181048" y="2714316"/>
          <a:ext cx="2002912" cy="38408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lvl="0" algn="r" defTabSz="933450">
            <a:lnSpc>
              <a:spcPct val="90000"/>
            </a:lnSpc>
            <a:spcBef>
              <a:spcPct val="0"/>
            </a:spcBef>
            <a:spcAft>
              <a:spcPct val="35000"/>
            </a:spcAft>
          </a:pPr>
          <a:r>
            <a:rPr lang="en-US" sz="2100" kern="1200" dirty="0" smtClean="0"/>
            <a:t>(Massimo </a:t>
          </a:r>
          <a:r>
            <a:rPr lang="en-US" sz="2100" kern="1200" dirty="0" err="1" smtClean="0"/>
            <a:t>Banzi</a:t>
          </a:r>
          <a:r>
            <a:rPr lang="en-US" sz="2100" kern="1200" dirty="0" smtClean="0"/>
            <a:t>)</a:t>
          </a:r>
          <a:endParaRPr lang="en-US" sz="2100" kern="1200" dirty="0"/>
        </a:p>
      </dsp:txBody>
      <dsp:txXfrm>
        <a:off x="4181048" y="2714316"/>
        <a:ext cx="2002912" cy="38408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F6487-3F03-4804-A5D4-1E5A403DF6CE}" type="datetimeFigureOut">
              <a:rPr lang="en-US" smtClean="0"/>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91A27-B832-4449-A139-F6A2BCAB8939}" type="slidenum">
              <a:rPr lang="en-US" smtClean="0"/>
              <a:t>‹#›</a:t>
            </a:fld>
            <a:endParaRPr lang="en-US"/>
          </a:p>
        </p:txBody>
      </p:sp>
    </p:spTree>
    <p:extLst>
      <p:ext uri="{BB962C8B-B14F-4D97-AF65-F5344CB8AC3E}">
        <p14:creationId xmlns:p14="http://schemas.microsoft.com/office/powerpoint/2010/main" val="83123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C74676-5B35-4B56-90CD-3896773AC4D3}"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78F4D-CAE1-4466-9BE0-8DB9D7520BC9}"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D17E4-1741-42AD-A5DD-DE18A8539598}"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C37DA-F1F0-4AAC-AA66-33B505DCEDF5}"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F5EE7F6-444D-4CFD-AE0F-938FD07D22FD}"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E48152-0275-4A77-A60C-68A5F7B59B18}"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ED0E1B-F8EE-4193-B36D-CBCBD9FF2297}" type="datetime1">
              <a:rPr lang="en-US" smtClean="0"/>
              <a:t>10/11/2019</a:t>
            </a:fld>
            <a:endParaRPr lang="en-US"/>
          </a:p>
        </p:txBody>
      </p:sp>
      <p:sp>
        <p:nvSpPr>
          <p:cNvPr id="8" name="Footer Placeholder 7"/>
          <p:cNvSpPr>
            <a:spLocks noGrp="1"/>
          </p:cNvSpPr>
          <p:nvPr>
            <p:ph type="ftr" sz="quarter" idx="11"/>
          </p:nvPr>
        </p:nvSpPr>
        <p:spPr/>
        <p:txBody>
          <a:bodyPr/>
          <a:lstStyle/>
          <a:p>
            <a:r>
              <a:rPr lang="en-US" smtClean="0"/>
              <a:t>Smart Glasses</a:t>
            </a:r>
            <a:endParaRPr lang="en-US"/>
          </a:p>
        </p:txBody>
      </p:sp>
      <p:sp>
        <p:nvSpPr>
          <p:cNvPr id="9" name="Slide Number Placeholder 8"/>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3F6E07-AB56-460A-AB24-B1F229FC95C8}" type="datetime1">
              <a:rPr lang="en-US" smtClean="0"/>
              <a:t>10/11/2019</a:t>
            </a:fld>
            <a:endParaRPr lang="en-US"/>
          </a:p>
        </p:txBody>
      </p:sp>
      <p:sp>
        <p:nvSpPr>
          <p:cNvPr id="4" name="Footer Placeholder 3"/>
          <p:cNvSpPr>
            <a:spLocks noGrp="1"/>
          </p:cNvSpPr>
          <p:nvPr>
            <p:ph type="ftr" sz="quarter" idx="11"/>
          </p:nvPr>
        </p:nvSpPr>
        <p:spPr/>
        <p:txBody>
          <a:bodyPr/>
          <a:lstStyle/>
          <a:p>
            <a:r>
              <a:rPr lang="en-US" smtClean="0"/>
              <a:t>Smart Glasses</a:t>
            </a:r>
            <a:endParaRPr lang="en-US"/>
          </a:p>
        </p:txBody>
      </p:sp>
      <p:sp>
        <p:nvSpPr>
          <p:cNvPr id="5" name="Slide Number Placeholder 4"/>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4F70D-4D78-49D8-8280-190C428E22C4}" type="datetime1">
              <a:rPr lang="en-US" smtClean="0"/>
              <a:t>10/11/2019</a:t>
            </a:fld>
            <a:endParaRPr lang="en-US"/>
          </a:p>
        </p:txBody>
      </p:sp>
      <p:sp>
        <p:nvSpPr>
          <p:cNvPr id="3" name="Footer Placeholder 2"/>
          <p:cNvSpPr>
            <a:spLocks noGrp="1"/>
          </p:cNvSpPr>
          <p:nvPr>
            <p:ph type="ftr" sz="quarter" idx="11"/>
          </p:nvPr>
        </p:nvSpPr>
        <p:spPr/>
        <p:txBody>
          <a:bodyPr/>
          <a:lstStyle/>
          <a:p>
            <a:r>
              <a:rPr lang="en-US" smtClean="0"/>
              <a:t>Smart Glasses</a:t>
            </a:r>
            <a:endParaRPr lang="en-US"/>
          </a:p>
        </p:txBody>
      </p:sp>
      <p:sp>
        <p:nvSpPr>
          <p:cNvPr id="4" name="Slide Number Placeholder 3"/>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3181555-E917-4870-A037-AF9C442714C4}" type="datetime1">
              <a:rPr lang="en-US" smtClean="0"/>
              <a:t>10/11/2019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Smart Glasses</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7E3DABB-4033-4E04-9EC5-FF0DE9433F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F7DBE2-D80C-40BD-812C-078014754080}"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8EB8099-AA0A-44F8-BDE3-39C9974B8C03}" type="datetime1">
              <a:rPr lang="en-US" smtClean="0"/>
              <a:t>10/11/2019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smtClean="0"/>
              <a:t>Smart Glasses</a:t>
            </a: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7E3DABB-4033-4E04-9EC5-FF0DE9433F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hyperlink" Target="http://www.cdc.gov/sleep/about_sleep/key_disorder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NALCODE/final%20combine%20code/IRandUVcode.in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xpl/conhome/8766245/proceed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arduino.cc/" TargetMode="External"/><Relationship Id="rId7" Type="http://schemas.openxmlformats.org/officeDocument/2006/relationships/hyperlink" Target="https://randomnerdtutorials.com/arduino-with-pir-motion-sensor/" TargetMode="External"/><Relationship Id="rId2" Type="http://schemas.openxmlformats.org/officeDocument/2006/relationships/hyperlink" Target="../../Downloads/Arduino%20-%20Home_files" TargetMode="External"/><Relationship Id="rId1" Type="http://schemas.openxmlformats.org/officeDocument/2006/relationships/slideLayout" Target="../slideLayouts/slideLayout2.xml"/><Relationship Id="rId6" Type="http://schemas.openxmlformats.org/officeDocument/2006/relationships/hyperlink" Target="../../Downloads/Arduino%20with%20PIR%20Motion%20Sensor%20_%20Random%20Nerd%20Tutorials_files" TargetMode="External"/><Relationship Id="rId5" Type="http://schemas.openxmlformats.org/officeDocument/2006/relationships/hyperlink" Target="https://randomnerdtutorials.com/arduino-ultrasonic-sensor-with-leds-and-buzzer/" TargetMode="External"/><Relationship Id="rId4" Type="http://schemas.openxmlformats.org/officeDocument/2006/relationships/hyperlink" Target="../../Downloads/Arduino%20-%20Ultrasonic%20Sensor%20with%20LED's%20and%20buzzer%20_%20Random%20Nerd%20Tutorials_fi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 Target="slide7.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slide" Target="slide1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extLst>
              <a:ext uri="{BEBA8EAE-BF5A-486C-A8C5-ECC9F3942E4B}">
                <a14:imgProps xmlns:a14="http://schemas.microsoft.com/office/drawing/2010/main">
                  <a14:imgLayer r:embed="rId3">
                    <a14:imgEffect>
                      <a14:sharpenSoften amount="50000"/>
                    </a14:imgEffect>
                    <a14:imgEffect>
                      <a14:colorTemperature colorTemp="5163"/>
                    </a14:imgEffect>
                    <a14:imgEffect>
                      <a14:saturation sat="171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124200"/>
            <a:ext cx="7772400" cy="1470025"/>
          </a:xfrm>
        </p:spPr>
        <p:txBody>
          <a:bodyPr>
            <a:normAutofit/>
          </a:bodyPr>
          <a:lstStyle/>
          <a:p>
            <a:r>
              <a:rPr lang="en-US" sz="6600" b="1" dirty="0" smtClean="0">
                <a:effectLst>
                  <a:outerShdw blurRad="38100" dist="38100" dir="2700000" algn="tl">
                    <a:srgbClr val="000000">
                      <a:alpha val="43137"/>
                    </a:srgbClr>
                  </a:outerShdw>
                </a:effectLst>
              </a:rPr>
              <a:t>SMART GLASSES</a:t>
            </a:r>
            <a:endParaRPr lang="en-US" sz="4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47800" y="4724400"/>
            <a:ext cx="6400800" cy="1752600"/>
          </a:xfrm>
        </p:spPr>
        <p:txBody>
          <a:bodyPr>
            <a:normAutofit/>
          </a:bodyPr>
          <a:lstStyle/>
          <a:p>
            <a:r>
              <a:rPr lang="en-US" sz="2400" u="sng" dirty="0" smtClean="0">
                <a:solidFill>
                  <a:schemeClr val="tx1"/>
                </a:solidFill>
                <a:effectLst>
                  <a:outerShdw blurRad="38100" dist="38100" dir="2700000" algn="tl">
                    <a:srgbClr val="000000">
                      <a:alpha val="43137"/>
                    </a:srgbClr>
                  </a:outerShdw>
                </a:effectLst>
              </a:rPr>
              <a:t>A Project By </a:t>
            </a:r>
            <a:r>
              <a:rPr lang="en-US" sz="2400" u="sng" dirty="0" err="1" smtClean="0">
                <a:solidFill>
                  <a:schemeClr val="tx1"/>
                </a:solidFill>
                <a:effectLst>
                  <a:outerShdw blurRad="38100" dist="38100" dir="2700000" algn="tl">
                    <a:srgbClr val="000000">
                      <a:alpha val="43137"/>
                    </a:srgbClr>
                  </a:outerShdw>
                </a:effectLst>
              </a:rPr>
              <a:t>Kajal</a:t>
            </a:r>
            <a:r>
              <a:rPr lang="en-US" sz="2400" u="sng" dirty="0" smtClean="0">
                <a:solidFill>
                  <a:schemeClr val="tx1"/>
                </a:solidFill>
                <a:effectLst>
                  <a:outerShdw blurRad="38100" dist="38100" dir="2700000" algn="tl">
                    <a:srgbClr val="000000">
                      <a:alpha val="43137"/>
                    </a:srgbClr>
                  </a:outerShdw>
                </a:effectLst>
              </a:rPr>
              <a:t> </a:t>
            </a:r>
            <a:r>
              <a:rPr lang="en-US" sz="2400" u="sng" dirty="0" err="1" smtClean="0">
                <a:solidFill>
                  <a:schemeClr val="tx1"/>
                </a:solidFill>
                <a:effectLst>
                  <a:outerShdw blurRad="38100" dist="38100" dir="2700000" algn="tl">
                    <a:srgbClr val="000000">
                      <a:alpha val="43137"/>
                    </a:srgbClr>
                  </a:outerShdw>
                </a:effectLst>
              </a:rPr>
              <a:t>Bhalghare</a:t>
            </a:r>
            <a:r>
              <a:rPr lang="en-US" sz="2400" u="sng" dirty="0" smtClean="0">
                <a:solidFill>
                  <a:schemeClr val="tx1"/>
                </a:solidFill>
                <a:effectLst>
                  <a:outerShdw blurRad="38100" dist="38100" dir="2700000" algn="tl">
                    <a:srgbClr val="000000">
                      <a:alpha val="43137"/>
                    </a:srgbClr>
                  </a:outerShdw>
                </a:effectLst>
              </a:rPr>
              <a:t> And </a:t>
            </a:r>
            <a:r>
              <a:rPr lang="en-US" sz="2400" u="sng" dirty="0" err="1" smtClean="0">
                <a:solidFill>
                  <a:schemeClr val="tx1"/>
                </a:solidFill>
                <a:effectLst>
                  <a:outerShdw blurRad="38100" dist="38100" dir="2700000" algn="tl">
                    <a:srgbClr val="000000">
                      <a:alpha val="43137"/>
                    </a:srgbClr>
                  </a:outerShdw>
                </a:effectLst>
              </a:rPr>
              <a:t>Rutuja</a:t>
            </a:r>
            <a:r>
              <a:rPr lang="en-US" sz="2400" u="sng" dirty="0" smtClean="0">
                <a:solidFill>
                  <a:schemeClr val="tx1"/>
                </a:solidFill>
                <a:effectLst>
                  <a:outerShdw blurRad="38100" dist="38100" dir="2700000" algn="tl">
                    <a:srgbClr val="000000">
                      <a:alpha val="43137"/>
                    </a:srgbClr>
                  </a:outerShdw>
                </a:effectLst>
              </a:rPr>
              <a:t> </a:t>
            </a:r>
            <a:r>
              <a:rPr lang="en-US" sz="2400" u="sng" dirty="0" err="1" smtClean="0">
                <a:solidFill>
                  <a:schemeClr val="tx1"/>
                </a:solidFill>
                <a:effectLst>
                  <a:outerShdw blurRad="38100" dist="38100" dir="2700000" algn="tl">
                    <a:srgbClr val="000000">
                      <a:alpha val="43137"/>
                    </a:srgbClr>
                  </a:outerShdw>
                </a:effectLst>
              </a:rPr>
              <a:t>Bhoi</a:t>
            </a:r>
            <a:endParaRPr lang="en-US" sz="2400" u="sng" dirty="0">
              <a:solidFill>
                <a:schemeClr val="tx1"/>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ACC7828B-A77A-4211-AB41-14005A7E9B3D}"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a:t>
            </a:fld>
            <a:endParaRPr lang="en-US"/>
          </a:p>
        </p:txBody>
      </p:sp>
    </p:spTree>
    <p:extLst>
      <p:ext uri="{BB962C8B-B14F-4D97-AF65-F5344CB8AC3E}">
        <p14:creationId xmlns:p14="http://schemas.microsoft.com/office/powerpoint/2010/main" val="117783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Drowsy Driving Problem</a:t>
            </a:r>
            <a:br>
              <a:rPr lang="en-US" dirty="0"/>
            </a:br>
            <a:endParaRPr lang="en-US" dirty="0"/>
          </a:p>
        </p:txBody>
      </p:sp>
      <p:sp>
        <p:nvSpPr>
          <p:cNvPr id="3" name="Content Placeholder 2"/>
          <p:cNvSpPr>
            <a:spLocks noGrp="1"/>
          </p:cNvSpPr>
          <p:nvPr>
            <p:ph idx="1"/>
          </p:nvPr>
        </p:nvSpPr>
        <p:spPr/>
        <p:txBody>
          <a:bodyPr>
            <a:normAutofit/>
          </a:bodyPr>
          <a:lstStyle/>
          <a:p>
            <a:r>
              <a:rPr lang="en-US" sz="1800" dirty="0"/>
              <a:t>Drowsiness—</a:t>
            </a:r>
          </a:p>
          <a:p>
            <a:pPr>
              <a:buFont typeface="+mj-lt"/>
              <a:buAutoNum type="arabicPeriod"/>
            </a:pPr>
            <a:r>
              <a:rPr lang="en-US" sz="1800" dirty="0"/>
              <a:t>Makes drivers less able to pay attention to the road.</a:t>
            </a:r>
          </a:p>
          <a:p>
            <a:pPr>
              <a:buFont typeface="+mj-lt"/>
              <a:buAutoNum type="arabicPeriod"/>
            </a:pPr>
            <a:r>
              <a:rPr lang="en-US" sz="1800" dirty="0"/>
              <a:t>Slows reaction time if you have to brake or steer suddenly.</a:t>
            </a:r>
          </a:p>
          <a:p>
            <a:pPr>
              <a:buFont typeface="+mj-lt"/>
              <a:buAutoNum type="arabicPeriod"/>
            </a:pPr>
            <a:r>
              <a:rPr lang="en-US" sz="1800" dirty="0"/>
              <a:t>Affects a driver’s ability to make good decisions.</a:t>
            </a:r>
          </a:p>
          <a:p>
            <a:endParaRPr lang="en-US" sz="1800" dirty="0"/>
          </a:p>
        </p:txBody>
      </p:sp>
      <p:sp>
        <p:nvSpPr>
          <p:cNvPr id="4" name="Date Placeholder 3"/>
          <p:cNvSpPr>
            <a:spLocks noGrp="1"/>
          </p:cNvSpPr>
          <p:nvPr>
            <p:ph type="dt" sz="half" idx="10"/>
          </p:nvPr>
        </p:nvSpPr>
        <p:spPr/>
        <p:txBody>
          <a:bodyPr/>
          <a:lstStyle/>
          <a:p>
            <a:fld id="{E42C5D7C-F466-401D-9BA8-472A82676039}"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10</a:t>
            </a:fld>
            <a:endParaRPr lang="en-US"/>
          </a:p>
        </p:txBody>
      </p:sp>
    </p:spTree>
    <p:extLst>
      <p:ext uri="{BB962C8B-B14F-4D97-AF65-F5344CB8AC3E}">
        <p14:creationId xmlns:p14="http://schemas.microsoft.com/office/powerpoint/2010/main" val="6539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 more likely to drive drowsy?</a:t>
            </a:r>
            <a:endParaRPr lang="en-US" dirty="0"/>
          </a:p>
        </p:txBody>
      </p:sp>
      <p:sp>
        <p:nvSpPr>
          <p:cNvPr id="3" name="Content Placeholder 2"/>
          <p:cNvSpPr>
            <a:spLocks noGrp="1"/>
          </p:cNvSpPr>
          <p:nvPr>
            <p:ph idx="1"/>
          </p:nvPr>
        </p:nvSpPr>
        <p:spPr/>
        <p:txBody>
          <a:bodyPr/>
          <a:lstStyle/>
          <a:p>
            <a:r>
              <a:rPr lang="en-US" dirty="0" smtClean="0"/>
              <a:t>Drivers </a:t>
            </a:r>
            <a:r>
              <a:rPr lang="en-US" dirty="0"/>
              <a:t>who do not get enough sleep.</a:t>
            </a:r>
            <a:endParaRPr lang="en-US" b="0" dirty="0"/>
          </a:p>
          <a:p>
            <a:pPr>
              <a:buFont typeface="Wingdings" pitchFamily="2" charset="2"/>
              <a:buChar char="q"/>
            </a:pPr>
            <a:r>
              <a:rPr lang="en-US" b="0" dirty="0"/>
              <a:t>Commercial drivers who operate vehicles such as tow trucks, tractor trailers, and buses.</a:t>
            </a:r>
          </a:p>
          <a:p>
            <a:pPr>
              <a:buFont typeface="Wingdings" pitchFamily="2" charset="2"/>
              <a:buChar char="q"/>
            </a:pPr>
            <a:r>
              <a:rPr lang="en-US" b="0" dirty="0"/>
              <a:t>Shift workers (work the night shift or long shifts).</a:t>
            </a:r>
          </a:p>
          <a:p>
            <a:pPr>
              <a:buFont typeface="Wingdings" pitchFamily="2" charset="2"/>
              <a:buChar char="q"/>
            </a:pPr>
            <a:r>
              <a:rPr lang="en-US" b="0" dirty="0"/>
              <a:t>Drivers with untreated </a:t>
            </a:r>
            <a:r>
              <a:rPr lang="en-US" b="0" u="sng" dirty="0">
                <a:hlinkClick r:id="rId2"/>
              </a:rPr>
              <a:t>sleep disorders</a:t>
            </a:r>
            <a:r>
              <a:rPr lang="en-US" b="0" dirty="0"/>
              <a:t> such as one where breathing repeatedly stops and starts (sleep apnea).</a:t>
            </a:r>
          </a:p>
          <a:p>
            <a:pPr>
              <a:buFont typeface="Wingdings" pitchFamily="2" charset="2"/>
              <a:buChar char="q"/>
            </a:pPr>
            <a:r>
              <a:rPr lang="en-US" b="0" dirty="0"/>
              <a:t>Drivers who use medications that make them sleepy</a:t>
            </a:r>
            <a:r>
              <a:rPr lang="en-US" b="0" dirty="0" smtClean="0"/>
              <a:t>.</a:t>
            </a:r>
          </a:p>
          <a:p>
            <a:pPr marL="0" indent="0"/>
            <a:endParaRPr lang="en-US" b="0" dirty="0" smtClean="0"/>
          </a:p>
          <a:p>
            <a:pPr marL="0" indent="0"/>
            <a:r>
              <a:rPr lang="en-US" b="0" dirty="0" smtClean="0">
                <a:hlinkClick r:id="rId3" action="ppaction://hlinksldjump"/>
              </a:rPr>
              <a:t>Sensor Specifications</a:t>
            </a:r>
            <a:endParaRPr lang="en-US" b="0" dirty="0"/>
          </a:p>
          <a:p>
            <a:endParaRPr lang="en-US" dirty="0"/>
          </a:p>
        </p:txBody>
      </p:sp>
      <p:sp>
        <p:nvSpPr>
          <p:cNvPr id="4" name="Date Placeholder 3"/>
          <p:cNvSpPr>
            <a:spLocks noGrp="1"/>
          </p:cNvSpPr>
          <p:nvPr>
            <p:ph type="dt" sz="half" idx="10"/>
          </p:nvPr>
        </p:nvSpPr>
        <p:spPr/>
        <p:txBody>
          <a:bodyPr/>
          <a:lstStyle/>
          <a:p>
            <a:fld id="{C3E39CC9-6285-4F75-B3AB-B792C3A0EAAF}"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11</a:t>
            </a:fld>
            <a:endParaRPr lang="en-US"/>
          </a:p>
        </p:txBody>
      </p:sp>
    </p:spTree>
    <p:extLst>
      <p:ext uri="{BB962C8B-B14F-4D97-AF65-F5344CB8AC3E}">
        <p14:creationId xmlns:p14="http://schemas.microsoft.com/office/powerpoint/2010/main" val="58006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20940" cy="548640"/>
          </a:xfrm>
        </p:spPr>
        <p:txBody>
          <a:bodyPr/>
          <a:lstStyle/>
          <a:p>
            <a:r>
              <a:rPr lang="en-US" dirty="0" smtClean="0"/>
              <a:t>UV </a:t>
            </a:r>
            <a:r>
              <a:rPr lang="en-US" dirty="0"/>
              <a:t>Sensor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292300"/>
            <a:ext cx="3374193" cy="2755155"/>
          </a:xfrm>
        </p:spPr>
      </p:pic>
      <p:sp>
        <p:nvSpPr>
          <p:cNvPr id="7" name="TextBox 6"/>
          <p:cNvSpPr txBox="1"/>
          <p:nvPr/>
        </p:nvSpPr>
        <p:spPr>
          <a:xfrm>
            <a:off x="762000" y="990600"/>
            <a:ext cx="6324600" cy="1323439"/>
          </a:xfrm>
          <a:prstGeom prst="rect">
            <a:avLst/>
          </a:prstGeom>
          <a:noFill/>
        </p:spPr>
        <p:txBody>
          <a:bodyPr wrap="square" rtlCol="0">
            <a:spAutoFit/>
          </a:bodyPr>
          <a:lstStyle/>
          <a:p>
            <a:r>
              <a:rPr lang="en-US" sz="1600" b="1" dirty="0" smtClean="0"/>
              <a:t>It measures </a:t>
            </a:r>
            <a:r>
              <a:rPr lang="en-US" sz="1600" b="1" dirty="0"/>
              <a:t>the distance and the LED’s bar graph will light up according to our distance from the sensor and as we get closer the buzzer beeps in a different </a:t>
            </a:r>
            <a:r>
              <a:rPr lang="en-US" sz="1600" b="1" dirty="0" smtClean="0"/>
              <a:t>way.</a:t>
            </a:r>
          </a:p>
          <a:p>
            <a:r>
              <a:rPr lang="en-US" sz="1600" b="1" dirty="0" smtClean="0"/>
              <a:t>PS: The breadboard displayed in the following diagram is only used for testing purposes it is NOT the part of run time circuit.</a:t>
            </a:r>
            <a:endParaRPr lang="en-US" sz="1600" b="1" dirty="0"/>
          </a:p>
        </p:txBody>
      </p:sp>
      <p:sp>
        <p:nvSpPr>
          <p:cNvPr id="3" name="Date Placeholder 2"/>
          <p:cNvSpPr>
            <a:spLocks noGrp="1"/>
          </p:cNvSpPr>
          <p:nvPr>
            <p:ph type="dt" sz="half" idx="10"/>
          </p:nvPr>
        </p:nvSpPr>
        <p:spPr/>
        <p:txBody>
          <a:bodyPr/>
          <a:lstStyle/>
          <a:p>
            <a:fld id="{1EF79B7C-954C-40D2-8621-736B9CCC1D63}"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12</a:t>
            </a:fld>
            <a:endParaRPr lang="en-US"/>
          </a:p>
        </p:txBody>
      </p:sp>
    </p:spTree>
    <p:extLst>
      <p:ext uri="{BB962C8B-B14F-4D97-AF65-F5344CB8AC3E}">
        <p14:creationId xmlns:p14="http://schemas.microsoft.com/office/powerpoint/2010/main" val="32266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4"/>
                                        </p:tgtEl>
                                      </p:cBhvr>
                                    </p:animEffect>
                                    <p:animScale>
                                      <p:cBhvr>
                                        <p:cTn id="18"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application of </a:t>
            </a:r>
            <a:r>
              <a:rPr lang="en-US" dirty="0" smtClean="0"/>
              <a:t>UV </a:t>
            </a:r>
            <a:r>
              <a:rPr lang="en-US" dirty="0"/>
              <a:t>sensor in smart glasses:</a:t>
            </a:r>
          </a:p>
        </p:txBody>
      </p:sp>
      <p:sp>
        <p:nvSpPr>
          <p:cNvPr id="3" name="Content Placeholder 2"/>
          <p:cNvSpPr>
            <a:spLocks noGrp="1"/>
          </p:cNvSpPr>
          <p:nvPr>
            <p:ph idx="1"/>
          </p:nvPr>
        </p:nvSpPr>
        <p:spPr/>
        <p:txBody>
          <a:bodyPr/>
          <a:lstStyle/>
          <a:p>
            <a:pPr>
              <a:buFont typeface="Arial" pitchFamily="34" charset="0"/>
              <a:buChar char="•"/>
            </a:pPr>
            <a:r>
              <a:rPr lang="en-US" dirty="0" smtClean="0"/>
              <a:t>The UV sensor used is  ranged 4m wide(This range can be altered by the </a:t>
            </a:r>
            <a:r>
              <a:rPr lang="en-US" dirty="0" err="1" smtClean="0"/>
              <a:t>arduino</a:t>
            </a:r>
            <a:r>
              <a:rPr lang="en-US" dirty="0" smtClean="0"/>
              <a:t> code). Any object approaching within this range is detected by the UV sensor and activates the buzzer connected to its relay circuit.</a:t>
            </a:r>
          </a:p>
          <a:p>
            <a:pPr>
              <a:buFont typeface="Arial" pitchFamily="34" charset="0"/>
              <a:buChar char="•"/>
            </a:pPr>
            <a:r>
              <a:rPr lang="en-US" dirty="0" smtClean="0"/>
              <a:t> </a:t>
            </a:r>
            <a:r>
              <a:rPr lang="en-US" dirty="0"/>
              <a:t>As a real time application if this sensor is </a:t>
            </a:r>
            <a:r>
              <a:rPr lang="en-US" dirty="0" smtClean="0"/>
              <a:t>fitted in front top of the glasses it senses the incoming object like a speedy vehicle which has invaded the specified  range of the sensor and the driver gets a warning in time to handle this situation. Thus an accident can be prevented beforehand.</a:t>
            </a:r>
          </a:p>
          <a:p>
            <a:pPr>
              <a:buFont typeface="Arial" pitchFamily="34" charset="0"/>
              <a:buChar char="•"/>
            </a:pPr>
            <a:r>
              <a:rPr lang="en-US" dirty="0" smtClean="0"/>
              <a:t>Drivers can wear these glasses as a safety measure to avoid crashes.</a:t>
            </a:r>
          </a:p>
          <a:p>
            <a:pPr>
              <a:buFont typeface="Arial" pitchFamily="34" charset="0"/>
              <a:buChar char="•"/>
            </a:pPr>
            <a:r>
              <a:rPr lang="en-US" dirty="0" smtClean="0">
                <a:hlinkClick r:id="rId2" action="ppaction://hlinksldjump"/>
              </a:rPr>
              <a:t>Sensor Specifications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657600"/>
            <a:ext cx="2895600" cy="2895600"/>
          </a:xfrm>
          <a:prstGeom prst="rect">
            <a:avLst/>
          </a:prstGeom>
        </p:spPr>
      </p:pic>
      <p:sp>
        <p:nvSpPr>
          <p:cNvPr id="5" name="Date Placeholder 4"/>
          <p:cNvSpPr>
            <a:spLocks noGrp="1"/>
          </p:cNvSpPr>
          <p:nvPr>
            <p:ph type="dt" sz="half" idx="10"/>
          </p:nvPr>
        </p:nvSpPr>
        <p:spPr/>
        <p:txBody>
          <a:bodyPr/>
          <a:lstStyle/>
          <a:p>
            <a:fld id="{38AC1F46-BBC4-4169-B76E-7A208D340AE2}"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13</a:t>
            </a:fld>
            <a:endParaRPr lang="en-US"/>
          </a:p>
        </p:txBody>
      </p:sp>
    </p:spTree>
    <p:extLst>
      <p:ext uri="{BB962C8B-B14F-4D97-AF65-F5344CB8AC3E}">
        <p14:creationId xmlns:p14="http://schemas.microsoft.com/office/powerpoint/2010/main" val="21430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ArduinoCode</a:t>
            </a:r>
            <a:r>
              <a:rPr lang="en-US" dirty="0" smtClean="0"/>
              <a:t>:</a:t>
            </a:r>
          </a:p>
          <a:p>
            <a:r>
              <a:rPr lang="en-US" dirty="0" smtClean="0">
                <a:hlinkClick r:id="rId2" action="ppaction://hlinkfile"/>
              </a:rPr>
              <a:t>FINALCODE\final combine code\</a:t>
            </a:r>
            <a:r>
              <a:rPr lang="en-US" dirty="0" err="1" smtClean="0">
                <a:hlinkClick r:id="rId2" action="ppaction://hlinkfile"/>
              </a:rPr>
              <a:t>IRandUVcode.ino</a:t>
            </a:r>
            <a:endParaRPr lang="en-US" dirty="0" smtClean="0"/>
          </a:p>
          <a:p>
            <a:endParaRPr lang="en-US" dirty="0"/>
          </a:p>
        </p:txBody>
      </p:sp>
      <p:sp>
        <p:nvSpPr>
          <p:cNvPr id="4" name="Date Placeholder 3"/>
          <p:cNvSpPr>
            <a:spLocks noGrp="1"/>
          </p:cNvSpPr>
          <p:nvPr>
            <p:ph type="dt" sz="half" idx="10"/>
          </p:nvPr>
        </p:nvSpPr>
        <p:spPr/>
        <p:txBody>
          <a:bodyPr/>
          <a:lstStyle/>
          <a:p>
            <a:fld id="{34DC37DA-F1F0-4AAC-AA66-33B505DCEDF5}"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14</a:t>
            </a:fld>
            <a:endParaRPr lang="en-US"/>
          </a:p>
        </p:txBody>
      </p:sp>
    </p:spTree>
    <p:extLst>
      <p:ext uri="{BB962C8B-B14F-4D97-AF65-F5344CB8AC3E}">
        <p14:creationId xmlns:p14="http://schemas.microsoft.com/office/powerpoint/2010/main" val="12904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IEEe</a:t>
            </a:r>
            <a:r>
              <a:rPr lang="en-US" dirty="0" smtClean="0"/>
              <a:t> on road safety </a:t>
            </a:r>
            <a:endParaRPr lang="en-US" dirty="0"/>
          </a:p>
        </p:txBody>
      </p:sp>
      <p:sp>
        <p:nvSpPr>
          <p:cNvPr id="3" name="Content Placeholder 2"/>
          <p:cNvSpPr>
            <a:spLocks noGrp="1"/>
          </p:cNvSpPr>
          <p:nvPr>
            <p:ph idx="1"/>
          </p:nvPr>
        </p:nvSpPr>
        <p:spPr/>
        <p:txBody>
          <a:bodyPr>
            <a:normAutofit lnSpcReduction="10000"/>
          </a:bodyPr>
          <a:lstStyle/>
          <a:p>
            <a:r>
              <a:rPr lang="en-US" b="0" dirty="0"/>
              <a:t>Road safety is an important consideration in the transportation system. Many accidents occur due to road safety problems. Road accidents in India are increasing day by day, due to the rapid growth in a number of vehicles. The traffic congestion is growing at a rate of 7 to 10 % per annum while the vehicles are 12% per annum, hence this is one of the primary factors for the road safety problem. Every year nearly 1 million people died and 50 million are injured due to road accidents around the world. Particularly in India, 70,000 people died every year, this problem needs to overcome to save the life of the people. In this paper, a survey is done based on the various road safety problems and the comparison is done to identify the problem which leads to major accidents. Here the idea is proposed based on the statistics of the road safety issues to reduce the number of accidents that occur in a year.</a:t>
            </a:r>
          </a:p>
          <a:p>
            <a:r>
              <a:rPr lang="en-US" dirty="0"/>
              <a:t>Published in: </a:t>
            </a:r>
            <a:r>
              <a:rPr lang="en-US" b="0" dirty="0">
                <a:hlinkClick r:id="rId2"/>
              </a:rPr>
              <a:t>2018 IEEE International Conference on Computational Intelligence and Computing Research (ICCIC)</a:t>
            </a:r>
            <a:endParaRPr lang="en-US" b="0" dirty="0"/>
          </a:p>
          <a:p>
            <a:endParaRPr lang="en-US" dirty="0"/>
          </a:p>
        </p:txBody>
      </p:sp>
      <p:sp>
        <p:nvSpPr>
          <p:cNvPr id="4" name="Date Placeholder 3"/>
          <p:cNvSpPr>
            <a:spLocks noGrp="1"/>
          </p:cNvSpPr>
          <p:nvPr>
            <p:ph type="dt" sz="half" idx="10"/>
          </p:nvPr>
        </p:nvSpPr>
        <p:spPr/>
        <p:txBody>
          <a:bodyPr/>
          <a:lstStyle/>
          <a:p>
            <a:fld id="{3427DFC1-5904-4C91-AA12-62E6582E5938}"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15</a:t>
            </a:fld>
            <a:endParaRPr lang="en-US"/>
          </a:p>
        </p:txBody>
      </p:sp>
    </p:spTree>
    <p:extLst>
      <p:ext uri="{BB962C8B-B14F-4D97-AF65-F5344CB8AC3E}">
        <p14:creationId xmlns:p14="http://schemas.microsoft.com/office/powerpoint/2010/main" val="199073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Ieee</a:t>
            </a:r>
            <a:r>
              <a:rPr lang="en-US" dirty="0" smtClean="0"/>
              <a:t> standard for minimum distance between two vehicles</a:t>
            </a:r>
            <a:endParaRPr lang="en-US" dirty="0"/>
          </a:p>
        </p:txBody>
      </p:sp>
      <p:sp>
        <p:nvSpPr>
          <p:cNvPr id="3" name="Content Placeholder 2"/>
          <p:cNvSpPr>
            <a:spLocks noGrp="1"/>
          </p:cNvSpPr>
          <p:nvPr>
            <p:ph idx="1"/>
          </p:nvPr>
        </p:nvSpPr>
        <p:spPr>
          <a:xfrm>
            <a:off x="760730" y="1143000"/>
            <a:ext cx="7926070" cy="3733800"/>
          </a:xfrm>
        </p:spPr>
        <p:txBody>
          <a:bodyPr/>
          <a:lstStyle/>
          <a:p>
            <a:r>
              <a:rPr lang="en-US" b="0" dirty="0" smtClean="0"/>
              <a:t>      The </a:t>
            </a:r>
            <a:r>
              <a:rPr lang="en-US" b="0" dirty="0"/>
              <a:t>Road Code states that all drivers must keep a </a:t>
            </a:r>
            <a:r>
              <a:rPr lang="en-US" dirty="0"/>
              <a:t>safe distance between</a:t>
            </a:r>
            <a:r>
              <a:rPr lang="en-US" b="0" dirty="0"/>
              <a:t> their </a:t>
            </a:r>
            <a:r>
              <a:rPr lang="en-US" dirty="0"/>
              <a:t>vehicles</a:t>
            </a:r>
            <a:r>
              <a:rPr lang="en-US" b="0" dirty="0"/>
              <a:t> and the </a:t>
            </a:r>
            <a:r>
              <a:rPr lang="en-US" dirty="0"/>
              <a:t>vehicle</a:t>
            </a:r>
            <a:r>
              <a:rPr lang="en-US" b="0" dirty="0"/>
              <a:t> in front, so that they can stop at the right time and avoid collision. Outside urban areas, when overtaking is forbidden for some categories </a:t>
            </a:r>
            <a:r>
              <a:rPr lang="en-US" dirty="0"/>
              <a:t>of vehicles</a:t>
            </a:r>
            <a:r>
              <a:rPr lang="en-US" b="0" dirty="0"/>
              <a:t>, </a:t>
            </a:r>
            <a:r>
              <a:rPr lang="en-US" dirty="0"/>
              <a:t>between</a:t>
            </a:r>
            <a:r>
              <a:rPr lang="en-US" b="0" dirty="0"/>
              <a:t> such </a:t>
            </a:r>
            <a:r>
              <a:rPr lang="en-US" dirty="0"/>
              <a:t>vehicles</a:t>
            </a:r>
            <a:r>
              <a:rPr lang="en-US" b="0" dirty="0"/>
              <a:t> a </a:t>
            </a:r>
            <a:r>
              <a:rPr lang="en-US" dirty="0"/>
              <a:t>distance of</a:t>
            </a:r>
            <a:r>
              <a:rPr lang="en-US" b="0" dirty="0"/>
              <a:t> at least </a:t>
            </a:r>
            <a:r>
              <a:rPr lang="en-US" sz="2400" dirty="0">
                <a:latin typeface="Arial Rounded MT Bold" pitchFamily="34" charset="0"/>
              </a:rPr>
              <a:t>100 m </a:t>
            </a:r>
            <a:r>
              <a:rPr lang="en-US" b="0" dirty="0"/>
              <a:t>is </a:t>
            </a:r>
            <a:r>
              <a:rPr lang="en-US" b="0" dirty="0" smtClean="0"/>
              <a:t>required.</a:t>
            </a:r>
            <a:endParaRPr lang="en-US" dirty="0"/>
          </a:p>
        </p:txBody>
      </p:sp>
      <p:sp>
        <p:nvSpPr>
          <p:cNvPr id="5" name="Date Placeholder 4"/>
          <p:cNvSpPr>
            <a:spLocks noGrp="1"/>
          </p:cNvSpPr>
          <p:nvPr>
            <p:ph type="dt" sz="half" idx="10"/>
          </p:nvPr>
        </p:nvSpPr>
        <p:spPr/>
        <p:txBody>
          <a:bodyPr/>
          <a:lstStyle/>
          <a:p>
            <a:fld id="{3555BBBD-38D2-4717-9494-5C99E2C2FD7B}"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16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901950"/>
            <a:ext cx="4572000" cy="3041650"/>
          </a:xfrm>
          <a:prstGeom prst="rect">
            <a:avLst/>
          </a:prstGeom>
        </p:spPr>
      </p:pic>
    </p:spTree>
    <p:extLst>
      <p:ext uri="{BB962C8B-B14F-4D97-AF65-F5344CB8AC3E}">
        <p14:creationId xmlns:p14="http://schemas.microsoft.com/office/powerpoint/2010/main" val="257122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this project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Easy and cheap</a:t>
            </a:r>
          </a:p>
          <a:p>
            <a:pPr>
              <a:buFont typeface="Arial" pitchFamily="34" charset="0"/>
              <a:buChar char="•"/>
            </a:pPr>
            <a:r>
              <a:rPr lang="en-US" dirty="0" smtClean="0"/>
              <a:t>Implemented for road safety purposes therefore can prevent on road accidents.</a:t>
            </a:r>
          </a:p>
          <a:p>
            <a:pPr marL="0" indent="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969613"/>
            <a:ext cx="8382000" cy="3557981"/>
          </a:xfrm>
          <a:prstGeom prst="rect">
            <a:avLst/>
          </a:prstGeom>
        </p:spPr>
      </p:pic>
      <p:sp>
        <p:nvSpPr>
          <p:cNvPr id="5" name="Date Placeholder 4"/>
          <p:cNvSpPr>
            <a:spLocks noGrp="1"/>
          </p:cNvSpPr>
          <p:nvPr>
            <p:ph type="dt" sz="half" idx="10"/>
          </p:nvPr>
        </p:nvSpPr>
        <p:spPr/>
        <p:txBody>
          <a:bodyPr/>
          <a:lstStyle/>
          <a:p>
            <a:fld id="{2191562F-DEF0-4F9D-A22C-FAB1E0F54B29}"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17</a:t>
            </a:fld>
            <a:endParaRPr lang="en-US"/>
          </a:p>
        </p:txBody>
      </p:sp>
    </p:spTree>
    <p:extLst>
      <p:ext uri="{BB962C8B-B14F-4D97-AF65-F5344CB8AC3E}">
        <p14:creationId xmlns:p14="http://schemas.microsoft.com/office/powerpoint/2010/main" val="277639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arduino</a:t>
            </a:r>
            <a:r>
              <a:rPr lang="en-US" dirty="0" smtClean="0"/>
              <a:t> </a:t>
            </a:r>
            <a:r>
              <a:rPr lang="en-US" dirty="0" err="1" smtClean="0"/>
              <a:t>uno</a:t>
            </a:r>
            <a:r>
              <a:rPr lang="en-US" dirty="0" smtClean="0"/>
              <a:t> we came across</a:t>
            </a:r>
            <a:endParaRPr lang="en-US" dirty="0"/>
          </a:p>
        </p:txBody>
      </p:sp>
      <p:sp>
        <p:nvSpPr>
          <p:cNvPr id="3" name="Content Placeholder 2"/>
          <p:cNvSpPr>
            <a:spLocks noGrp="1"/>
          </p:cNvSpPr>
          <p:nvPr>
            <p:ph idx="1"/>
          </p:nvPr>
        </p:nvSpPr>
        <p:spPr/>
        <p:txBody>
          <a:bodyPr/>
          <a:lstStyle/>
          <a:p>
            <a:pPr>
              <a:buAutoNum type="arabicPeriod"/>
            </a:pPr>
            <a:r>
              <a:rPr lang="en-US" dirty="0" smtClean="0"/>
              <a:t>Not compact</a:t>
            </a:r>
          </a:p>
          <a:p>
            <a:pPr>
              <a:buAutoNum type="arabicPeriod"/>
            </a:pPr>
            <a:r>
              <a:rPr lang="en-US" dirty="0" smtClean="0"/>
              <a:t>Shortage of ground </a:t>
            </a:r>
            <a:r>
              <a:rPr lang="en-US" dirty="0" smtClean="0"/>
              <a:t>pins</a:t>
            </a:r>
          </a:p>
          <a:p>
            <a:pPr>
              <a:buAutoNum type="arabicPeriod"/>
            </a:pPr>
            <a:r>
              <a:rPr lang="en-US" dirty="0" smtClean="0"/>
              <a:t>Low RAM capacity of about 32256 bytes(not suitable for </a:t>
            </a:r>
            <a:r>
              <a:rPr lang="en-US" dirty="0" err="1" smtClean="0"/>
              <a:t>lenghty</a:t>
            </a:r>
            <a:r>
              <a:rPr lang="en-US" dirty="0" smtClean="0"/>
              <a:t> codes)</a:t>
            </a:r>
          </a:p>
          <a:p>
            <a:pPr marL="0" indent="0"/>
            <a:r>
              <a:rPr lang="en-US" dirty="0" err="1" smtClean="0"/>
              <a:t>Ps:</a:t>
            </a:r>
            <a:r>
              <a:rPr lang="en-US" dirty="0" err="1" smtClean="0">
                <a:sym typeface="Wingdings" pitchFamily="2" charset="2"/>
              </a:rPr>
              <a:t>Our</a:t>
            </a:r>
            <a:r>
              <a:rPr lang="en-US" dirty="0" smtClean="0">
                <a:sym typeface="Wingdings" pitchFamily="2" charset="2"/>
              </a:rPr>
              <a:t> project acquires  3194bytes on </a:t>
            </a:r>
            <a:r>
              <a:rPr lang="en-US" dirty="0" err="1" smtClean="0">
                <a:sym typeface="Wingdings" pitchFamily="2" charset="2"/>
              </a:rPr>
              <a:t>Arduino</a:t>
            </a:r>
            <a:r>
              <a:rPr lang="en-US" dirty="0" smtClean="0">
                <a:sym typeface="Wingdings" pitchFamily="2" charset="2"/>
              </a:rPr>
              <a:t> RAM</a:t>
            </a:r>
            <a:endParaRPr lang="en-US" dirty="0" smtClean="0"/>
          </a:p>
          <a:p>
            <a:pPr marL="0" indent="0"/>
            <a:endParaRPr lang="en-US" dirty="0"/>
          </a:p>
          <a:p>
            <a:pPr marL="0" indent="0"/>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325" y="3124200"/>
            <a:ext cx="4791074" cy="2948353"/>
          </a:xfrm>
          <a:prstGeom prst="rect">
            <a:avLst/>
          </a:prstGeom>
        </p:spPr>
      </p:pic>
      <p:sp>
        <p:nvSpPr>
          <p:cNvPr id="5" name="Date Placeholder 4"/>
          <p:cNvSpPr>
            <a:spLocks noGrp="1"/>
          </p:cNvSpPr>
          <p:nvPr>
            <p:ph type="dt" sz="half" idx="10"/>
          </p:nvPr>
        </p:nvSpPr>
        <p:spPr/>
        <p:txBody>
          <a:bodyPr/>
          <a:lstStyle/>
          <a:p>
            <a:fld id="{E6299FBC-36EA-4EF2-8A76-3C8D5355D4DC}"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18</a:t>
            </a:fld>
            <a:endParaRPr lang="en-US"/>
          </a:p>
        </p:txBody>
      </p:sp>
    </p:spTree>
    <p:extLst>
      <p:ext uri="{BB962C8B-B14F-4D97-AF65-F5344CB8AC3E}">
        <p14:creationId xmlns:p14="http://schemas.microsoft.com/office/powerpoint/2010/main" val="378565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heel(1)">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modifications we wish to make furthermore in this project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Make this project more compact.</a:t>
            </a:r>
          </a:p>
          <a:p>
            <a:pPr>
              <a:buFont typeface="Arial" pitchFamily="34" charset="0"/>
              <a:buChar char="•"/>
            </a:pPr>
            <a:r>
              <a:rPr lang="en-US" dirty="0" smtClean="0"/>
              <a:t>Install </a:t>
            </a:r>
            <a:r>
              <a:rPr lang="en-US" dirty="0" err="1" smtClean="0"/>
              <a:t>gps</a:t>
            </a:r>
            <a:r>
              <a:rPr lang="en-US" dirty="0" smtClean="0"/>
              <a:t> and </a:t>
            </a:r>
            <a:r>
              <a:rPr lang="en-US" dirty="0" err="1" smtClean="0"/>
              <a:t>bluetooth</a:t>
            </a:r>
            <a:r>
              <a:rPr lang="en-US" dirty="0" smtClean="0"/>
              <a:t> speaker for location and calling purposes</a:t>
            </a:r>
          </a:p>
          <a:p>
            <a:pPr>
              <a:buFont typeface="Arial" pitchFamily="34" charset="0"/>
              <a:buChar char="•"/>
            </a:pPr>
            <a:r>
              <a:rPr lang="en-US" dirty="0" smtClean="0"/>
              <a:t>Install </a:t>
            </a:r>
            <a:r>
              <a:rPr lang="en-US" dirty="0" err="1" smtClean="0"/>
              <a:t>wifi</a:t>
            </a:r>
            <a:r>
              <a:rPr lang="en-US" dirty="0" smtClean="0"/>
              <a:t> connectivity by working on </a:t>
            </a:r>
            <a:r>
              <a:rPr lang="en-US" dirty="0" err="1" smtClean="0"/>
              <a:t>arduino</a:t>
            </a:r>
            <a:r>
              <a:rPr lang="en-US" dirty="0" smtClean="0"/>
              <a:t> furthermore</a:t>
            </a:r>
          </a:p>
          <a:p>
            <a:pPr>
              <a:buFont typeface="Arial" pitchFamily="34" charset="0"/>
              <a:buChar char="•"/>
            </a:pPr>
            <a:r>
              <a:rPr lang="en-US" dirty="0" smtClean="0"/>
              <a:t>Interfacing python with </a:t>
            </a:r>
            <a:r>
              <a:rPr lang="en-US" dirty="0" err="1" smtClean="0"/>
              <a:t>arduino</a:t>
            </a:r>
            <a:r>
              <a:rPr lang="en-US" dirty="0" smtClean="0"/>
              <a:t>.(</a:t>
            </a:r>
            <a:r>
              <a:rPr lang="en-US" dirty="0" smtClean="0"/>
              <a:t>currently working on it</a:t>
            </a:r>
            <a:r>
              <a:rPr lang="en-US" dirty="0" smtClean="0"/>
              <a:t>)</a:t>
            </a:r>
          </a:p>
          <a:p>
            <a:pPr>
              <a:buFont typeface="Arial" pitchFamily="34" charset="0"/>
              <a:buChar char="•"/>
            </a:pPr>
            <a:r>
              <a:rPr lang="en-US" dirty="0" smtClean="0"/>
              <a:t>Build an app for controlling the device.</a:t>
            </a:r>
            <a:endParaRPr lang="en-US" dirty="0" smtClean="0"/>
          </a:p>
        </p:txBody>
      </p:sp>
      <p:sp>
        <p:nvSpPr>
          <p:cNvPr id="4" name="Date Placeholder 3"/>
          <p:cNvSpPr>
            <a:spLocks noGrp="1"/>
          </p:cNvSpPr>
          <p:nvPr>
            <p:ph type="dt" sz="half" idx="10"/>
          </p:nvPr>
        </p:nvSpPr>
        <p:spPr/>
        <p:txBody>
          <a:bodyPr/>
          <a:lstStyle/>
          <a:p>
            <a:fld id="{EE32EAE4-7FC2-4736-BCB8-F989F8748B9D}"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19</a:t>
            </a:fld>
            <a:endParaRPr lang="en-US"/>
          </a:p>
        </p:txBody>
      </p:sp>
    </p:spTree>
    <p:extLst>
      <p:ext uri="{BB962C8B-B14F-4D97-AF65-F5344CB8AC3E}">
        <p14:creationId xmlns:p14="http://schemas.microsoft.com/office/powerpoint/2010/main" val="333142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Needed</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err="1" smtClean="0"/>
              <a:t>Arduino</a:t>
            </a:r>
            <a:r>
              <a:rPr lang="en-US" dirty="0" smtClean="0"/>
              <a:t> UNO</a:t>
            </a:r>
          </a:p>
          <a:p>
            <a:pPr>
              <a:buFont typeface="Wingdings" pitchFamily="2" charset="2"/>
              <a:buChar char="Ø"/>
            </a:pPr>
            <a:r>
              <a:rPr lang="en-US" dirty="0" smtClean="0"/>
              <a:t>Jumper Wires</a:t>
            </a:r>
          </a:p>
          <a:p>
            <a:pPr>
              <a:buFont typeface="Wingdings" pitchFamily="2" charset="2"/>
              <a:buChar char="Ø"/>
            </a:pPr>
            <a:r>
              <a:rPr lang="en-US" dirty="0" smtClean="0"/>
              <a:t>Power Supply</a:t>
            </a:r>
          </a:p>
          <a:p>
            <a:pPr>
              <a:buFont typeface="Wingdings" pitchFamily="2" charset="2"/>
              <a:buChar char="Ø"/>
            </a:pPr>
            <a:r>
              <a:rPr lang="en-US" dirty="0" smtClean="0"/>
              <a:t>Sensors</a:t>
            </a:r>
          </a:p>
          <a:p>
            <a:pPr>
              <a:buFont typeface="+mj-lt"/>
              <a:buAutoNum type="arabicPeriod"/>
            </a:pPr>
            <a:r>
              <a:rPr lang="en-US" dirty="0" smtClean="0"/>
              <a:t>Ultrasonic Sensor(HC-SR04)</a:t>
            </a:r>
          </a:p>
          <a:p>
            <a:pPr>
              <a:buFont typeface="+mj-lt"/>
              <a:buAutoNum type="arabicPeriod"/>
            </a:pPr>
            <a:r>
              <a:rPr lang="en-US" dirty="0" smtClean="0"/>
              <a:t>Infrared Sensor(HC-SR04)</a:t>
            </a:r>
          </a:p>
          <a:p>
            <a:pPr>
              <a:buFont typeface="Wingdings" pitchFamily="2" charset="2"/>
              <a:buChar char="Ø"/>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228600"/>
            <a:ext cx="4024746" cy="2554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733800"/>
            <a:ext cx="1784691" cy="11887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3645826"/>
            <a:ext cx="1644650" cy="12766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Date Placeholder 4"/>
          <p:cNvSpPr>
            <a:spLocks noGrp="1"/>
          </p:cNvSpPr>
          <p:nvPr>
            <p:ph type="dt" sz="half" idx="10"/>
          </p:nvPr>
        </p:nvSpPr>
        <p:spPr/>
        <p:txBody>
          <a:bodyPr/>
          <a:lstStyle/>
          <a:p>
            <a:fld id="{7ED1FF6F-6049-4C04-BD4D-FD882705B9A5}"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2</a:t>
            </a:fld>
            <a:endParaRPr lang="en-US"/>
          </a:p>
        </p:txBody>
      </p:sp>
    </p:spTree>
    <p:extLst>
      <p:ext uri="{BB962C8B-B14F-4D97-AF65-F5344CB8AC3E}">
        <p14:creationId xmlns:p14="http://schemas.microsoft.com/office/powerpoint/2010/main" val="26724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heel(1)">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1000" fill="hold"/>
                                        <p:tgtEl>
                                          <p:spTgt spid="8"/>
                                        </p:tgtEl>
                                        <p:attrNameLst>
                                          <p:attrName>ppt_w</p:attrName>
                                        </p:attrNameLst>
                                      </p:cBhvr>
                                      <p:tavLst>
                                        <p:tav tm="0">
                                          <p:val>
                                            <p:fltVal val="0"/>
                                          </p:val>
                                        </p:tav>
                                        <p:tav tm="100000">
                                          <p:val>
                                            <p:strVal val="#ppt_w"/>
                                          </p:val>
                                        </p:tav>
                                      </p:tavLst>
                                    </p:anim>
                                    <p:anim calcmode="lin" valueType="num">
                                      <p:cBhvr>
                                        <p:cTn id="48" dur="1000" fill="hold"/>
                                        <p:tgtEl>
                                          <p:spTgt spid="8"/>
                                        </p:tgtEl>
                                        <p:attrNameLst>
                                          <p:attrName>ppt_h</p:attrName>
                                        </p:attrNameLst>
                                      </p:cBhvr>
                                      <p:tavLst>
                                        <p:tav tm="0">
                                          <p:val>
                                            <p:fltVal val="0"/>
                                          </p:val>
                                        </p:tav>
                                        <p:tav tm="100000">
                                          <p:val>
                                            <p:strVal val="#ppt_h"/>
                                          </p:val>
                                        </p:tav>
                                      </p:tavLst>
                                    </p:anim>
                                    <p:anim calcmode="lin" valueType="num">
                                      <p:cBhvr>
                                        <p:cTn id="49" dur="1000" fill="hold"/>
                                        <p:tgtEl>
                                          <p:spTgt spid="8"/>
                                        </p:tgtEl>
                                        <p:attrNameLst>
                                          <p:attrName>style.rotation</p:attrName>
                                        </p:attrNameLst>
                                      </p:cBhvr>
                                      <p:tavLst>
                                        <p:tav tm="0">
                                          <p:val>
                                            <p:fltVal val="90"/>
                                          </p:val>
                                        </p:tav>
                                        <p:tav tm="100000">
                                          <p:val>
                                            <p:fltVal val="0"/>
                                          </p:val>
                                        </p:tav>
                                      </p:tavLst>
                                    </p:anim>
                                    <p:animEffect transition="in" filter="fade">
                                      <p:cBhvr>
                                        <p:cTn id="50" dur="10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1000" fill="hold"/>
                                        <p:tgtEl>
                                          <p:spTgt spid="9"/>
                                        </p:tgtEl>
                                        <p:attrNameLst>
                                          <p:attrName>ppt_w</p:attrName>
                                        </p:attrNameLst>
                                      </p:cBhvr>
                                      <p:tavLst>
                                        <p:tav tm="0">
                                          <p:val>
                                            <p:fltVal val="0"/>
                                          </p:val>
                                        </p:tav>
                                        <p:tav tm="100000">
                                          <p:val>
                                            <p:strVal val="#ppt_w"/>
                                          </p:val>
                                        </p:tav>
                                      </p:tavLst>
                                    </p:anim>
                                    <p:anim calcmode="lin" valueType="num">
                                      <p:cBhvr>
                                        <p:cTn id="56" dur="1000" fill="hold"/>
                                        <p:tgtEl>
                                          <p:spTgt spid="9"/>
                                        </p:tgtEl>
                                        <p:attrNameLst>
                                          <p:attrName>ppt_h</p:attrName>
                                        </p:attrNameLst>
                                      </p:cBhvr>
                                      <p:tavLst>
                                        <p:tav tm="0">
                                          <p:val>
                                            <p:fltVal val="0"/>
                                          </p:val>
                                        </p:tav>
                                        <p:tav tm="100000">
                                          <p:val>
                                            <p:strVal val="#ppt_h"/>
                                          </p:val>
                                        </p:tav>
                                      </p:tavLst>
                                    </p:anim>
                                    <p:anim calcmode="lin" valueType="num">
                                      <p:cBhvr>
                                        <p:cTn id="57" dur="1000" fill="hold"/>
                                        <p:tgtEl>
                                          <p:spTgt spid="9"/>
                                        </p:tgtEl>
                                        <p:attrNameLst>
                                          <p:attrName>style.rotation</p:attrName>
                                        </p:attrNameLst>
                                      </p:cBhvr>
                                      <p:tavLst>
                                        <p:tav tm="0">
                                          <p:val>
                                            <p:fltVal val="90"/>
                                          </p:val>
                                        </p:tav>
                                        <p:tav tm="100000">
                                          <p:val>
                                            <p:fltVal val="0"/>
                                          </p:val>
                                        </p:tav>
                                      </p:tavLst>
                                    </p:anim>
                                    <p:animEffect transition="in" filter="fade">
                                      <p:cBhvr>
                                        <p:cTn id="5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133600"/>
            <a:ext cx="8001000" cy="1600200"/>
          </a:xfrm>
        </p:spPr>
        <p:txBody>
          <a:bodyPr/>
          <a:lstStyle/>
          <a:p>
            <a:pPr algn="ctr"/>
            <a:r>
              <a:rPr lang="en-US" dirty="0" smtClean="0">
                <a:effectLst>
                  <a:outerShdw blurRad="38100" dist="38100" dir="2700000" algn="tl">
                    <a:srgbClr val="000000">
                      <a:alpha val="43137"/>
                    </a:srgbClr>
                  </a:outerShdw>
                </a:effectLst>
                <a:latin typeface="Bahnschrift Light" pitchFamily="34" charset="0"/>
              </a:rPr>
              <a:t>A special thanks to </a:t>
            </a:r>
            <a:r>
              <a:rPr lang="en-US" dirty="0" err="1" smtClean="0">
                <a:effectLst>
                  <a:outerShdw blurRad="38100" dist="38100" dir="2700000" algn="tl">
                    <a:srgbClr val="000000">
                      <a:alpha val="43137"/>
                    </a:srgbClr>
                  </a:outerShdw>
                </a:effectLst>
                <a:latin typeface="Bahnschrift Light" pitchFamily="34" charset="0"/>
              </a:rPr>
              <a:t>S.B.Mule</a:t>
            </a:r>
            <a:r>
              <a:rPr lang="en-US" dirty="0" smtClean="0">
                <a:effectLst>
                  <a:outerShdw blurRad="38100" dist="38100" dir="2700000" algn="tl">
                    <a:srgbClr val="000000">
                      <a:alpha val="43137"/>
                    </a:srgbClr>
                  </a:outerShdw>
                </a:effectLst>
                <a:latin typeface="Bahnschrift Light" pitchFamily="34" charset="0"/>
              </a:rPr>
              <a:t> sir for guiding us throughout this project</a:t>
            </a:r>
            <a:endParaRPr lang="en-US" dirty="0">
              <a:effectLst>
                <a:outerShdw blurRad="38100" dist="38100" dir="2700000" algn="tl">
                  <a:srgbClr val="000000">
                    <a:alpha val="43137"/>
                  </a:srgbClr>
                </a:outerShdw>
              </a:effectLst>
              <a:latin typeface="Bahnschrift Light" pitchFamily="34" charset="0"/>
            </a:endParaRPr>
          </a:p>
        </p:txBody>
      </p:sp>
      <p:sp>
        <p:nvSpPr>
          <p:cNvPr id="2" name="Date Placeholder 1"/>
          <p:cNvSpPr>
            <a:spLocks noGrp="1"/>
          </p:cNvSpPr>
          <p:nvPr>
            <p:ph type="dt" sz="half" idx="10"/>
          </p:nvPr>
        </p:nvSpPr>
        <p:spPr/>
        <p:txBody>
          <a:bodyPr/>
          <a:lstStyle/>
          <a:p>
            <a:fld id="{F3C28F2D-C4C6-4A5E-9C82-4A908450A009}" type="datetime1">
              <a:rPr lang="en-US" smtClean="0"/>
              <a:t>10/11/2019</a:t>
            </a:fld>
            <a:endParaRPr lang="en-US"/>
          </a:p>
        </p:txBody>
      </p:sp>
      <p:sp>
        <p:nvSpPr>
          <p:cNvPr id="3" name="Footer Placeholder 2"/>
          <p:cNvSpPr>
            <a:spLocks noGrp="1"/>
          </p:cNvSpPr>
          <p:nvPr>
            <p:ph type="ftr" sz="quarter" idx="11"/>
          </p:nvPr>
        </p:nvSpPr>
        <p:spPr/>
        <p:txBody>
          <a:bodyPr/>
          <a:lstStyle/>
          <a:p>
            <a:r>
              <a:rPr lang="en-US" smtClean="0"/>
              <a:t>Smart Glasses</a:t>
            </a:r>
            <a:endParaRPr lang="en-US"/>
          </a:p>
        </p:txBody>
      </p:sp>
      <p:sp>
        <p:nvSpPr>
          <p:cNvPr id="5" name="Slide Number Placeholder 4"/>
          <p:cNvSpPr>
            <a:spLocks noGrp="1"/>
          </p:cNvSpPr>
          <p:nvPr>
            <p:ph type="sldNum" sz="quarter" idx="12"/>
          </p:nvPr>
        </p:nvSpPr>
        <p:spPr/>
        <p:txBody>
          <a:bodyPr/>
          <a:lstStyle/>
          <a:p>
            <a:fld id="{07E3DABB-4033-4E04-9EC5-FF0DE9433F2E}" type="slidenum">
              <a:rPr lang="en-US" smtClean="0"/>
              <a:t>20</a:t>
            </a:fld>
            <a:endParaRPr lang="en-US"/>
          </a:p>
        </p:txBody>
      </p:sp>
    </p:spTree>
    <p:extLst>
      <p:ext uri="{BB962C8B-B14F-4D97-AF65-F5344CB8AC3E}">
        <p14:creationId xmlns:p14="http://schemas.microsoft.com/office/powerpoint/2010/main" val="34193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gency FB" pitchFamily="34" charset="0"/>
              </a:rPr>
              <a:t>Project Resources </a:t>
            </a:r>
            <a:endParaRPr lang="en-US" sz="3200" dirty="0">
              <a:latin typeface="Agency FB" pitchFamily="34" charset="0"/>
            </a:endParaRPr>
          </a:p>
        </p:txBody>
      </p:sp>
      <p:sp>
        <p:nvSpPr>
          <p:cNvPr id="3" name="Content Placeholder 2"/>
          <p:cNvSpPr>
            <a:spLocks noGrp="1"/>
          </p:cNvSpPr>
          <p:nvPr>
            <p:ph idx="1"/>
          </p:nvPr>
        </p:nvSpPr>
        <p:spPr>
          <a:ln>
            <a:solidFill>
              <a:schemeClr val="accent1"/>
            </a:solidFill>
          </a:ln>
        </p:spPr>
        <p:txBody>
          <a:bodyPr/>
          <a:lstStyle/>
          <a:p>
            <a:pPr>
              <a:buFont typeface="Arial" pitchFamily="34" charset="0"/>
              <a:buChar char="•"/>
            </a:pPr>
            <a:r>
              <a:rPr lang="en-US" dirty="0" smtClean="0">
                <a:hlinkClick r:id="rId2" action="ppaction://hlinkfile"/>
              </a:rPr>
              <a:t>..\..\Downloads\</a:t>
            </a:r>
            <a:r>
              <a:rPr lang="en-US" dirty="0" err="1" smtClean="0">
                <a:hlinkClick r:id="rId2" action="ppaction://hlinkfile"/>
              </a:rPr>
              <a:t>Arduino</a:t>
            </a:r>
            <a:r>
              <a:rPr lang="en-US" dirty="0" smtClean="0">
                <a:hlinkClick r:id="rId2" action="ppaction://hlinkfile"/>
              </a:rPr>
              <a:t> - </a:t>
            </a:r>
            <a:r>
              <a:rPr lang="en-US" dirty="0" err="1" smtClean="0">
                <a:hlinkClick r:id="rId2" action="ppaction://hlinkfile"/>
              </a:rPr>
              <a:t>Home_files</a:t>
            </a:r>
            <a:endParaRPr lang="en-US" dirty="0" smtClean="0"/>
          </a:p>
          <a:p>
            <a:r>
              <a:rPr lang="en-US" dirty="0" smtClean="0"/>
              <a:t>Site Address: </a:t>
            </a:r>
            <a:r>
              <a:rPr lang="en-US" dirty="0" smtClean="0">
                <a:hlinkClick r:id="rId3"/>
              </a:rPr>
              <a:t>www.arduino.cc</a:t>
            </a:r>
            <a:endParaRPr lang="en-US" dirty="0" smtClean="0"/>
          </a:p>
          <a:p>
            <a:endParaRPr lang="en-US" dirty="0" smtClean="0"/>
          </a:p>
          <a:p>
            <a:pPr>
              <a:buFont typeface="Arial" pitchFamily="34" charset="0"/>
              <a:buChar char="•"/>
            </a:pPr>
            <a:r>
              <a:rPr lang="en-US" dirty="0" smtClean="0">
                <a:hlinkClick r:id="rId4" action="ppaction://hlinkfile"/>
              </a:rPr>
              <a:t>..\..\Downloads\</a:t>
            </a:r>
            <a:r>
              <a:rPr lang="en-US" dirty="0" err="1" smtClean="0">
                <a:hlinkClick r:id="rId4" action="ppaction://hlinkfile"/>
              </a:rPr>
              <a:t>Arduino</a:t>
            </a:r>
            <a:r>
              <a:rPr lang="en-US" dirty="0" smtClean="0">
                <a:hlinkClick r:id="rId4" action="ppaction://hlinkfile"/>
              </a:rPr>
              <a:t> - Ultrasonic Sensor with LED's and buzzer _ Random Nerd </a:t>
            </a:r>
            <a:r>
              <a:rPr lang="en-US" dirty="0" err="1" smtClean="0">
                <a:hlinkClick r:id="rId4" action="ppaction://hlinkfile"/>
              </a:rPr>
              <a:t>Tutorials_files</a:t>
            </a:r>
            <a:endParaRPr lang="en-US" dirty="0" smtClean="0"/>
          </a:p>
          <a:p>
            <a:r>
              <a:rPr lang="en-US" dirty="0" smtClean="0"/>
              <a:t>Site Address</a:t>
            </a:r>
            <a:r>
              <a:rPr lang="en-US" dirty="0"/>
              <a:t>: </a:t>
            </a:r>
            <a:r>
              <a:rPr lang="en-US" dirty="0">
                <a:hlinkClick r:id="rId5"/>
              </a:rPr>
              <a:t>https://randomnerdtutorials.com/arduino-ultrasonic-sensor-with-leds-and-buzzer</a:t>
            </a:r>
            <a:r>
              <a:rPr lang="en-US" dirty="0" smtClean="0">
                <a:hlinkClick r:id="rId5"/>
              </a:rPr>
              <a:t>/</a:t>
            </a:r>
            <a:endParaRPr lang="en-US" dirty="0" smtClean="0"/>
          </a:p>
          <a:p>
            <a:endParaRPr lang="en-US" dirty="0" smtClean="0"/>
          </a:p>
          <a:p>
            <a:pPr>
              <a:buFont typeface="Arial" pitchFamily="34" charset="0"/>
              <a:buChar char="•"/>
            </a:pPr>
            <a:r>
              <a:rPr lang="en-US" dirty="0" smtClean="0">
                <a:hlinkClick r:id="rId6" action="ppaction://hlinkfile"/>
              </a:rPr>
              <a:t>..\..\Downloads\</a:t>
            </a:r>
            <a:r>
              <a:rPr lang="en-US" dirty="0" err="1" smtClean="0">
                <a:hlinkClick r:id="rId6" action="ppaction://hlinkfile"/>
              </a:rPr>
              <a:t>Arduino</a:t>
            </a:r>
            <a:r>
              <a:rPr lang="en-US" dirty="0" smtClean="0">
                <a:hlinkClick r:id="rId6" action="ppaction://hlinkfile"/>
              </a:rPr>
              <a:t> with PIR Motion Sensor _ Random Nerd </a:t>
            </a:r>
            <a:r>
              <a:rPr lang="en-US" dirty="0" err="1" smtClean="0">
                <a:hlinkClick r:id="rId6" action="ppaction://hlinkfile"/>
              </a:rPr>
              <a:t>Tutorials_files</a:t>
            </a:r>
            <a:endParaRPr lang="en-US" dirty="0" smtClean="0"/>
          </a:p>
          <a:p>
            <a:pPr marL="0" indent="0"/>
            <a:r>
              <a:rPr lang="en-US" dirty="0"/>
              <a:t>Site  </a:t>
            </a:r>
            <a:r>
              <a:rPr lang="en-US" dirty="0" err="1"/>
              <a:t>Addess</a:t>
            </a:r>
            <a:r>
              <a:rPr lang="en-US" dirty="0" smtClean="0"/>
              <a:t>: </a:t>
            </a:r>
            <a:r>
              <a:rPr lang="en-US" dirty="0" smtClean="0">
                <a:hlinkClick r:id="rId7"/>
              </a:rPr>
              <a:t>https</a:t>
            </a:r>
            <a:r>
              <a:rPr lang="en-US" dirty="0">
                <a:hlinkClick r:id="rId7"/>
              </a:rPr>
              <a:t>://randomnerdtutorials.com/arduino-with-pir-motion-sensor</a:t>
            </a:r>
            <a:r>
              <a:rPr lang="en-US" dirty="0" smtClean="0">
                <a:hlinkClick r:id="rId7"/>
              </a:rPr>
              <a:t>/</a:t>
            </a:r>
            <a:endParaRPr lang="en-US" dirty="0" smtClean="0"/>
          </a:p>
          <a:p>
            <a:pPr marL="0" indent="0"/>
            <a:endParaRPr lang="en-US" dirty="0" smtClean="0"/>
          </a:p>
          <a:p>
            <a:pPr marL="0" indent="0"/>
            <a:endParaRPr lang="en-US" dirty="0"/>
          </a:p>
          <a:p>
            <a:pPr>
              <a:buFont typeface="Arial" pitchFamily="34" charset="0"/>
              <a:buChar char="•"/>
            </a:pPr>
            <a:endParaRPr lang="en-US" dirty="0"/>
          </a:p>
        </p:txBody>
      </p:sp>
      <p:sp>
        <p:nvSpPr>
          <p:cNvPr id="4" name="Date Placeholder 3"/>
          <p:cNvSpPr>
            <a:spLocks noGrp="1"/>
          </p:cNvSpPr>
          <p:nvPr>
            <p:ph type="dt" sz="half" idx="10"/>
          </p:nvPr>
        </p:nvSpPr>
        <p:spPr/>
        <p:txBody>
          <a:bodyPr/>
          <a:lstStyle/>
          <a:p>
            <a:fld id="{6A690DFA-0E0A-4FFC-9A55-8439C13E5DB7}"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Smart Glasses</a:t>
            </a:r>
            <a:endParaRPr lang="en-US"/>
          </a:p>
        </p:txBody>
      </p:sp>
      <p:sp>
        <p:nvSpPr>
          <p:cNvPr id="6" name="Slide Number Placeholder 5"/>
          <p:cNvSpPr>
            <a:spLocks noGrp="1"/>
          </p:cNvSpPr>
          <p:nvPr>
            <p:ph type="sldNum" sz="quarter" idx="12"/>
          </p:nvPr>
        </p:nvSpPr>
        <p:spPr/>
        <p:txBody>
          <a:bodyPr/>
          <a:lstStyle/>
          <a:p>
            <a:fld id="{07E3DABB-4033-4E04-9EC5-FF0DE9433F2E}" type="slidenum">
              <a:rPr lang="en-US" smtClean="0"/>
              <a:t>21</a:t>
            </a:fld>
            <a:endParaRPr lang="en-US"/>
          </a:p>
        </p:txBody>
      </p:sp>
    </p:spTree>
    <p:extLst>
      <p:ext uri="{BB962C8B-B14F-4D97-AF65-F5344CB8AC3E}">
        <p14:creationId xmlns:p14="http://schemas.microsoft.com/office/powerpoint/2010/main" val="563952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3">
                                            <p:bg/>
                                          </p:spTgt>
                                        </p:tgtEl>
                                      </p:cBhvr>
                                    </p:animEffect>
                                    <p:animScale>
                                      <p:cBhvr>
                                        <p:cTn id="14" dur="250" autoRev="1" fill="hold"/>
                                        <p:tgtEl>
                                          <p:spTgt spid="3">
                                            <p:bg/>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
                                            <p:txEl>
                                              <p:pRg st="0" end="0"/>
                                            </p:txEl>
                                          </p:spTgt>
                                        </p:tgtEl>
                                      </p:cBhvr>
                                    </p:animEffect>
                                    <p:animScale>
                                      <p:cBhvr>
                                        <p:cTn id="19" dur="250" autoRev="1" fill="hold"/>
                                        <p:tgtEl>
                                          <p:spTgt spid="3">
                                            <p:txEl>
                                              <p:pRg st="0" end="0"/>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3">
                                            <p:txEl>
                                              <p:pRg st="1" end="1"/>
                                            </p:txEl>
                                          </p:spTgt>
                                        </p:tgtEl>
                                      </p:cBhvr>
                                    </p:animEffect>
                                    <p:animScale>
                                      <p:cBhvr>
                                        <p:cTn id="24" dur="250" autoRev="1" fill="hold"/>
                                        <p:tgtEl>
                                          <p:spTgt spid="3">
                                            <p:txEl>
                                              <p:pRg st="1" end="1"/>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3">
                                            <p:txEl>
                                              <p:pRg st="3" end="3"/>
                                            </p:txEl>
                                          </p:spTgt>
                                        </p:tgtEl>
                                      </p:cBhvr>
                                    </p:animEffect>
                                    <p:animScale>
                                      <p:cBhvr>
                                        <p:cTn id="29" dur="250" autoRev="1" fill="hold"/>
                                        <p:tgtEl>
                                          <p:spTgt spid="3">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3">
                                            <p:txEl>
                                              <p:pRg st="4" end="4"/>
                                            </p:txEl>
                                          </p:spTgt>
                                        </p:tgtEl>
                                      </p:cBhvr>
                                    </p:animEffect>
                                    <p:animScale>
                                      <p:cBhvr>
                                        <p:cTn id="34" dur="250" autoRev="1" fill="hold"/>
                                        <p:tgtEl>
                                          <p:spTgt spid="3">
                                            <p:txEl>
                                              <p:pRg st="4" end="4"/>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3">
                                            <p:txEl>
                                              <p:pRg st="6" end="6"/>
                                            </p:txEl>
                                          </p:spTgt>
                                        </p:tgtEl>
                                      </p:cBhvr>
                                    </p:animEffect>
                                    <p:animScale>
                                      <p:cBhvr>
                                        <p:cTn id="39" dur="250" autoRev="1" fill="hold"/>
                                        <p:tgtEl>
                                          <p:spTgt spid="3">
                                            <p:txEl>
                                              <p:pRg st="6" end="6"/>
                                            </p:txEl>
                                          </p:spTgt>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grpId="0" nodeType="clickEffect">
                                  <p:stCondLst>
                                    <p:cond delay="0"/>
                                  </p:stCondLst>
                                  <p:childTnLst>
                                    <p:animEffect transition="out" filter="fade">
                                      <p:cBhvr>
                                        <p:cTn id="43" dur="500" tmFilter="0, 0; .2, .5; .8, .5; 1, 0"/>
                                        <p:tgtEl>
                                          <p:spTgt spid="3">
                                            <p:txEl>
                                              <p:pRg st="7" end="7"/>
                                            </p:txEl>
                                          </p:spTgt>
                                        </p:tgtEl>
                                      </p:cBhvr>
                                    </p:animEffect>
                                    <p:animScale>
                                      <p:cBhvr>
                                        <p:cTn id="44" dur="250" autoRev="1" fill="hold"/>
                                        <p:tgtEl>
                                          <p:spTgt spid="3">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a:t>
            </a:r>
            <a:r>
              <a:rPr lang="en-US" dirty="0" err="1" smtClean="0"/>
              <a:t>uno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76400"/>
            <a:ext cx="5335275" cy="3386577"/>
          </a:xfrm>
        </p:spPr>
      </p:pic>
      <p:sp>
        <p:nvSpPr>
          <p:cNvPr id="5" name="TextBox 4"/>
          <p:cNvSpPr txBox="1"/>
          <p:nvPr/>
        </p:nvSpPr>
        <p:spPr>
          <a:xfrm>
            <a:off x="1066800" y="932477"/>
            <a:ext cx="6324600" cy="646331"/>
          </a:xfrm>
          <a:prstGeom prst="rect">
            <a:avLst/>
          </a:prstGeom>
          <a:noFill/>
        </p:spPr>
        <p:txBody>
          <a:bodyPr wrap="square" rtlCol="0">
            <a:spAutoFit/>
          </a:bodyPr>
          <a:lstStyle/>
          <a:p>
            <a:r>
              <a:rPr lang="en-US" dirty="0" err="1" smtClean="0"/>
              <a:t>Arduino</a:t>
            </a:r>
            <a:r>
              <a:rPr lang="en-US" dirty="0" smtClean="0"/>
              <a:t> is mainly a microcontroller circuit mainly used for hardware oriented projects.  </a:t>
            </a:r>
            <a:endParaRPr lang="en-US" dirty="0"/>
          </a:p>
        </p:txBody>
      </p:sp>
      <p:sp>
        <p:nvSpPr>
          <p:cNvPr id="6" name="TextBox 5"/>
          <p:cNvSpPr txBox="1"/>
          <p:nvPr/>
        </p:nvSpPr>
        <p:spPr>
          <a:xfrm>
            <a:off x="1295400" y="5257800"/>
            <a:ext cx="5791200" cy="646331"/>
          </a:xfrm>
          <a:prstGeom prst="rect">
            <a:avLst/>
          </a:prstGeom>
          <a:noFill/>
        </p:spPr>
        <p:txBody>
          <a:bodyPr wrap="square" rtlCol="0">
            <a:spAutoFit/>
          </a:bodyPr>
          <a:lstStyle/>
          <a:p>
            <a:r>
              <a:rPr lang="en-US" dirty="0" err="1" smtClean="0"/>
              <a:t>Ps:It</a:t>
            </a:r>
            <a:r>
              <a:rPr lang="en-US" dirty="0" smtClean="0"/>
              <a:t> is cheaper than raspberry pi (mini computer or motherboard)</a:t>
            </a:r>
            <a:endParaRPr lang="en-US" dirty="0"/>
          </a:p>
        </p:txBody>
      </p:sp>
      <p:sp>
        <p:nvSpPr>
          <p:cNvPr id="7" name="Date Placeholder 6"/>
          <p:cNvSpPr>
            <a:spLocks noGrp="1"/>
          </p:cNvSpPr>
          <p:nvPr>
            <p:ph type="dt" sz="half" idx="10"/>
          </p:nvPr>
        </p:nvSpPr>
        <p:spPr/>
        <p:txBody>
          <a:bodyPr/>
          <a:lstStyle/>
          <a:p>
            <a:fld id="{8B748A4E-73C1-4303-8B57-2F6257D7622B}" type="datetime1">
              <a:rPr lang="en-US" smtClean="0"/>
              <a:t>10/11/2019</a:t>
            </a:fld>
            <a:endParaRPr lang="en-US"/>
          </a:p>
        </p:txBody>
      </p:sp>
      <p:sp>
        <p:nvSpPr>
          <p:cNvPr id="8" name="Footer Placeholder 7"/>
          <p:cNvSpPr>
            <a:spLocks noGrp="1"/>
          </p:cNvSpPr>
          <p:nvPr>
            <p:ph type="ftr" sz="quarter" idx="11"/>
          </p:nvPr>
        </p:nvSpPr>
        <p:spPr/>
        <p:txBody>
          <a:bodyPr/>
          <a:lstStyle/>
          <a:p>
            <a:r>
              <a:rPr lang="en-US" smtClean="0"/>
              <a:t>Smart Glasses</a:t>
            </a:r>
            <a:endParaRPr lang="en-US"/>
          </a:p>
        </p:txBody>
      </p:sp>
      <p:sp>
        <p:nvSpPr>
          <p:cNvPr id="9" name="Slide Number Placeholder 8"/>
          <p:cNvSpPr>
            <a:spLocks noGrp="1"/>
          </p:cNvSpPr>
          <p:nvPr>
            <p:ph type="sldNum" sz="quarter" idx="12"/>
          </p:nvPr>
        </p:nvSpPr>
        <p:spPr/>
        <p:txBody>
          <a:bodyPr/>
          <a:lstStyle/>
          <a:p>
            <a:fld id="{07E3DABB-4033-4E04-9EC5-FF0DE9433F2E}" type="slidenum">
              <a:rPr lang="en-US" smtClean="0"/>
              <a:t>3</a:t>
            </a:fld>
            <a:endParaRPr lang="en-US"/>
          </a:p>
        </p:txBody>
      </p:sp>
    </p:spTree>
    <p:extLst>
      <p:ext uri="{BB962C8B-B14F-4D97-AF65-F5344CB8AC3E}">
        <p14:creationId xmlns:p14="http://schemas.microsoft.com/office/powerpoint/2010/main" val="105524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14400"/>
            <a:ext cx="6862209" cy="5803469"/>
          </a:xfrm>
        </p:spPr>
      </p:pic>
      <p:sp>
        <p:nvSpPr>
          <p:cNvPr id="5" name="Date Placeholder 4"/>
          <p:cNvSpPr>
            <a:spLocks noGrp="1"/>
          </p:cNvSpPr>
          <p:nvPr>
            <p:ph type="dt" sz="half" idx="10"/>
          </p:nvPr>
        </p:nvSpPr>
        <p:spPr/>
        <p:txBody>
          <a:bodyPr/>
          <a:lstStyle/>
          <a:p>
            <a:fld id="{71A5DB55-22B9-41B3-82BA-9D550740BF2E}"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4</a:t>
            </a:fld>
            <a:endParaRPr lang="en-US"/>
          </a:p>
        </p:txBody>
      </p:sp>
    </p:spTree>
    <p:extLst>
      <p:ext uri="{BB962C8B-B14F-4D97-AF65-F5344CB8AC3E}">
        <p14:creationId xmlns:p14="http://schemas.microsoft.com/office/powerpoint/2010/main" val="151871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520940" cy="548640"/>
          </a:xfrm>
        </p:spPr>
        <p:txBody>
          <a:bodyPr/>
          <a:lstStyle/>
          <a:p>
            <a:r>
              <a:rPr lang="en-US" dirty="0" smtClean="0"/>
              <a:t>Arduino.cc or arduino.org?</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30223102"/>
              </p:ext>
            </p:extLst>
          </p:nvPr>
        </p:nvGraphicFramePr>
        <p:xfrm>
          <a:off x="1268895" y="762000"/>
          <a:ext cx="6934200" cy="3198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524000" y="4343401"/>
            <a:ext cx="6400800" cy="227754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b="1" dirty="0" smtClean="0"/>
              <a:t>Points to remember:</a:t>
            </a:r>
          </a:p>
          <a:p>
            <a:pPr marL="285750" indent="-285750">
              <a:buFont typeface="Arial" pitchFamily="34" charset="0"/>
              <a:buChar char="•"/>
            </a:pPr>
            <a:r>
              <a:rPr lang="en-US" sz="1200" b="1" dirty="0" smtClean="0"/>
              <a:t>Arduino.org and arduino.cc share the same logo </a:t>
            </a:r>
          </a:p>
          <a:p>
            <a:pPr marL="285750" indent="-285750">
              <a:buFont typeface="Arial" pitchFamily="34" charset="0"/>
              <a:buChar char="•"/>
            </a:pPr>
            <a:r>
              <a:rPr lang="en-US" sz="1200" b="1" dirty="0" smtClean="0"/>
              <a:t>Arduino.org owns trademark in US as </a:t>
            </a:r>
            <a:r>
              <a:rPr lang="en-US" sz="1200" b="1" dirty="0" err="1" smtClean="0"/>
              <a:t>Arduino</a:t>
            </a:r>
            <a:r>
              <a:rPr lang="en-US" sz="1200" b="1" dirty="0" smtClean="0"/>
              <a:t> and </a:t>
            </a:r>
            <a:r>
              <a:rPr lang="en-US" sz="1200" b="1" dirty="0" err="1" smtClean="0"/>
              <a:t>Genuino</a:t>
            </a:r>
            <a:r>
              <a:rPr lang="en-US" sz="1200" b="1" dirty="0" smtClean="0"/>
              <a:t> in other countries and it’s boards are assembled by some other manufacturing companies.</a:t>
            </a:r>
          </a:p>
          <a:p>
            <a:pPr marL="285750" indent="-285750">
              <a:buFont typeface="Arial" pitchFamily="34" charset="0"/>
              <a:buChar char="•"/>
            </a:pPr>
            <a:r>
              <a:rPr lang="en-US" sz="1200" b="1" dirty="0" smtClean="0"/>
              <a:t>Arduino.org redirects its site to arduino.cc.</a:t>
            </a:r>
          </a:p>
          <a:p>
            <a:pPr marL="285750" indent="-285750">
              <a:buFont typeface="Arial" pitchFamily="34" charset="0"/>
              <a:buChar char="•"/>
            </a:pPr>
            <a:r>
              <a:rPr lang="en-US" sz="1200" b="1" dirty="0"/>
              <a:t>Arduino.org owns trademark in US </a:t>
            </a:r>
            <a:r>
              <a:rPr lang="en-US" sz="1200" b="1" dirty="0" smtClean="0"/>
              <a:t>as well as in other countries as </a:t>
            </a:r>
            <a:r>
              <a:rPr lang="en-US" sz="1200" b="1" dirty="0" err="1"/>
              <a:t>Arduino</a:t>
            </a:r>
            <a:r>
              <a:rPr lang="en-US" sz="1200" b="1" dirty="0"/>
              <a:t> </a:t>
            </a:r>
            <a:r>
              <a:rPr lang="en-US" sz="1200" b="1" dirty="0" smtClean="0"/>
              <a:t>and majority of it’s </a:t>
            </a:r>
            <a:r>
              <a:rPr lang="en-US" sz="1200" b="1" dirty="0"/>
              <a:t>boards are assembled </a:t>
            </a:r>
            <a:r>
              <a:rPr lang="en-US" sz="1200" b="1" dirty="0" smtClean="0"/>
              <a:t>by</a:t>
            </a:r>
            <a:r>
              <a:rPr lang="en-US" sz="1200" b="1" dirty="0"/>
              <a:t> </a:t>
            </a:r>
            <a:r>
              <a:rPr lang="en-US" sz="1200" b="1" dirty="0" smtClean="0"/>
              <a:t>Smart Projects company as SRL for </a:t>
            </a:r>
            <a:r>
              <a:rPr lang="en-US" sz="1200" b="1" dirty="0" err="1" smtClean="0"/>
              <a:t>Arduino</a:t>
            </a:r>
            <a:r>
              <a:rPr lang="en-US" sz="1200" b="1" dirty="0" smtClean="0"/>
              <a:t> LLC.</a:t>
            </a:r>
            <a:endParaRPr lang="en-US" sz="1200" b="1" dirty="0"/>
          </a:p>
          <a:p>
            <a:pPr marL="285750" indent="-285750">
              <a:buFont typeface="Arial" pitchFamily="34" charset="0"/>
              <a:buChar char="•"/>
            </a:pPr>
            <a:endParaRPr lang="en-US" b="1" dirty="0" smtClean="0"/>
          </a:p>
          <a:p>
            <a:pPr marL="285750" indent="-285750">
              <a:buFont typeface="Arial" pitchFamily="34" charset="0"/>
              <a:buChar char="•"/>
            </a:pPr>
            <a:endParaRPr lang="en-US" b="1" dirty="0" smtClean="0"/>
          </a:p>
          <a:p>
            <a:pPr marL="285750" indent="-285750">
              <a:buFont typeface="Arial" pitchFamily="34" charset="0"/>
              <a:buChar char="•"/>
            </a:pPr>
            <a:endParaRPr lang="en-US" dirty="0"/>
          </a:p>
        </p:txBody>
      </p:sp>
      <p:sp>
        <p:nvSpPr>
          <p:cNvPr id="10" name="Date Placeholder 9"/>
          <p:cNvSpPr>
            <a:spLocks noGrp="1"/>
          </p:cNvSpPr>
          <p:nvPr>
            <p:ph type="dt" sz="half" idx="10"/>
          </p:nvPr>
        </p:nvSpPr>
        <p:spPr/>
        <p:txBody>
          <a:bodyPr/>
          <a:lstStyle/>
          <a:p>
            <a:fld id="{D7615FE9-6514-48F6-8387-FC9E2EC264F9}" type="datetime1">
              <a:rPr lang="en-US" smtClean="0"/>
              <a:t>10/11/2019</a:t>
            </a:fld>
            <a:endParaRPr lang="en-US"/>
          </a:p>
        </p:txBody>
      </p:sp>
      <p:sp>
        <p:nvSpPr>
          <p:cNvPr id="11" name="Footer Placeholder 10"/>
          <p:cNvSpPr>
            <a:spLocks noGrp="1"/>
          </p:cNvSpPr>
          <p:nvPr>
            <p:ph type="ftr" sz="quarter" idx="11"/>
          </p:nvPr>
        </p:nvSpPr>
        <p:spPr/>
        <p:txBody>
          <a:bodyPr/>
          <a:lstStyle/>
          <a:p>
            <a:r>
              <a:rPr lang="en-US" smtClean="0"/>
              <a:t>Smart Glasses</a:t>
            </a:r>
            <a:endParaRPr lang="en-US"/>
          </a:p>
        </p:txBody>
      </p:sp>
      <p:sp>
        <p:nvSpPr>
          <p:cNvPr id="12" name="Slide Number Placeholder 11"/>
          <p:cNvSpPr>
            <a:spLocks noGrp="1"/>
          </p:cNvSpPr>
          <p:nvPr>
            <p:ph type="sldNum" sz="quarter" idx="12"/>
          </p:nvPr>
        </p:nvSpPr>
        <p:spPr/>
        <p:txBody>
          <a:bodyPr/>
          <a:lstStyle/>
          <a:p>
            <a:fld id="{07E3DABB-4033-4E04-9EC5-FF0DE9433F2E}" type="slidenum">
              <a:rPr lang="en-US" smtClean="0"/>
              <a:t>5</a:t>
            </a:fld>
            <a:endParaRPr lang="en-US"/>
          </a:p>
        </p:txBody>
      </p:sp>
    </p:spTree>
    <p:extLst>
      <p:ext uri="{BB962C8B-B14F-4D97-AF65-F5344CB8AC3E}">
        <p14:creationId xmlns:p14="http://schemas.microsoft.com/office/powerpoint/2010/main" val="390086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hlinkClick r:id="rId2" action="ppaction://hlinksldjump"/>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74799" y="1905001"/>
            <a:ext cx="2769886" cy="25908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8" name="Content Placeholder 7">
            <a:hlinkClick r:id="rId4" action="ppaction://hlinksldjump"/>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181600" y="1905000"/>
            <a:ext cx="2609056" cy="260905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Title 3"/>
          <p:cNvSpPr>
            <a:spLocks noGrp="1"/>
          </p:cNvSpPr>
          <p:nvPr>
            <p:ph type="title"/>
          </p:nvPr>
        </p:nvSpPr>
        <p:spPr>
          <a:xfrm>
            <a:off x="838200" y="228600"/>
            <a:ext cx="7520940" cy="548640"/>
          </a:xfrm>
        </p:spPr>
        <p:txBody>
          <a:bodyPr/>
          <a:lstStyle/>
          <a:p>
            <a:r>
              <a:rPr lang="en-US" dirty="0" smtClean="0"/>
              <a:t>Sensor Specifications</a:t>
            </a:r>
            <a:endParaRPr lang="en-US" dirty="0"/>
          </a:p>
        </p:txBody>
      </p:sp>
      <p:sp>
        <p:nvSpPr>
          <p:cNvPr id="9" name="TextBox 8"/>
          <p:cNvSpPr txBox="1"/>
          <p:nvPr/>
        </p:nvSpPr>
        <p:spPr>
          <a:xfrm>
            <a:off x="685800" y="695206"/>
            <a:ext cx="2209800" cy="707886"/>
          </a:xfrm>
          <a:prstGeom prst="rect">
            <a:avLst/>
          </a:prstGeom>
          <a:noFill/>
        </p:spPr>
        <p:txBody>
          <a:bodyPr wrap="square" rtlCol="0">
            <a:spAutoFit/>
          </a:bodyPr>
          <a:lstStyle/>
          <a:p>
            <a:r>
              <a:rPr lang="en-US" sz="2000" b="1" dirty="0" smtClean="0">
                <a:latin typeface="Arial Rounded MT Bold" pitchFamily="34" charset="0"/>
              </a:rPr>
              <a:t>IR Proximity Sensor</a:t>
            </a:r>
            <a:endParaRPr lang="en-US" sz="2000" b="1" dirty="0">
              <a:latin typeface="Arial Rounded MT Bold" pitchFamily="34" charset="0"/>
            </a:endParaRPr>
          </a:p>
        </p:txBody>
      </p:sp>
      <p:sp>
        <p:nvSpPr>
          <p:cNvPr id="10" name="TextBox 9"/>
          <p:cNvSpPr txBox="1"/>
          <p:nvPr/>
        </p:nvSpPr>
        <p:spPr>
          <a:xfrm>
            <a:off x="4953000" y="941427"/>
            <a:ext cx="2133600" cy="461665"/>
          </a:xfrm>
          <a:prstGeom prst="rect">
            <a:avLst/>
          </a:prstGeom>
          <a:noFill/>
        </p:spPr>
        <p:txBody>
          <a:bodyPr wrap="square" rtlCol="0">
            <a:spAutoFit/>
          </a:bodyPr>
          <a:lstStyle/>
          <a:p>
            <a:r>
              <a:rPr lang="en-US" sz="2400" b="1" dirty="0" smtClean="0">
                <a:latin typeface="Arial Rounded MT Bold" pitchFamily="34" charset="0"/>
              </a:rPr>
              <a:t>UV Sensor</a:t>
            </a:r>
            <a:endParaRPr lang="en-US" sz="2400" b="1" dirty="0">
              <a:latin typeface="Arial Rounded MT Bold" pitchFamily="34" charset="0"/>
            </a:endParaRPr>
          </a:p>
        </p:txBody>
      </p:sp>
      <p:sp>
        <p:nvSpPr>
          <p:cNvPr id="2" name="Date Placeholder 1"/>
          <p:cNvSpPr>
            <a:spLocks noGrp="1"/>
          </p:cNvSpPr>
          <p:nvPr>
            <p:ph type="dt" sz="half" idx="10"/>
          </p:nvPr>
        </p:nvSpPr>
        <p:spPr/>
        <p:txBody>
          <a:bodyPr/>
          <a:lstStyle/>
          <a:p>
            <a:fld id="{07ADA8C4-051C-4160-B696-54A4AEB2FDB6}" type="datetime1">
              <a:rPr lang="en-US" smtClean="0"/>
              <a:t>10/11/2019</a:t>
            </a:fld>
            <a:endParaRPr lang="en-US"/>
          </a:p>
        </p:txBody>
      </p:sp>
      <p:sp>
        <p:nvSpPr>
          <p:cNvPr id="3" name="Footer Placeholder 2"/>
          <p:cNvSpPr>
            <a:spLocks noGrp="1"/>
          </p:cNvSpPr>
          <p:nvPr>
            <p:ph type="ftr" sz="quarter" idx="11"/>
          </p:nvPr>
        </p:nvSpPr>
        <p:spPr/>
        <p:txBody>
          <a:bodyPr/>
          <a:lstStyle/>
          <a:p>
            <a:r>
              <a:rPr lang="en-US" smtClean="0"/>
              <a:t>Smart Glasses</a:t>
            </a:r>
            <a:endParaRPr lang="en-US"/>
          </a:p>
        </p:txBody>
      </p:sp>
      <p:sp>
        <p:nvSpPr>
          <p:cNvPr id="5" name="Slide Number Placeholder 4"/>
          <p:cNvSpPr>
            <a:spLocks noGrp="1"/>
          </p:cNvSpPr>
          <p:nvPr>
            <p:ph type="sldNum" sz="quarter" idx="12"/>
          </p:nvPr>
        </p:nvSpPr>
        <p:spPr/>
        <p:txBody>
          <a:bodyPr/>
          <a:lstStyle/>
          <a:p>
            <a:fld id="{07E3DABB-4033-4E04-9EC5-FF0DE9433F2E}" type="slidenum">
              <a:rPr lang="en-US" smtClean="0"/>
              <a:t>6</a:t>
            </a:fld>
            <a:endParaRPr lang="en-US"/>
          </a:p>
        </p:txBody>
      </p:sp>
    </p:spTree>
    <p:extLst>
      <p:ext uri="{BB962C8B-B14F-4D97-AF65-F5344CB8AC3E}">
        <p14:creationId xmlns:p14="http://schemas.microsoft.com/office/powerpoint/2010/main" val="13211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Sensor</a:t>
            </a:r>
            <a:endParaRPr lang="en-US" dirty="0"/>
          </a:p>
        </p:txBody>
      </p:sp>
      <p:sp>
        <p:nvSpPr>
          <p:cNvPr id="3" name="Content Placeholder 2"/>
          <p:cNvSpPr>
            <a:spLocks noGrp="1"/>
          </p:cNvSpPr>
          <p:nvPr>
            <p:ph idx="1"/>
          </p:nvPr>
        </p:nvSpPr>
        <p:spPr/>
        <p:txBody>
          <a:bodyPr/>
          <a:lstStyle/>
          <a:p>
            <a:r>
              <a:rPr lang="en-US" dirty="0" smtClean="0"/>
              <a:t>It can </a:t>
            </a:r>
            <a:r>
              <a:rPr lang="en-US" dirty="0"/>
              <a:t>detect motion based on changes in infrared light in the environment. It is ideal to detect if a </a:t>
            </a:r>
            <a:r>
              <a:rPr lang="en-US" dirty="0" smtClean="0"/>
              <a:t>human </a:t>
            </a:r>
            <a:r>
              <a:rPr lang="en-US" dirty="0"/>
              <a:t>has moved in or out of the sensor range</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1809" y="1981199"/>
            <a:ext cx="2806996" cy="1676401"/>
          </a:xfrm>
          <a:prstGeom prst="rect">
            <a:avLst/>
          </a:prstGeom>
        </p:spPr>
      </p:pic>
      <p:sp>
        <p:nvSpPr>
          <p:cNvPr id="5" name="Date Placeholder 4"/>
          <p:cNvSpPr>
            <a:spLocks noGrp="1"/>
          </p:cNvSpPr>
          <p:nvPr>
            <p:ph type="dt" sz="half" idx="10"/>
          </p:nvPr>
        </p:nvSpPr>
        <p:spPr/>
        <p:txBody>
          <a:bodyPr/>
          <a:lstStyle/>
          <a:p>
            <a:fld id="{70EF4475-EB9B-423C-B040-0821A2E3CB0B}"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7</a:t>
            </a:fld>
            <a:endParaRPr lang="en-US"/>
          </a:p>
        </p:txBody>
      </p:sp>
    </p:spTree>
    <p:extLst>
      <p:ext uri="{BB962C8B-B14F-4D97-AF65-F5344CB8AC3E}">
        <p14:creationId xmlns:p14="http://schemas.microsoft.com/office/powerpoint/2010/main" val="42442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application of </a:t>
            </a:r>
            <a:r>
              <a:rPr lang="en-US" dirty="0" err="1" smtClean="0"/>
              <a:t>ir</a:t>
            </a:r>
            <a:r>
              <a:rPr lang="en-US" dirty="0" smtClean="0"/>
              <a:t> sensor in smart glasses: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The IR proximity sensor detects even small movements and obstacles  within short range. Hence it can also detect blinking of eyelids.</a:t>
            </a:r>
          </a:p>
          <a:p>
            <a:pPr>
              <a:buFont typeface="Arial" pitchFamily="34" charset="0"/>
              <a:buChar char="•"/>
            </a:pPr>
            <a:r>
              <a:rPr lang="en-US" dirty="0" smtClean="0"/>
              <a:t>As a real time application if this sensor is fitted alongside the rim of the glasses intact with the eyes of a motorcycle driver, it detects the movement of the batting of eyelids. If the driver falls asleep the time delay in lid movement gets detected  by the sensor and in such case the buzzer and led is turned on by the relay circuit to wake up the sleeping driver</a:t>
            </a:r>
            <a:r>
              <a:rPr lang="en-US" dirty="0" smtClean="0"/>
              <a: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533774"/>
            <a:ext cx="5410200" cy="3029711"/>
          </a:xfrm>
          <a:prstGeom prst="rect">
            <a:avLst/>
          </a:prstGeom>
        </p:spPr>
      </p:pic>
      <p:sp>
        <p:nvSpPr>
          <p:cNvPr id="5" name="Date Placeholder 4"/>
          <p:cNvSpPr>
            <a:spLocks noGrp="1"/>
          </p:cNvSpPr>
          <p:nvPr>
            <p:ph type="dt" sz="half" idx="10"/>
          </p:nvPr>
        </p:nvSpPr>
        <p:spPr/>
        <p:txBody>
          <a:bodyPr/>
          <a:lstStyle/>
          <a:p>
            <a:fld id="{7A1768C8-3B6D-48DC-A815-7A8AB769D3CC}"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8</a:t>
            </a:fld>
            <a:endParaRPr lang="en-US"/>
          </a:p>
        </p:txBody>
      </p:sp>
    </p:spTree>
    <p:extLst>
      <p:ext uri="{BB962C8B-B14F-4D97-AF65-F5344CB8AC3E}">
        <p14:creationId xmlns:p14="http://schemas.microsoft.com/office/powerpoint/2010/main" val="134219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nodeType="clickEffect">
                                  <p:stCondLst>
                                    <p:cond delay="0"/>
                                  </p:stCondLst>
                                  <p:childTnLst>
                                    <p:animRot by="120000">
                                      <p:cBhvr>
                                        <p:cTn id="23" dur="100" fill="hold">
                                          <p:stCondLst>
                                            <p:cond delay="0"/>
                                          </p:stCondLst>
                                        </p:cTn>
                                        <p:tgtEl>
                                          <p:spTgt spid="4"/>
                                        </p:tgtEl>
                                        <p:attrNameLst>
                                          <p:attrName>r</p:attrName>
                                        </p:attrNameLst>
                                      </p:cBhvr>
                                    </p:animRot>
                                    <p:animRot by="-240000">
                                      <p:cBhvr>
                                        <p:cTn id="24" dur="200" fill="hold">
                                          <p:stCondLst>
                                            <p:cond delay="200"/>
                                          </p:stCondLst>
                                        </p:cTn>
                                        <p:tgtEl>
                                          <p:spTgt spid="4"/>
                                        </p:tgtEl>
                                        <p:attrNameLst>
                                          <p:attrName>r</p:attrName>
                                        </p:attrNameLst>
                                      </p:cBhvr>
                                    </p:animRot>
                                    <p:animRot by="240000">
                                      <p:cBhvr>
                                        <p:cTn id="25" dur="200" fill="hold">
                                          <p:stCondLst>
                                            <p:cond delay="400"/>
                                          </p:stCondLst>
                                        </p:cTn>
                                        <p:tgtEl>
                                          <p:spTgt spid="4"/>
                                        </p:tgtEl>
                                        <p:attrNameLst>
                                          <p:attrName>r</p:attrName>
                                        </p:attrNameLst>
                                      </p:cBhvr>
                                    </p:animRot>
                                    <p:animRot by="-240000">
                                      <p:cBhvr>
                                        <p:cTn id="26" dur="200" fill="hold">
                                          <p:stCondLst>
                                            <p:cond delay="600"/>
                                          </p:stCondLst>
                                        </p:cTn>
                                        <p:tgtEl>
                                          <p:spTgt spid="4"/>
                                        </p:tgtEl>
                                        <p:attrNameLst>
                                          <p:attrName>r</p:attrName>
                                        </p:attrNameLst>
                                      </p:cBhvr>
                                    </p:animRot>
                                    <p:animRot by="120000">
                                      <p:cBhvr>
                                        <p:cTn id="27"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43000"/>
            <a:ext cx="7520940" cy="548640"/>
          </a:xfrm>
        </p:spPr>
        <p:txBody>
          <a:bodyPr/>
          <a:lstStyle/>
          <a:p>
            <a:r>
              <a:rPr lang="en-US" dirty="0"/>
              <a:t>Sleepiness can impair driving performance as much or more so than alcohol, studies show.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2438400"/>
            <a:ext cx="4114800" cy="2912724"/>
          </a:xfrm>
        </p:spPr>
      </p:pic>
      <p:sp>
        <p:nvSpPr>
          <p:cNvPr id="5" name="Date Placeholder 4"/>
          <p:cNvSpPr>
            <a:spLocks noGrp="1"/>
          </p:cNvSpPr>
          <p:nvPr>
            <p:ph type="dt" sz="half" idx="10"/>
          </p:nvPr>
        </p:nvSpPr>
        <p:spPr/>
        <p:txBody>
          <a:bodyPr/>
          <a:lstStyle/>
          <a:p>
            <a:fld id="{34AA5517-F65F-438B-9BCC-2A9A42F64666}"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Smart Glasses</a:t>
            </a:r>
            <a:endParaRPr lang="en-US"/>
          </a:p>
        </p:txBody>
      </p:sp>
      <p:sp>
        <p:nvSpPr>
          <p:cNvPr id="7" name="Slide Number Placeholder 6"/>
          <p:cNvSpPr>
            <a:spLocks noGrp="1"/>
          </p:cNvSpPr>
          <p:nvPr>
            <p:ph type="sldNum" sz="quarter" idx="12"/>
          </p:nvPr>
        </p:nvSpPr>
        <p:spPr/>
        <p:txBody>
          <a:bodyPr/>
          <a:lstStyle/>
          <a:p>
            <a:fld id="{07E3DABB-4033-4E04-9EC5-FF0DE9433F2E}" type="slidenum">
              <a:rPr lang="en-US" smtClean="0"/>
              <a:t>9</a:t>
            </a:fld>
            <a:endParaRPr lang="en-US"/>
          </a:p>
        </p:txBody>
      </p:sp>
    </p:spTree>
    <p:extLst>
      <p:ext uri="{BB962C8B-B14F-4D97-AF65-F5344CB8AC3E}">
        <p14:creationId xmlns:p14="http://schemas.microsoft.com/office/powerpoint/2010/main" val="237703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312</TotalTime>
  <Words>1010</Words>
  <Application>Microsoft Office PowerPoint</Application>
  <PresentationFormat>On-screen Show (4:3)</PresentationFormat>
  <Paragraphs>156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SMART GLASSES</vt:lpstr>
      <vt:lpstr>Parts Needed</vt:lpstr>
      <vt:lpstr>Arduino uno</vt:lpstr>
      <vt:lpstr>Pin diagram</vt:lpstr>
      <vt:lpstr>Arduino.cc or arduino.org?</vt:lpstr>
      <vt:lpstr>Sensor Specifications</vt:lpstr>
      <vt:lpstr>IR Sensor</vt:lpstr>
      <vt:lpstr>Our application of ir sensor in smart glasses:</vt:lpstr>
      <vt:lpstr>Sleepiness can impair driving performance as much or more so than alcohol, studies show. </vt:lpstr>
      <vt:lpstr>The Drowsy Driving Problem </vt:lpstr>
      <vt:lpstr>Who’s more likely to drive drowsy?</vt:lpstr>
      <vt:lpstr>UV Sensor</vt:lpstr>
      <vt:lpstr>Our application of UV sensor in smart glasses:</vt:lpstr>
      <vt:lpstr>PowerPoint Presentation</vt:lpstr>
      <vt:lpstr>IEEe on road safety </vt:lpstr>
      <vt:lpstr>Ieee standard for minimum distance between two vehicles</vt:lpstr>
      <vt:lpstr>Advantages of this project</vt:lpstr>
      <vt:lpstr>Limitations of arduino uno we came across</vt:lpstr>
      <vt:lpstr>modifications we wish to make furthermore in this project</vt:lpstr>
      <vt:lpstr>A special thanks to S.B.Mule sir for guiding us throughout this project</vt:lpstr>
      <vt:lpstr>Project Resources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GLASSES</dc:title>
  <dc:creator>Windows User</dc:creator>
  <cp:lastModifiedBy>Windows User</cp:lastModifiedBy>
  <cp:revision>34</cp:revision>
  <dcterms:created xsi:type="dcterms:W3CDTF">2019-10-10T17:42:32Z</dcterms:created>
  <dcterms:modified xsi:type="dcterms:W3CDTF">2019-10-10T23:33:26Z</dcterms:modified>
</cp:coreProperties>
</file>