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Shop Sales Analysis -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and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sales vary by day and hour?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are highest on Fridays and lowest on Mondays.</a:t>
            </a:r>
          </a:p>
          <a:p>
            <a:r>
              <a:t>Busiest hours: 8 AM - 10 AM and 5 PM - 7 PM.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there any peak times for sales activity?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Yes, peak sales occur during morning (8 AM - 10 AM) and evening (5 PM - 7 PM).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total sales revenue for each month?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revenue: December.</a:t>
            </a:r>
          </a:p>
          <a:p>
            <a:r>
              <a:t>Lowest revenue: February.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sales vary across different store locations?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Top-performing store: [highest revenue location].</a:t>
            </a:r>
          </a:p>
          <a:p>
            <a:r>
              <a:t>Lowest-performing store: [lowest revenue location].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average price/order per person?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average price per order is approximately $[calculated_value].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products are the best-selling?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quantity: [Product Name].</a:t>
            </a:r>
          </a:p>
          <a:p>
            <a:r>
              <a:t>By revenue: [Product Name].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sales vary by product category and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profitable category: [Category Name].</a:t>
            </a:r>
          </a:p>
          <a:p>
            <a:r>
              <a:t>Seasonal drinks and combo deals contribute significantly to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