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KajalRastog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Players Database – SQL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Structured MySQL database with IPL player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and manage IPL player data using SQL.</a:t>
            </a:r>
          </a:p>
          <a:p>
            <a:r>
              <a:t>• Includes schema definition and sample data.</a:t>
            </a:r>
          </a:p>
          <a:p>
            <a:r>
              <a:t>• Supports data analysis and integration use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Database: IPLPlayers</a:t>
            </a:r>
          </a:p>
          <a:p>
            <a:r>
              <a:t>• Table: Players</a:t>
            </a:r>
          </a:p>
          <a:p>
            <a:r>
              <a:t>• Fields:</a:t>
            </a:r>
          </a:p>
          <a:p>
            <a:pPr lvl="1"/>
            <a:r>
              <a:t>   - Player (VARCHAR)</a:t>
            </a:r>
          </a:p>
          <a:p>
            <a:pPr lvl="1"/>
            <a:r>
              <a:t>   - Price_in_cr (DECIMAL)</a:t>
            </a:r>
          </a:p>
          <a:p>
            <a:pPr lvl="1"/>
            <a:r>
              <a:t>   - Type (VARCHAR)</a:t>
            </a:r>
          </a:p>
          <a:p>
            <a:pPr lvl="1"/>
            <a:r>
              <a:t>   - Acquisition (VARCHAR)</a:t>
            </a:r>
          </a:p>
          <a:p>
            <a:pPr lvl="1"/>
            <a:r>
              <a:t>   - Role (VARCHAR)</a:t>
            </a:r>
          </a:p>
          <a:p>
            <a:pPr lvl="1"/>
            <a:r>
              <a:t>   - Team (VARCHAR)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SELECT * FROM Players;</a:t>
            </a:r>
          </a:p>
          <a:p>
            <a:r>
              <a:t>• SELECT Team, SUM(Price_in_cr) FROM Players GROUP BY Team;</a:t>
            </a:r>
          </a:p>
          <a:p>
            <a:r>
              <a:t>• SELECT Role, COUNT(*) FROM Players GROUP BY Role;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consistent dataset.</a:t>
            </a:r>
          </a:p>
          <a:p>
            <a:r>
              <a:t>• Avoids duplicate entries.</a:t>
            </a:r>
          </a:p>
          <a:p>
            <a:r>
              <a:t>• Suitable for SQL practice and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0756F6-61AD-F403-7CDB-69E51E6B5852}"/>
              </a:ext>
            </a:extLst>
          </p:cNvPr>
          <p:cNvSpPr txBox="1"/>
          <p:nvPr/>
        </p:nvSpPr>
        <p:spPr>
          <a:xfrm>
            <a:off x="3626863" y="530197"/>
            <a:ext cx="5486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Question </a:t>
            </a:r>
            <a:r>
              <a:rPr lang="en-US" sz="2400" dirty="0"/>
              <a:t>?</a:t>
            </a:r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6B9CB-BB06-C70C-8CA2-D11EA3E47BF7}"/>
              </a:ext>
            </a:extLst>
          </p:cNvPr>
          <p:cNvSpPr txBox="1"/>
          <p:nvPr/>
        </p:nvSpPr>
        <p:spPr>
          <a:xfrm>
            <a:off x="576301" y="1175657"/>
            <a:ext cx="66236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Contact </a:t>
            </a:r>
          </a:p>
          <a:p>
            <a:r>
              <a:rPr lang="en-IN" dirty="0" err="1"/>
              <a:t>Linkedin</a:t>
            </a:r>
            <a:r>
              <a:rPr lang="en-IN" dirty="0"/>
              <a:t> :  https://</a:t>
            </a:r>
            <a:r>
              <a:rPr lang="en-IN" b="0" i="0" dirty="0">
                <a:effectLst/>
                <a:latin typeface="-apple-system"/>
              </a:rPr>
              <a:t>www.linkedin.com/in/kajal-rastogi-16162a342</a:t>
            </a:r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:    </a:t>
            </a:r>
            <a:r>
              <a:rPr lang="en-IN" dirty="0">
                <a:hlinkClick r:id="rId2"/>
              </a:rPr>
              <a:t>https://www.github.com/KajalRastogi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9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Calibri</vt:lpstr>
      <vt:lpstr>Office Theme</vt:lpstr>
      <vt:lpstr>IPL Players Database – SQL Project</vt:lpstr>
      <vt:lpstr>Project Overview</vt:lpstr>
      <vt:lpstr>Database Structure</vt:lpstr>
      <vt:lpstr>Sample SQL Queries</vt:lpstr>
      <vt:lpstr>Key Notes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Rastogi</cp:lastModifiedBy>
  <cp:revision>2</cp:revision>
  <dcterms:created xsi:type="dcterms:W3CDTF">2013-01-27T09:14:16Z</dcterms:created>
  <dcterms:modified xsi:type="dcterms:W3CDTF">2025-05-21T12:56:34Z</dcterms:modified>
  <cp:category/>
</cp:coreProperties>
</file>