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ajal-rastogi-16162a34" TargetMode="External"/><Relationship Id="rId2" Type="http://schemas.openxmlformats.org/officeDocument/2006/relationships/hyperlink" Target="mailto:kajalrastogi776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jalRastog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Task – Customer Orders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Kajal Rastogi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lang="en-IN" dirty="0"/>
              <a:t>Contact: </a:t>
            </a:r>
            <a:r>
              <a:rPr lang="en-IN" dirty="0">
                <a:hlinkClick r:id="rId2"/>
              </a:rPr>
              <a:t>kajalrastogi776@gmail.com</a:t>
            </a:r>
            <a:endParaRPr lang="en-IN" dirty="0"/>
          </a:p>
          <a:p>
            <a:r>
              <a:rPr lang="en-IN" dirty="0" err="1"/>
              <a:t>Linkedin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https://</a:t>
            </a:r>
            <a:r>
              <a:rPr lang="en-IN" b="0" i="0" dirty="0">
                <a:effectLst/>
                <a:latin typeface="-apple-system"/>
                <a:hlinkClick r:id="rId3"/>
              </a:rPr>
              <a:t>www.linkedin.com/in/kajal-rastogi-16162a34</a:t>
            </a:r>
            <a:endParaRPr lang="en-IN" b="0" i="0" dirty="0">
              <a:effectLst/>
              <a:latin typeface="-apple-system"/>
            </a:endParaRPr>
          </a:p>
          <a:p>
            <a:r>
              <a:rPr lang="en-IN" dirty="0" err="1">
                <a:latin typeface="-apple-system"/>
              </a:rPr>
              <a:t>Github</a:t>
            </a:r>
            <a:r>
              <a:rPr lang="en-IN">
                <a:latin typeface="-apple-system"/>
              </a:rPr>
              <a:t>: </a:t>
            </a:r>
            <a:r>
              <a:rPr lang="en-IN">
                <a:latin typeface="-apple-system"/>
                <a:hlinkClick r:id="rId4"/>
              </a:rPr>
              <a:t>https://github.com/KajalRastogi</a:t>
            </a:r>
            <a:endParaRPr lang="en-IN">
              <a:latin typeface="-apple-system"/>
            </a:endParaRP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Perform analysis on customer orders using SQL</a:t>
            </a:r>
          </a:p>
          <a:p>
            <a:r>
              <a:t>Dataset: Simple 'orders' table in a test database</a:t>
            </a:r>
          </a:p>
          <a:p>
            <a:r>
              <a:t>Focus: Summarization, filtering, and customer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and Table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DATABASE test_db;</a:t>
            </a:r>
          </a:p>
          <a:p>
            <a:r>
              <a:t>USE test_db;</a:t>
            </a:r>
          </a:p>
          <a:p>
            <a:r>
              <a:t>CREATE TABLE orders (</a:t>
            </a:r>
          </a:p>
          <a:p>
            <a:r>
              <a:t>  order_id INT PRIMARY KEY,</a:t>
            </a:r>
          </a:p>
          <a:p>
            <a:r>
              <a:t>  customer_id INT,</a:t>
            </a:r>
          </a:p>
          <a:p>
            <a:r>
              <a:t>  order_date DATE,</a:t>
            </a:r>
          </a:p>
          <a:p>
            <a:r>
              <a:t>  amount DECIMAL(10, 2)</a:t>
            </a:r>
          </a:p>
          <a:p>
            <a:r>
              <a:t>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Inserted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INTO orders (...) VALUES</a:t>
            </a:r>
          </a:p>
          <a:p>
            <a:r>
              <a:t>(1, 101, '2023-01-01', 250.00),</a:t>
            </a:r>
          </a:p>
          <a:p>
            <a:r>
              <a:t>(2, 102, '2023-01-02', 150.00),</a:t>
            </a:r>
          </a:p>
          <a:p>
            <a:r>
              <a:t>(3, 101, '2023-01-05', 100.00),</a:t>
            </a:r>
          </a:p>
          <a:p>
            <a:r>
              <a:t>(4, 103, '2023-01-07', 300.00);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1 – Total Amount Spent per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customer_id, SUM(amount) AS total_spent</a:t>
            </a:r>
          </a:p>
          <a:p>
            <a:r>
              <a:t>FROM orders</a:t>
            </a:r>
          </a:p>
          <a:p>
            <a:r>
              <a:t>GROUP BY customer_id;</a:t>
            </a:r>
          </a:p>
          <a:p>
            <a:r>
              <a:t>Purpose: Find how much each customer spent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2 – Orders After a Specific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* FROM orders</a:t>
            </a:r>
          </a:p>
          <a:p>
            <a:r>
              <a:t>WHERE order_date &gt; '2023-01-03';</a:t>
            </a:r>
          </a:p>
          <a:p>
            <a:r>
              <a:t>Purpose: Filter orders placed after Jan 3, 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3 – Customers with Multiple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customer_id</a:t>
            </a:r>
          </a:p>
          <a:p>
            <a:r>
              <a:t>FROM orders</a:t>
            </a:r>
          </a:p>
          <a:p>
            <a:r>
              <a:t>GROUP BY customer_id</a:t>
            </a:r>
          </a:p>
          <a:p>
            <a:r>
              <a:t>HAVING COUNT(order_id) &gt; 1;</a:t>
            </a:r>
          </a:p>
          <a:p>
            <a:r>
              <a:t>Purpose: Identify repeat customers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4 – View All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* FROM orders;</a:t>
            </a:r>
          </a:p>
          <a:p>
            <a:r>
              <a:t>Purpose: Retrieve complete data at any 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101 is a repeat buyer</a:t>
            </a:r>
          </a:p>
          <a:p>
            <a:r>
              <a:t>- Orders and spending can be tracked using basic SQL</a:t>
            </a:r>
          </a:p>
          <a:p>
            <a:r>
              <a:t>- Useful for business analytics and reporting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309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Calibri</vt:lpstr>
      <vt:lpstr>Office Theme</vt:lpstr>
      <vt:lpstr>SQL Task – Customer Orders Analysis</vt:lpstr>
      <vt:lpstr>Project Overview</vt:lpstr>
      <vt:lpstr>Database and Table Setup</vt:lpstr>
      <vt:lpstr>Sample Data Inserted</vt:lpstr>
      <vt:lpstr>Query 1 – Total Amount Spent per Customer</vt:lpstr>
      <vt:lpstr>Query 2 – Orders After a Specific Date</vt:lpstr>
      <vt:lpstr>Query 3 – Customers with Multiple Orders</vt:lpstr>
      <vt:lpstr>Query 4 – View All Orders</vt:lpstr>
      <vt:lpstr>Conclusion &amp; Insights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Rastogi</cp:lastModifiedBy>
  <cp:revision>2</cp:revision>
  <dcterms:created xsi:type="dcterms:W3CDTF">2013-01-27T09:14:16Z</dcterms:created>
  <dcterms:modified xsi:type="dcterms:W3CDTF">2025-05-18T12:15:07Z</dcterms:modified>
  <cp:category/>
</cp:coreProperties>
</file>