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ajal-rastogi-16162a34" TargetMode="External"/><Relationship Id="rId2" Type="http://schemas.openxmlformats.org/officeDocument/2006/relationships/hyperlink" Target="mailto:kajalrastogi776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jalRastog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Weather Data Fetcher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Kajal Rastogi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dirty="0"/>
              <a:t>Contact: </a:t>
            </a:r>
            <a:r>
              <a:rPr dirty="0">
                <a:hlinkClick r:id="rId2"/>
              </a:rPr>
              <a:t>kaja</a:t>
            </a:r>
            <a:r>
              <a:rPr lang="en-US" dirty="0">
                <a:hlinkClick r:id="rId2"/>
              </a:rPr>
              <a:t>lrastogi776@gmail.com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IN" b="0" i="0" dirty="0">
                <a:effectLst/>
                <a:latin typeface="-apple-system"/>
                <a:hlinkClick r:id="rId3"/>
              </a:rPr>
              <a:t>www.linkedin.com/in/kajal-rastogi-16162a34</a:t>
            </a:r>
            <a:endParaRPr lang="en-IN" b="0" i="0" dirty="0">
              <a:effectLst/>
              <a:latin typeface="-apple-system"/>
            </a:endParaRPr>
          </a:p>
          <a:p>
            <a:r>
              <a:rPr lang="en-IN" dirty="0" err="1">
                <a:latin typeface="-apple-system"/>
              </a:rPr>
              <a:t>Github</a:t>
            </a:r>
            <a:r>
              <a:rPr lang="en-IN">
                <a:latin typeface="-apple-system"/>
              </a:rPr>
              <a:t>: </a:t>
            </a:r>
            <a:r>
              <a:rPr lang="en-IN">
                <a:latin typeface="-apple-system"/>
                <a:hlinkClick r:id="rId4"/>
              </a:rPr>
              <a:t>https://github.com/KajalRastogi</a:t>
            </a:r>
            <a:endParaRPr lang="en-IN">
              <a:latin typeface="-apple-system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Build a Python script to fetch real-time weather information using an API.</a:t>
            </a:r>
          </a:p>
          <a:p>
            <a:r>
              <a:t>API Used: OpenWeatherMap</a:t>
            </a:r>
          </a:p>
          <a:p>
            <a:r>
              <a:t>Output: Current temperature, description, humidity,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3</a:t>
            </a:r>
          </a:p>
          <a:p>
            <a:r>
              <a:t>requests library for HTTP API calls</a:t>
            </a:r>
          </a:p>
          <a:p>
            <a:r>
              <a:t>OpenWeatherMap API for weather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city name</a:t>
            </a:r>
          </a:p>
          <a:p>
            <a:r>
              <a:t>2. Script sends API request</a:t>
            </a:r>
          </a:p>
          <a:p>
            <a:r>
              <a:t>3. API responds with weather data in JSON</a:t>
            </a:r>
          </a:p>
          <a:p>
            <a:r>
              <a:t>4. Data is parsed and displayed in a readable format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Explanation – API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Function: get_weather_data(city_name, api_key)</a:t>
            </a:r>
          </a:p>
          <a:p>
            <a:r>
              <a:t>Purpose: Builds URL, sends request, handles errors</a:t>
            </a:r>
          </a:p>
          <a:p>
            <a:r>
              <a:t>Example URL: api.openweathermap.org/data/2.5/weather?q=Delhi&amp;appid=API_KEY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Explanation – Display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Function: display_weather_info(data)</a:t>
            </a:r>
          </a:p>
          <a:p>
            <a:r>
              <a:t>Extracts and prints:</a:t>
            </a:r>
          </a:p>
          <a:p>
            <a:r>
              <a:t>- City</a:t>
            </a:r>
          </a:p>
          <a:p>
            <a:r>
              <a:t>- Weather Description</a:t>
            </a:r>
          </a:p>
          <a:p>
            <a:r>
              <a:t>- Temperature &amp; Feels Like</a:t>
            </a:r>
          </a:p>
          <a:p>
            <a:r>
              <a:t>- Humidity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 Errors handled using raise_for_status()</a:t>
            </a:r>
          </a:p>
          <a:p>
            <a:r>
              <a:t>General Request Exceptions handled with try-except</a:t>
            </a:r>
          </a:p>
          <a:p>
            <a:r>
              <a:t>Handles missing/invalid city names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Weather Report for Delhi:</a:t>
            </a:r>
          </a:p>
          <a:p>
            <a:r>
              <a:t>  Description       : clear sky</a:t>
            </a:r>
          </a:p>
          <a:p>
            <a:r>
              <a:t>  Temperature       : 31°C</a:t>
            </a:r>
          </a:p>
          <a:p>
            <a:r>
              <a:t>  Feels Like        : 32°C</a:t>
            </a:r>
          </a:p>
          <a:p>
            <a:r>
              <a:t>  Humidity          : 38%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yet powerful use of Python with APIs</a:t>
            </a:r>
          </a:p>
          <a:p>
            <a:r>
              <a:t>Future Improvements:</a:t>
            </a:r>
          </a:p>
          <a:p>
            <a:r>
              <a:t>- GUI Integration</a:t>
            </a:r>
          </a:p>
          <a:p>
            <a:r>
              <a:t>- 5-day Forecast Display</a:t>
            </a:r>
          </a:p>
          <a:p>
            <a:r>
              <a:t>- Save to file/database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292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Office Theme</vt:lpstr>
      <vt:lpstr>Weather Data Fetcher using Python</vt:lpstr>
      <vt:lpstr>Project Overview</vt:lpstr>
      <vt:lpstr>Tools &amp; Libraries</vt:lpstr>
      <vt:lpstr>Script Workflow</vt:lpstr>
      <vt:lpstr>Code Explanation – API Call</vt:lpstr>
      <vt:lpstr>Code Explanation – Display Data</vt:lpstr>
      <vt:lpstr>Error Handling</vt:lpstr>
      <vt:lpstr>Sample Output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Rastogi</cp:lastModifiedBy>
  <cp:revision>2</cp:revision>
  <dcterms:created xsi:type="dcterms:W3CDTF">2013-01-27T09:14:16Z</dcterms:created>
  <dcterms:modified xsi:type="dcterms:W3CDTF">2025-05-18T12:00:16Z</dcterms:modified>
  <cp:category/>
</cp:coreProperties>
</file>