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F45C-D4F7-38D8-28DD-7C255103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E7D8A-D84F-BFDA-78C5-776E66D65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75A2-70F7-59F7-71C1-CD1BE9EE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EA7C-30BA-5101-C878-BCD382BF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97CA2-1978-395A-8ADD-424525F2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1E60-384B-6E4D-737F-2DB712F3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131F1-D5EA-DB3C-BE6F-3EC19602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EA15-0410-73D3-34EC-637D8C5F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CDE1A-B486-EE76-DF41-E1738658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A013-6B9F-77B5-3C70-77B0A783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3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48BB3-50C9-3BFA-EA3D-138011E10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C542-FB7C-1A33-D7CE-774A0BCFC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7020-740E-EA6C-95D7-76B6544C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23D5-9B73-DB49-3DD4-5F4CB916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42AF-3A19-58F3-4A3C-01647C0A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9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ADE9-9962-42C9-7D5B-11A12095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E4E7-B653-A7A4-C5C9-9E615BD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F89B-40E2-1575-65EF-26BE8BA4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DC12-26D5-191C-FA98-2A32E81C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20D4-E031-EABC-5039-2EE3CA73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1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0AD5-53E5-7D57-2081-3EFA7B61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F0454-0155-7867-97ED-D1CCD1E0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5FB9-963F-560E-AD01-5FA62CCA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FD74-44F6-E4F7-7E14-604DED03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0B9A-9043-75DC-8A42-79678557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1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3FB4-CD68-C5F2-55EC-448EEA6B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7BC1-51FD-5810-B258-180DE66FB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01E2C-1868-1CBE-6EED-DFD027760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DE31C-4B12-FB18-3963-170766D7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97D64-887F-A2E4-20EF-1080FD8D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F17D7-103A-4DC3-8B40-7D534D82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5193-485D-BA60-B1DF-0BEDD139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5858-6268-50D3-7A0D-0947BC6C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4435A-8043-F4F6-3835-9143BE70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03CEF-7AC5-31A3-0B99-12C48F655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BDB35-6E91-CA99-9B8B-40614DB48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60DF9-17F7-1833-BC1A-76823CBF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CB76D-BA91-4A5B-52A3-C41CD9CB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D6212-8CBD-C2FF-2221-1C285C03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985B-13C7-0F83-A59F-4627B49E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B9BF8-B750-71E5-9901-EBBF8FFC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EF09F-6BF0-96C6-2C6B-3E00E8AF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DE838-C095-B836-7D87-4322DE24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9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5CAF3-FC9F-4D23-373B-2365056D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AD6ED-66B0-D31D-7513-C32B72CE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498AD-59E6-B433-7819-CE6DF638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91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F629-5265-FA8B-C1C9-01950D33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823A-899B-4FF3-EA37-419B00DC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569E9-19AF-7659-8EA1-D7C2631F1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396D4-8C43-F1BD-97A1-6F732B9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3810B-16B9-62E8-67BC-7F01D65D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F8EC-D1B6-DD6E-265E-900CE879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7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9642-80E5-4059-8EBA-15863BAD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78F83-F188-5F64-A27D-3E062AC1A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B5E4F-CD66-43EA-26E2-87FBE5B72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2FE96-EE79-6931-C525-1D90F14D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7BFA-6E48-6991-4EED-E8754C0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8156-BE95-A030-CF4E-67485A2C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7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DB3E8-53E7-8A56-2FC7-AFDDC2E7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4236-5D89-4B72-5D32-D782B6F5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CF5C-F425-21B9-04BC-98092944D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6982-15BB-4547-90D0-65272B4C9E8F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281C-2BD6-1870-04D7-0CCE56C31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169B-A6BB-21B6-03B1-E11837F71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A627-BD3E-4754-BD81-D646F7C98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6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88DD-7FA7-242E-088C-668AAC76C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0208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3DB5-0EFA-A611-291E-757BE7329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78398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042AE-B76E-9A48-DD48-0FDEEBB85714}"/>
              </a:ext>
            </a:extLst>
          </p:cNvPr>
          <p:cNvSpPr txBox="1"/>
          <p:nvPr/>
        </p:nvSpPr>
        <p:spPr>
          <a:xfrm>
            <a:off x="737118" y="410547"/>
            <a:ext cx="10608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9. In which sport united states has most medal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D58A6-A530-8E8B-12D1-452D451F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32" y="1436915"/>
            <a:ext cx="4566624" cy="1726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65266-864B-6435-BB74-1D84F5CFE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65" y="3918857"/>
            <a:ext cx="3797559" cy="9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5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AEF13-9B8C-45BF-E8B5-998EA2A45566}"/>
              </a:ext>
            </a:extLst>
          </p:cNvPr>
          <p:cNvSpPr txBox="1"/>
          <p:nvPr/>
        </p:nvSpPr>
        <p:spPr>
          <a:xfrm>
            <a:off x="597159" y="382555"/>
            <a:ext cx="10758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10. Find top 3 players who have won most medal along with their sports and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F0B2A-98F1-08CF-5D35-B4A6F612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20" y="1800808"/>
            <a:ext cx="5042190" cy="1707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8CAC5-B089-D430-EC71-84787404E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76" y="4096139"/>
            <a:ext cx="4674635" cy="14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632EA-2B77-70AB-C3F4-54DB70F7C1B7}"/>
              </a:ext>
            </a:extLst>
          </p:cNvPr>
          <p:cNvSpPr txBox="1"/>
          <p:nvPr/>
        </p:nvSpPr>
        <p:spPr>
          <a:xfrm>
            <a:off x="867747" y="373224"/>
            <a:ext cx="10123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11. Find player with most gold medal in cycling along with his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0DF24-D15A-27E7-940C-FEC643BF4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10" y="1791479"/>
            <a:ext cx="5430117" cy="1637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EB4E4-BBAB-1518-32C3-B576E1936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0" y="4180113"/>
            <a:ext cx="4886302" cy="7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3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4445E-75E3-9045-22A2-71F0C5FC7F2C}"/>
              </a:ext>
            </a:extLst>
          </p:cNvPr>
          <p:cNvSpPr txBox="1"/>
          <p:nvPr/>
        </p:nvSpPr>
        <p:spPr>
          <a:xfrm>
            <a:off x="709127" y="317241"/>
            <a:ext cx="10580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12. Find player with most medal (gold + silver + bronze) in basketball along show his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51E6F-A7AA-042F-F0CE-CF2AEC7A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34" y="1660849"/>
            <a:ext cx="5228950" cy="1768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1CBB13-956F-A542-FE72-10A9DBEA0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59" y="4075092"/>
            <a:ext cx="4711959" cy="9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4E36D-840D-1663-E214-E5A1C0E3F32B}"/>
              </a:ext>
            </a:extLst>
          </p:cNvPr>
          <p:cNvSpPr txBox="1"/>
          <p:nvPr/>
        </p:nvSpPr>
        <p:spPr>
          <a:xfrm>
            <a:off x="755780" y="298580"/>
            <a:ext cx="10282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13. Find out the count of different medal of the top basketball player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DB0D0-D220-33E1-8F7F-D639EAA0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5" y="1698171"/>
            <a:ext cx="5262611" cy="1660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0D080-B5BF-91A5-E4F3-E8DE297BB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3" y="3956180"/>
            <a:ext cx="4422710" cy="8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5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38628-F11C-CFB7-5004-F56450EA1680}"/>
              </a:ext>
            </a:extLst>
          </p:cNvPr>
          <p:cNvSpPr txBox="1"/>
          <p:nvPr/>
        </p:nvSpPr>
        <p:spPr>
          <a:xfrm>
            <a:off x="914400" y="345233"/>
            <a:ext cx="10338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14. Find out medal won by male , female each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D3BF9-3BC3-58F1-4FAD-A6C0A503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92" y="1362269"/>
            <a:ext cx="4384119" cy="1838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76D7F-8EFD-5A41-B379-D3B122987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28" y="3573623"/>
            <a:ext cx="2603240" cy="24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2B854-F957-D29B-B3D9-24EDC0BBD00A}"/>
              </a:ext>
            </a:extLst>
          </p:cNvPr>
          <p:cNvSpPr txBox="1"/>
          <p:nvPr/>
        </p:nvSpPr>
        <p:spPr>
          <a:xfrm>
            <a:off x="877078" y="270588"/>
            <a:ext cx="1028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1. Show how many medal count present for entire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BCB7-87AE-FCA1-68CC-3651167AB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1129004"/>
            <a:ext cx="2932853" cy="139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EC386-780A-3608-4971-CD8730007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6" y="3732245"/>
            <a:ext cx="3452782" cy="17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2B134-1289-ECF3-3B02-0BBCB562187D}"/>
              </a:ext>
            </a:extLst>
          </p:cNvPr>
          <p:cNvSpPr txBox="1"/>
          <p:nvPr/>
        </p:nvSpPr>
        <p:spPr>
          <a:xfrm>
            <a:off x="877078" y="401216"/>
            <a:ext cx="1049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2. Show count of unique sport are present in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olympics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7C169-52F8-A05F-E53E-DDE423C4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3" y="1838131"/>
            <a:ext cx="4104981" cy="1306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07A5D4-7254-C2D2-318C-F8539572B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05" y="4376057"/>
            <a:ext cx="2680995" cy="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3D23D-7726-1764-89CE-C79BE62E05D1}"/>
              </a:ext>
            </a:extLst>
          </p:cNvPr>
          <p:cNvSpPr txBox="1"/>
          <p:nvPr/>
        </p:nvSpPr>
        <p:spPr>
          <a:xfrm>
            <a:off x="793102" y="401216"/>
            <a:ext cx="10571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3. Show how many different medal won by team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in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2FBF7-A465-A7A8-DC9B-E5D6CF2E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67" y="1726163"/>
            <a:ext cx="4250610" cy="1595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C6A81-606C-7BBE-4FE6-3476A5FC1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9" y="3890865"/>
            <a:ext cx="3619899" cy="14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3D7681-C280-8B62-C844-938DB30EF9D3}"/>
              </a:ext>
            </a:extLst>
          </p:cNvPr>
          <p:cNvSpPr txBox="1"/>
          <p:nvPr/>
        </p:nvSpPr>
        <p:spPr>
          <a:xfrm>
            <a:off x="1530220" y="382555"/>
            <a:ext cx="9769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4. Show event wise medal won by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show from highest to lowest medal won in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61B41-617B-EFB6-C3FA-FF707F610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04" y="1903445"/>
            <a:ext cx="4121301" cy="1525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45E63-9B49-5183-FF28-9B8AC1E81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10" y="3995782"/>
            <a:ext cx="4121301" cy="17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7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34387-F223-2661-DFDA-9F47C282A50E}"/>
              </a:ext>
            </a:extLst>
          </p:cNvPr>
          <p:cNvSpPr txBox="1"/>
          <p:nvPr/>
        </p:nvSpPr>
        <p:spPr>
          <a:xfrm>
            <a:off x="699796" y="373224"/>
            <a:ext cx="1073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5. Show event and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yearwise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medal won by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in order of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3CBE1-CA35-1819-D4ED-01667DD6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1595536"/>
            <a:ext cx="4530770" cy="1833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AE0B9-1DBA-3EE1-76A4-E7353180B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3797559"/>
            <a:ext cx="4790950" cy="20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1F554-6E3A-350D-358B-387F6852FBDE}"/>
              </a:ext>
            </a:extLst>
          </p:cNvPr>
          <p:cNvSpPr txBox="1"/>
          <p:nvPr/>
        </p:nvSpPr>
        <p:spPr>
          <a:xfrm>
            <a:off x="755780" y="382555"/>
            <a:ext cx="1068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6. Show the country with maximum medal won gold , silver, bronze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EE1DE-5485-9EEE-B962-84A79B503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73" y="1894115"/>
            <a:ext cx="4519246" cy="1763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BA7F0-4048-58F1-C64D-42C583461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8" y="4572000"/>
            <a:ext cx="3484046" cy="6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3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A10B9-01FD-36F8-A299-3FF88C0EA25D}"/>
              </a:ext>
            </a:extLst>
          </p:cNvPr>
          <p:cNvSpPr txBox="1"/>
          <p:nvPr/>
        </p:nvSpPr>
        <p:spPr>
          <a:xfrm>
            <a:off x="774441" y="354563"/>
            <a:ext cx="1071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7. Show the top 10 countries with respect to gold medal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139AE-A935-1F9F-91D1-8D81D090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1576873"/>
            <a:ext cx="4358228" cy="1679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8117F-FFD2-29EB-C3E2-A180071F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1" y="3601616"/>
            <a:ext cx="3300948" cy="21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33137-76BD-54CE-34C4-4BE4F21940C3}"/>
              </a:ext>
            </a:extLst>
          </p:cNvPr>
          <p:cNvSpPr txBox="1"/>
          <p:nvPr/>
        </p:nvSpPr>
        <p:spPr>
          <a:xfrm>
            <a:off x="709127" y="429208"/>
            <a:ext cx="1055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Q 8. Show in which year did united states won most medal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3D7E2-7BED-6AFE-8A42-ABC7F7B7B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3" y="1352939"/>
            <a:ext cx="4662960" cy="216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BC484-2E7A-5304-79E9-DB328A496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51" y="3993501"/>
            <a:ext cx="3802162" cy="10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1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208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kajal mahore</dc:creator>
  <cp:lastModifiedBy>kajal mahore</cp:lastModifiedBy>
  <cp:revision>1</cp:revision>
  <dcterms:created xsi:type="dcterms:W3CDTF">2023-10-26T17:27:05Z</dcterms:created>
  <dcterms:modified xsi:type="dcterms:W3CDTF">2023-10-26T17:28:40Z</dcterms:modified>
</cp:coreProperties>
</file>