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4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EDAF9-EA6B-4EE5-AB12-FA9B8FC80F0F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57357-EB4A-4FBA-93F6-F3DA0C61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1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achingjsachi?tab=repositorie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352" y="-22122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32441"/>
              </p:ext>
            </p:extLst>
          </p:nvPr>
        </p:nvGraphicFramePr>
        <p:xfrm>
          <a:off x="9242777" y="1295400"/>
          <a:ext cx="2895600" cy="3543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1861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200" spc="20" dirty="0">
                          <a:latin typeface="Carlito"/>
                          <a:cs typeface="Carlito"/>
                        </a:rPr>
                        <a:t>java</a:t>
                      </a:r>
                      <a:r>
                        <a:rPr sz="12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2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10" dirty="0">
                          <a:latin typeface="Carlito"/>
                          <a:cs typeface="Carlito"/>
                        </a:rPr>
                        <a:t>OOPS,  Collections,</a:t>
                      </a:r>
                      <a:r>
                        <a:rPr sz="120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Array</a:t>
                      </a:r>
                      <a:r>
                        <a:rPr lang="en-IN" sz="1200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Loops,</a:t>
                      </a:r>
                      <a:r>
                        <a:rPr lang="en-IN" sz="1200" dirty="0">
                          <a:latin typeface="Carlito"/>
                          <a:cs typeface="Carlito"/>
                        </a:rPr>
                        <a:t> Exceptions</a:t>
                      </a:r>
                      <a:r>
                        <a:rPr lang="en-IN" sz="1150" dirty="0" smtClean="0">
                          <a:latin typeface="Carlito"/>
                          <a:cs typeface="Carlito"/>
                        </a:rPr>
                        <a:t>.</a:t>
                      </a:r>
                    </a:p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endParaRPr lang="en-IN" sz="1150" dirty="0" smtClean="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lang="en-IN" sz="1200" spc="-35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10" dirty="0">
                          <a:latin typeface="Carlito"/>
                          <a:cs typeface="Carlito"/>
                        </a:rPr>
                        <a:t>Database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200" spc="10" dirty="0" err="1" smtClean="0">
                          <a:latin typeface="Carlito"/>
                          <a:cs typeface="Carlito"/>
                        </a:rPr>
                        <a:t>PostgreSQL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 smtClean="0">
                          <a:latin typeface="Carlito"/>
                          <a:cs typeface="Carlito"/>
                        </a:rPr>
                        <a:t>Tech</a:t>
                      </a:r>
                      <a:r>
                        <a:rPr lang="en-IN" sz="1200" spc="-40" dirty="0" err="1" smtClean="0">
                          <a:latin typeface="Carlito"/>
                          <a:cs typeface="Carlito"/>
                        </a:rPr>
                        <a:t>nology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spc="20" dirty="0" smtClean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20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20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200" spc="15" dirty="0">
                          <a:latin typeface="Carlito"/>
                          <a:cs typeface="Carlito"/>
                        </a:rPr>
                        <a:t> CSS</a:t>
                      </a:r>
                      <a:r>
                        <a:rPr lang="en-IN" sz="1200" spc="15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2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2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10" dirty="0">
                          <a:latin typeface="Carlito"/>
                          <a:cs typeface="Carlito"/>
                        </a:rPr>
                        <a:t>JavaScript,</a:t>
                      </a:r>
                      <a:r>
                        <a:rPr lang="en-IN" sz="1200" spc="10" dirty="0">
                          <a:latin typeface="Carlito"/>
                          <a:cs typeface="Carlito"/>
                        </a:rPr>
                        <a:t>Typescript</a:t>
                      </a:r>
                      <a:r>
                        <a:rPr lang="en-IN" sz="1200" spc="10" dirty="0" smtClean="0">
                          <a:latin typeface="Carlito"/>
                          <a:cs typeface="Carlito"/>
                        </a:rPr>
                        <a:t>,</a:t>
                      </a: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en-IN" sz="1200" spc="10" dirty="0" err="1" smtClean="0">
                          <a:latin typeface="Carlito"/>
                          <a:cs typeface="Carlito"/>
                        </a:rPr>
                        <a:t>Bootsrap</a:t>
                      </a:r>
                      <a:r>
                        <a:rPr lang="en-IN" sz="1200" spc="10" dirty="0" smtClean="0">
                          <a:latin typeface="Carlito"/>
                          <a:cs typeface="Carlito"/>
                        </a:rPr>
                        <a:t> 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Tools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15" dirty="0" err="1" smtClean="0">
                          <a:latin typeface="Carlito"/>
                          <a:cs typeface="Carlito"/>
                        </a:rPr>
                        <a:t>Git</a:t>
                      </a:r>
                      <a:r>
                        <a:rPr lang="en-IN" sz="1200" spc="15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200" spc="15" dirty="0">
                          <a:latin typeface="Carlito"/>
                          <a:cs typeface="Carlito"/>
                        </a:rPr>
                        <a:t>&amp; GitHub</a:t>
                      </a:r>
                      <a:r>
                        <a:rPr sz="120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200" spc="15" dirty="0">
                          <a:latin typeface="Carlito"/>
                          <a:cs typeface="Carlito"/>
                        </a:rPr>
                        <a:t> Eclipse, </a:t>
                      </a:r>
                      <a:r>
                        <a:rPr sz="12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5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lang="en-IN" sz="1200" spc="5" dirty="0" err="1">
                          <a:latin typeface="Carlito"/>
                          <a:cs typeface="Carlito"/>
                        </a:rPr>
                        <a:t>wagger</a:t>
                      </a:r>
                      <a:r>
                        <a:rPr sz="1200" spc="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2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,  SQL shell.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838319" y="3198217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 smtClean="0">
                <a:latin typeface="Verdana"/>
                <a:cs typeface="Verdana"/>
              </a:rPr>
              <a:t>Tour Management System 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6451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</a:t>
            </a:r>
            <a:r>
              <a:rPr lang="en-IN" sz="1150" spc="15" dirty="0" smtClean="0">
                <a:latin typeface="Verdana"/>
                <a:cs typeface="Verdana"/>
              </a:rPr>
              <a:t>Tour Management System</a:t>
            </a:r>
            <a:r>
              <a:rPr sz="1150" spc="25" dirty="0" smtClean="0">
                <a:latin typeface="Verdana"/>
                <a:cs typeface="Verdana"/>
              </a:rPr>
              <a:t> </a:t>
            </a:r>
            <a:r>
              <a:rPr sz="1150" spc="15" dirty="0" smtClean="0">
                <a:latin typeface="Verdana"/>
                <a:cs typeface="Verdana"/>
              </a:rPr>
              <a:t>along </a:t>
            </a:r>
            <a:r>
              <a:rPr sz="1150" spc="15" dirty="0">
                <a:latin typeface="Verdana"/>
                <a:cs typeface="Verdana"/>
              </a:rPr>
              <a:t>with </a:t>
            </a:r>
            <a:r>
              <a:rPr sz="1150" spc="1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</a:t>
            </a:r>
            <a:r>
              <a:rPr lang="en-IN" sz="1150" spc="25" dirty="0">
                <a:latin typeface="Verdana"/>
                <a:cs typeface="Verdana"/>
              </a:rPr>
              <a:t>3</a:t>
            </a:r>
            <a:r>
              <a:rPr sz="1150" spc="25" dirty="0">
                <a:latin typeface="Verdana"/>
                <a:cs typeface="Verdana"/>
              </a:rPr>
              <a:t>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lang="en-IN" sz="1150" spc="15" dirty="0">
                <a:latin typeface="Verdana"/>
                <a:cs typeface="Verdana"/>
              </a:rPr>
              <a:t>ANGULAR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237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3440557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200" b="1" spc="5" dirty="0">
                <a:latin typeface="Verdana"/>
                <a:cs typeface="Verdana"/>
              </a:rPr>
              <a:t>Full Stack</a:t>
            </a:r>
            <a:r>
              <a:rPr sz="1200" b="1" spc="-100" dirty="0">
                <a:latin typeface="Verdana"/>
                <a:cs typeface="Verdana"/>
              </a:rPr>
              <a:t> </a:t>
            </a:r>
            <a:r>
              <a:rPr lang="en-IN" sz="1200" b="1" spc="-100" dirty="0" smtClean="0">
                <a:latin typeface="Verdana"/>
                <a:cs typeface="Verdana"/>
              </a:rPr>
              <a:t> Java </a:t>
            </a:r>
            <a:r>
              <a:rPr sz="1200" b="1" spc="5" dirty="0" smtClean="0">
                <a:latin typeface="Verdana"/>
                <a:cs typeface="Verdana"/>
              </a:rPr>
              <a:t>Developer</a:t>
            </a:r>
            <a:endParaRPr sz="12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</a:t>
            </a:r>
            <a:r>
              <a:rPr lang="en-IN" sz="1400" spc="5" dirty="0" err="1" smtClean="0">
                <a:latin typeface="Verdana"/>
                <a:cs typeface="Verdana"/>
              </a:rPr>
              <a:t>PostgreSQL</a:t>
            </a:r>
            <a:r>
              <a:rPr lang="en-IN" sz="1400" spc="5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</a:t>
            </a:r>
            <a:r>
              <a:rPr lang="en-IN" sz="1400" spc="20" dirty="0">
                <a:latin typeface="Verdana"/>
                <a:cs typeface="Verdana"/>
              </a:rPr>
              <a:t> Angular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r>
              <a:rPr lang="en-IN" sz="1400" spc="10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</a:t>
            </a:r>
            <a:r>
              <a:rPr lang="en-IN" sz="1400" dirty="0">
                <a:latin typeface="Verdana"/>
                <a:cs typeface="Verdana"/>
              </a:rPr>
              <a:t>3</a:t>
            </a:r>
            <a:r>
              <a:rPr sz="1400" dirty="0">
                <a:latin typeface="Verdana"/>
                <a:cs typeface="Verdana"/>
              </a:rPr>
              <a:t>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</a:t>
            </a:r>
            <a:r>
              <a:rPr lang="en-IN" sz="1400" spc="-15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7" y="272285"/>
            <a:ext cx="3200401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 err="1" smtClean="0"/>
              <a:t>Kajal</a:t>
            </a:r>
            <a:r>
              <a:rPr lang="en-IN" spc="-15" dirty="0" smtClean="0"/>
              <a:t> </a:t>
            </a:r>
            <a:r>
              <a:rPr lang="en-IN" spc="-15" dirty="0" err="1" smtClean="0"/>
              <a:t>Khandekar</a:t>
            </a:r>
            <a:endParaRPr spc="-10" dirty="0"/>
          </a:p>
        </p:txBody>
      </p:sp>
      <p:sp>
        <p:nvSpPr>
          <p:cNvPr id="17" name="object 17">
            <a:hlinkClick r:id="rId5"/>
          </p:cNvPr>
          <p:cNvSpPr/>
          <p:nvPr/>
        </p:nvSpPr>
        <p:spPr>
          <a:xfrm>
            <a:off x="5223611" y="6240403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597" y="1247636"/>
            <a:ext cx="4495803" cy="102399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400" b="1" spc="10" baseline="2525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4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</a:t>
            </a:r>
            <a:r>
              <a:rPr sz="120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20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200" b="1" u="sng" spc="195" baseline="2525" dirty="0" smtClean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 KAJAL.NARENDRA-KHANDEKAR@CAPGEMIN.COM</a:t>
            </a:r>
            <a:endParaRPr sz="12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650" spc="7" baseline="2525" dirty="0" smtClean="0">
                <a:solidFill>
                  <a:srgbClr val="FFFFFF"/>
                </a:solidFill>
                <a:latin typeface="Verdana"/>
                <a:cs typeface="Verdana"/>
              </a:rPr>
              <a:t>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50" spc="7" baseline="2525" dirty="0" smtClean="0">
                <a:solidFill>
                  <a:srgbClr val="FFFFFF"/>
                </a:solidFill>
                <a:latin typeface="Verdana"/>
                <a:cs typeface="Verdana"/>
              </a:rPr>
              <a:t>9370067612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14965" y="166731"/>
            <a:ext cx="2644775" cy="1003608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lang="en-IN" sz="1200" b="1" spc="-10" dirty="0" smtClean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050" spc="10" dirty="0">
                <a:latin typeface="Verdana"/>
                <a:cs typeface="Verdana"/>
              </a:rPr>
              <a:t>Bachelor </a:t>
            </a:r>
            <a:r>
              <a:rPr sz="1050" dirty="0">
                <a:latin typeface="Verdana"/>
                <a:cs typeface="Verdana"/>
              </a:rPr>
              <a:t>of </a:t>
            </a:r>
            <a:r>
              <a:rPr sz="1050" spc="10" dirty="0" smtClean="0">
                <a:latin typeface="Verdana"/>
                <a:cs typeface="Verdana"/>
              </a:rPr>
              <a:t>Engineering</a:t>
            </a:r>
            <a:r>
              <a:rPr lang="en-IN" sz="1050" spc="10" dirty="0" smtClean="0">
                <a:latin typeface="Verdana"/>
                <a:cs typeface="Verdana"/>
              </a:rPr>
              <a:t> Electronics &amp; Telecommunication Engineering</a:t>
            </a:r>
            <a:r>
              <a:rPr sz="1050" spc="-135" dirty="0" smtClean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:</a:t>
            </a:r>
            <a:r>
              <a:rPr sz="1050" spc="-30" dirty="0">
                <a:latin typeface="Verdana"/>
                <a:cs typeface="Verdana"/>
              </a:rPr>
              <a:t> </a:t>
            </a:r>
            <a:r>
              <a:rPr lang="en-IN" sz="1050" spc="-30" dirty="0" smtClean="0">
                <a:latin typeface="Verdana"/>
                <a:cs typeface="Verdana"/>
              </a:rPr>
              <a:t> </a:t>
            </a:r>
            <a:r>
              <a:rPr sz="1050" spc="5" dirty="0" smtClean="0">
                <a:latin typeface="Verdana"/>
                <a:cs typeface="Verdana"/>
              </a:rPr>
              <a:t>201</a:t>
            </a:r>
            <a:r>
              <a:rPr lang="en-IN" sz="1050" spc="5" dirty="0" smtClean="0">
                <a:latin typeface="Verdana"/>
                <a:cs typeface="Verdana"/>
              </a:rPr>
              <a:t>6 </a:t>
            </a:r>
            <a:r>
              <a:rPr sz="1050" dirty="0" smtClean="0">
                <a:latin typeface="Verdana"/>
                <a:cs typeface="Verdana"/>
              </a:rPr>
              <a:t>-</a:t>
            </a:r>
            <a:r>
              <a:rPr sz="1050" spc="-25" dirty="0" smtClean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20</a:t>
            </a:r>
            <a:r>
              <a:rPr lang="en-IN" sz="1050" spc="10" dirty="0" smtClean="0">
                <a:latin typeface="Verdana"/>
                <a:cs typeface="Verdana"/>
              </a:rPr>
              <a:t>20</a:t>
            </a:r>
            <a:endParaRPr sz="1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1459604" cy="14596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175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Kajal Khandekar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dc:creator>ADMIN</dc:creator>
  <cp:lastModifiedBy>ADMIN</cp:lastModifiedBy>
  <cp:revision>20</cp:revision>
  <dcterms:created xsi:type="dcterms:W3CDTF">2022-06-20T12:42:38Z</dcterms:created>
  <dcterms:modified xsi:type="dcterms:W3CDTF">2022-06-29T09:38:14Z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