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3314150"/>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a:t>
            </a:r>
            <a:r>
              <a:rPr lang="en-US" sz="2400" dirty="0"/>
              <a:t>KAJA MYDEEN.B</a:t>
            </a:r>
          </a:p>
          <a:p>
            <a:r>
              <a:rPr lang="en-US" sz="2400" dirty="0"/>
              <a:t>REGISTER </a:t>
            </a:r>
            <a:r>
              <a:rPr lang="en-IN" sz="2400" dirty="0"/>
              <a:t>NO     </a:t>
            </a:r>
            <a:r>
              <a:rPr lang="en-US" sz="2400" dirty="0"/>
              <a:t>:</a:t>
            </a:r>
            <a:r>
              <a:rPr lang="en-IN" sz="2400" dirty="0"/>
              <a:t> 3122</a:t>
            </a:r>
            <a:r>
              <a:rPr lang="en-US" sz="2400" dirty="0"/>
              <a:t>02049</a:t>
            </a:r>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an each employee specifically and their implications, contribution to the </a:t>
            </a:r>
            <a:r>
              <a:rPr lang="en-US" sz="2400" dirty="0" err="1"/>
              <a:t>organisation</a:t>
            </a:r>
            <a:r>
              <a:rPr lang="en-US" sz="2400" dirty="0"/>
              <a:t>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a:t>
            </a:r>
            <a:r>
              <a:rPr lang="en-IN" sz="2400" dirty="0" err="1">
                <a:latin typeface="Times New Roman" panose="02020603050405020304" pitchFamily="18" charset="0"/>
                <a:cs typeface="Times New Roman" panose="02020603050405020304" pitchFamily="18" charset="0"/>
              </a:rPr>
              <a:t>emploi</a:t>
            </a:r>
            <a:r>
              <a:rPr lang="en-IN" sz="2400" dirty="0">
                <a:latin typeface="Times New Roman" panose="02020603050405020304" pitchFamily="18" charset="0"/>
                <a:cs typeface="Times New Roman" panose="02020603050405020304"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err="1"/>
              <a:t>Gragh</a:t>
            </a:r>
            <a:r>
              <a:rPr lang="en-US" sz="2400" dirty="0"/>
              <a:t>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mydeenkaja795@gmail.com</cp:lastModifiedBy>
  <cp:revision>19</cp:revision>
  <dcterms:created xsi:type="dcterms:W3CDTF">2024-03-29T15:07:22Z</dcterms:created>
  <dcterms:modified xsi:type="dcterms:W3CDTF">2024-09-12T08:25:09Z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