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8"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B9E4AC-1DA9-48AD-9AE8-3565C1882FD5}" v="35" dt="2023-05-29T04:06:29.2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023" autoAdjust="0"/>
  </p:normalViewPr>
  <p:slideViewPr>
    <p:cSldViewPr snapToGrid="0">
      <p:cViewPr varScale="1">
        <p:scale>
          <a:sx n="92" d="100"/>
          <a:sy n="92" d="100"/>
        </p:scale>
        <p:origin x="12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Egge" userId="93f5ac689d079744" providerId="LiveId" clId="{11B9E4AC-1DA9-48AD-9AE8-3565C1882FD5}"/>
    <pc:docChg chg="undo custSel addSld delSld modSld">
      <pc:chgData name="William Egge" userId="93f5ac689d079744" providerId="LiveId" clId="{11B9E4AC-1DA9-48AD-9AE8-3565C1882FD5}" dt="2023-05-29T04:06:29.276" v="668"/>
      <pc:docMkLst>
        <pc:docMk/>
      </pc:docMkLst>
      <pc:sldChg chg="addSp delSp modSp mod modTransition addAnim delAnim modAnim chgLayout modNotesTx">
        <pc:chgData name="William Egge" userId="93f5ac689d079744" providerId="LiveId" clId="{11B9E4AC-1DA9-48AD-9AE8-3565C1882FD5}" dt="2023-05-29T04:00:38.405" v="651"/>
        <pc:sldMkLst>
          <pc:docMk/>
          <pc:sldMk cId="2380758824" sldId="256"/>
        </pc:sldMkLst>
        <pc:spChg chg="mod ord">
          <ac:chgData name="William Egge" userId="93f5ac689d079744" providerId="LiveId" clId="{11B9E4AC-1DA9-48AD-9AE8-3565C1882FD5}" dt="2023-05-29T03:00:09.174" v="23" actId="700"/>
          <ac:spMkLst>
            <pc:docMk/>
            <pc:sldMk cId="2380758824" sldId="256"/>
            <ac:spMk id="2" creationId="{7A5D3B08-B61F-203F-695D-172EC9FC8C2E}"/>
          </ac:spMkLst>
        </pc:spChg>
        <pc:spChg chg="add mod ord">
          <ac:chgData name="William Egge" userId="93f5ac689d079744" providerId="LiveId" clId="{11B9E4AC-1DA9-48AD-9AE8-3565C1882FD5}" dt="2023-05-29T03:00:16.999" v="40" actId="20577"/>
          <ac:spMkLst>
            <pc:docMk/>
            <pc:sldMk cId="2380758824" sldId="256"/>
            <ac:spMk id="3" creationId="{C365C3E2-0662-FE32-CE05-61A01091EBE9}"/>
          </ac:spMkLst>
        </pc:spChg>
        <pc:picChg chg="add del mod">
          <ac:chgData name="William Egge" userId="93f5ac689d079744" providerId="LiveId" clId="{11B9E4AC-1DA9-48AD-9AE8-3565C1882FD5}" dt="2023-05-29T04:00:16.562" v="650"/>
          <ac:picMkLst>
            <pc:docMk/>
            <pc:sldMk cId="2380758824" sldId="256"/>
            <ac:picMk id="12" creationId="{F73AA010-0BD8-AF40-25A4-1D221AB4F52D}"/>
          </ac:picMkLst>
        </pc:picChg>
        <pc:picChg chg="add del mod">
          <ac:chgData name="William Egge" userId="93f5ac689d079744" providerId="LiveId" clId="{11B9E4AC-1DA9-48AD-9AE8-3565C1882FD5}" dt="2023-05-29T03:53:59.409" v="646" actId="21"/>
          <ac:picMkLst>
            <pc:docMk/>
            <pc:sldMk cId="2380758824" sldId="256"/>
            <ac:picMk id="13" creationId="{934EFC1A-EEC3-DB6A-9D67-6CF0CC84D94E}"/>
          </ac:picMkLst>
        </pc:picChg>
        <pc:picChg chg="add del mod ord">
          <ac:chgData name="William Egge" userId="93f5ac689d079744" providerId="LiveId" clId="{11B9E4AC-1DA9-48AD-9AE8-3565C1882FD5}" dt="2023-05-29T04:00:38.405" v="651"/>
          <ac:picMkLst>
            <pc:docMk/>
            <pc:sldMk cId="2380758824" sldId="256"/>
            <ac:picMk id="16" creationId="{4286FF59-FF41-68A7-1447-74CEC99946D4}"/>
          </ac:picMkLst>
        </pc:picChg>
        <pc:picChg chg="add mod">
          <ac:chgData name="William Egge" userId="93f5ac689d079744" providerId="LiveId" clId="{11B9E4AC-1DA9-48AD-9AE8-3565C1882FD5}" dt="2023-05-29T04:00:38.405" v="651"/>
          <ac:picMkLst>
            <pc:docMk/>
            <pc:sldMk cId="2380758824" sldId="256"/>
            <ac:picMk id="17" creationId="{B88E41D0-1116-0922-3796-6772E25BFDA0}"/>
          </ac:picMkLst>
        </pc:picChg>
      </pc:sldChg>
      <pc:sldChg chg="addSp delSp modSp mod modTransition modClrScheme modAnim chgLayout modNotesTx">
        <pc:chgData name="William Egge" userId="93f5ac689d079744" providerId="LiveId" clId="{11B9E4AC-1DA9-48AD-9AE8-3565C1882FD5}" dt="2023-05-29T04:02:00.261" v="658"/>
        <pc:sldMkLst>
          <pc:docMk/>
          <pc:sldMk cId="311932911" sldId="257"/>
        </pc:sldMkLst>
        <pc:spChg chg="add mod">
          <ac:chgData name="William Egge" userId="93f5ac689d079744" providerId="LiveId" clId="{11B9E4AC-1DA9-48AD-9AE8-3565C1882FD5}" dt="2023-05-29T03:27:38.861" v="129" actId="20577"/>
          <ac:spMkLst>
            <pc:docMk/>
            <pc:sldMk cId="311932911" sldId="257"/>
            <ac:spMk id="2" creationId="{917000C5-F233-E3A8-05E5-1A6B28D74C3F}"/>
          </ac:spMkLst>
        </pc:spChg>
        <pc:spChg chg="add del mod">
          <ac:chgData name="William Egge" userId="93f5ac689d079744" providerId="LiveId" clId="{11B9E4AC-1DA9-48AD-9AE8-3565C1882FD5}" dt="2023-05-29T03:39:16.727" v="528" actId="21"/>
          <ac:spMkLst>
            <pc:docMk/>
            <pc:sldMk cId="311932911" sldId="257"/>
            <ac:spMk id="3" creationId="{B3B0ECDF-3FAF-58E1-135A-20534270FDFC}"/>
          </ac:spMkLst>
        </pc:spChg>
        <pc:picChg chg="add del mod">
          <ac:chgData name="William Egge" userId="93f5ac689d079744" providerId="LiveId" clId="{11B9E4AC-1DA9-48AD-9AE8-3565C1882FD5}" dt="2023-05-29T04:01:35.395" v="654"/>
          <ac:picMkLst>
            <pc:docMk/>
            <pc:sldMk cId="311932911" sldId="257"/>
            <ac:picMk id="9" creationId="{2AB48C6F-46A7-786F-11C3-8530D5C00EA8}"/>
          </ac:picMkLst>
        </pc:picChg>
        <pc:picChg chg="add del mod ord">
          <ac:chgData name="William Egge" userId="93f5ac689d079744" providerId="LiveId" clId="{11B9E4AC-1DA9-48AD-9AE8-3565C1882FD5}" dt="2023-05-29T04:01:42.442" v="655"/>
          <ac:picMkLst>
            <pc:docMk/>
            <pc:sldMk cId="311932911" sldId="257"/>
            <ac:picMk id="12" creationId="{AC85D02A-F255-A362-2419-E1970D9A258F}"/>
          </ac:picMkLst>
        </pc:picChg>
        <pc:picChg chg="add del mod">
          <ac:chgData name="William Egge" userId="93f5ac689d079744" providerId="LiveId" clId="{11B9E4AC-1DA9-48AD-9AE8-3565C1882FD5}" dt="2023-05-29T04:01:44.360" v="657"/>
          <ac:picMkLst>
            <pc:docMk/>
            <pc:sldMk cId="311932911" sldId="257"/>
            <ac:picMk id="13" creationId="{77BFFF6A-9F89-7684-AB70-E6858343FE5A}"/>
          </ac:picMkLst>
        </pc:picChg>
        <pc:picChg chg="add del mod ord">
          <ac:chgData name="William Egge" userId="93f5ac689d079744" providerId="LiveId" clId="{11B9E4AC-1DA9-48AD-9AE8-3565C1882FD5}" dt="2023-05-29T04:02:00.261" v="658"/>
          <ac:picMkLst>
            <pc:docMk/>
            <pc:sldMk cId="311932911" sldId="257"/>
            <ac:picMk id="16" creationId="{0EBBC336-D9B8-E33B-06F7-8B3E5585F6FA}"/>
          </ac:picMkLst>
        </pc:picChg>
        <pc:picChg chg="add mod">
          <ac:chgData name="William Egge" userId="93f5ac689d079744" providerId="LiveId" clId="{11B9E4AC-1DA9-48AD-9AE8-3565C1882FD5}" dt="2023-05-29T04:02:00.261" v="658"/>
          <ac:picMkLst>
            <pc:docMk/>
            <pc:sldMk cId="311932911" sldId="257"/>
            <ac:picMk id="17" creationId="{A4BA1A37-0069-8F89-69DB-441E65055D4E}"/>
          </ac:picMkLst>
        </pc:picChg>
      </pc:sldChg>
      <pc:sldChg chg="addSp modSp mod modNotesTx">
        <pc:chgData name="William Egge" userId="93f5ac689d079744" providerId="LiveId" clId="{11B9E4AC-1DA9-48AD-9AE8-3565C1882FD5}" dt="2023-05-29T04:02:47.488" v="659"/>
        <pc:sldMkLst>
          <pc:docMk/>
          <pc:sldMk cId="1340198090" sldId="258"/>
        </pc:sldMkLst>
        <pc:spChg chg="mod">
          <ac:chgData name="William Egge" userId="93f5ac689d079744" providerId="LiveId" clId="{11B9E4AC-1DA9-48AD-9AE8-3565C1882FD5}" dt="2023-05-29T03:28:40.358" v="163" actId="20577"/>
          <ac:spMkLst>
            <pc:docMk/>
            <pc:sldMk cId="1340198090" sldId="258"/>
            <ac:spMk id="2" creationId="{7A5D3B08-B61F-203F-695D-172EC9FC8C2E}"/>
          </ac:spMkLst>
        </pc:spChg>
        <pc:picChg chg="add mod">
          <ac:chgData name="William Egge" userId="93f5ac689d079744" providerId="LiveId" clId="{11B9E4AC-1DA9-48AD-9AE8-3565C1882FD5}" dt="2023-05-29T04:02:47.488" v="659"/>
          <ac:picMkLst>
            <pc:docMk/>
            <pc:sldMk cId="1340198090" sldId="258"/>
            <ac:picMk id="5" creationId="{BF4C9EBC-8F1C-F839-E0C3-0FF35C5BDF02}"/>
          </ac:picMkLst>
        </pc:picChg>
      </pc:sldChg>
      <pc:sldChg chg="addSp modSp mod modNotesTx">
        <pc:chgData name="William Egge" userId="93f5ac689d079744" providerId="LiveId" clId="{11B9E4AC-1DA9-48AD-9AE8-3565C1882FD5}" dt="2023-05-29T04:03:41.911" v="661"/>
        <pc:sldMkLst>
          <pc:docMk/>
          <pc:sldMk cId="659029509" sldId="259"/>
        </pc:sldMkLst>
        <pc:spChg chg="mod">
          <ac:chgData name="William Egge" userId="93f5ac689d079744" providerId="LiveId" clId="{11B9E4AC-1DA9-48AD-9AE8-3565C1882FD5}" dt="2023-05-29T03:43:37.522" v="604" actId="1076"/>
          <ac:spMkLst>
            <pc:docMk/>
            <pc:sldMk cId="659029509" sldId="259"/>
            <ac:spMk id="2" creationId="{7A5D3B08-B61F-203F-695D-172EC9FC8C2E}"/>
          </ac:spMkLst>
        </pc:spChg>
        <pc:picChg chg="add mod">
          <ac:chgData name="William Egge" userId="93f5ac689d079744" providerId="LiveId" clId="{11B9E4AC-1DA9-48AD-9AE8-3565C1882FD5}" dt="2023-05-29T03:43:40.251" v="605" actId="1076"/>
          <ac:picMkLst>
            <pc:docMk/>
            <pc:sldMk cId="659029509" sldId="259"/>
            <ac:picMk id="3" creationId="{9CA4BC7D-EAD5-451F-9B74-9C4570B553D8}"/>
          </ac:picMkLst>
        </pc:picChg>
        <pc:picChg chg="add mod">
          <ac:chgData name="William Egge" userId="93f5ac689d079744" providerId="LiveId" clId="{11B9E4AC-1DA9-48AD-9AE8-3565C1882FD5}" dt="2023-05-29T04:03:41.911" v="661"/>
          <ac:picMkLst>
            <pc:docMk/>
            <pc:sldMk cId="659029509" sldId="259"/>
            <ac:picMk id="7" creationId="{2D8F05B4-0ACA-3724-AB8B-A7B980C3814A}"/>
          </ac:picMkLst>
        </pc:picChg>
      </pc:sldChg>
      <pc:sldChg chg="addSp modSp mod chgLayout modNotesTx">
        <pc:chgData name="William Egge" userId="93f5ac689d079744" providerId="LiveId" clId="{11B9E4AC-1DA9-48AD-9AE8-3565C1882FD5}" dt="2023-05-29T04:04:32.190" v="662"/>
        <pc:sldMkLst>
          <pc:docMk/>
          <pc:sldMk cId="2175221185" sldId="260"/>
        </pc:sldMkLst>
        <pc:spChg chg="mod ord">
          <ac:chgData name="William Egge" userId="93f5ac689d079744" providerId="LiveId" clId="{11B9E4AC-1DA9-48AD-9AE8-3565C1882FD5}" dt="2023-05-29T03:29:52.092" v="218" actId="20577"/>
          <ac:spMkLst>
            <pc:docMk/>
            <pc:sldMk cId="2175221185" sldId="260"/>
            <ac:spMk id="2" creationId="{7A5D3B08-B61F-203F-695D-172EC9FC8C2E}"/>
          </ac:spMkLst>
        </pc:spChg>
        <pc:spChg chg="add mod ord">
          <ac:chgData name="William Egge" userId="93f5ac689d079744" providerId="LiveId" clId="{11B9E4AC-1DA9-48AD-9AE8-3565C1882FD5}" dt="2023-05-29T03:30:11.734" v="249" actId="20577"/>
          <ac:spMkLst>
            <pc:docMk/>
            <pc:sldMk cId="2175221185" sldId="260"/>
            <ac:spMk id="3" creationId="{113B6E29-B7BF-2383-9B4A-96FCDC0E7F5B}"/>
          </ac:spMkLst>
        </pc:spChg>
        <pc:picChg chg="add mod">
          <ac:chgData name="William Egge" userId="93f5ac689d079744" providerId="LiveId" clId="{11B9E4AC-1DA9-48AD-9AE8-3565C1882FD5}" dt="2023-05-29T04:04:32.190" v="662"/>
          <ac:picMkLst>
            <pc:docMk/>
            <pc:sldMk cId="2175221185" sldId="260"/>
            <ac:picMk id="6" creationId="{15D39026-3664-C549-5623-9B115A5AACA3}"/>
          </ac:picMkLst>
        </pc:picChg>
      </pc:sldChg>
      <pc:sldChg chg="addSp delSp modSp mod modNotesTx">
        <pc:chgData name="William Egge" userId="93f5ac689d079744" providerId="LiveId" clId="{11B9E4AC-1DA9-48AD-9AE8-3565C1882FD5}" dt="2023-05-29T04:04:53.031" v="663"/>
        <pc:sldMkLst>
          <pc:docMk/>
          <pc:sldMk cId="2639476411" sldId="261"/>
        </pc:sldMkLst>
        <pc:spChg chg="mod">
          <ac:chgData name="William Egge" userId="93f5ac689d079744" providerId="LiveId" clId="{11B9E4AC-1DA9-48AD-9AE8-3565C1882FD5}" dt="2023-05-29T03:31:14.169" v="302" actId="20577"/>
          <ac:spMkLst>
            <pc:docMk/>
            <pc:sldMk cId="2639476411" sldId="261"/>
            <ac:spMk id="3" creationId="{BE754444-D4DE-CFEB-E444-676A566B22D5}"/>
          </ac:spMkLst>
        </pc:spChg>
        <pc:spChg chg="del">
          <ac:chgData name="William Egge" userId="93f5ac689d079744" providerId="LiveId" clId="{11B9E4AC-1DA9-48AD-9AE8-3565C1882FD5}" dt="2023-05-29T03:30:32.902" v="250" actId="21"/>
          <ac:spMkLst>
            <pc:docMk/>
            <pc:sldMk cId="2639476411" sldId="261"/>
            <ac:spMk id="4" creationId="{AE74D2A9-5D0D-D6CD-227A-1AC61DB55701}"/>
          </ac:spMkLst>
        </pc:spChg>
        <pc:spChg chg="add del mod">
          <ac:chgData name="William Egge" userId="93f5ac689d079744" providerId="LiveId" clId="{11B9E4AC-1DA9-48AD-9AE8-3565C1882FD5}" dt="2023-05-29T03:30:36.132" v="251" actId="478"/>
          <ac:spMkLst>
            <pc:docMk/>
            <pc:sldMk cId="2639476411" sldId="261"/>
            <ac:spMk id="5" creationId="{4A67BFA6-DF14-548D-E486-09DA69E26401}"/>
          </ac:spMkLst>
        </pc:spChg>
        <pc:picChg chg="add mod">
          <ac:chgData name="William Egge" userId="93f5ac689d079744" providerId="LiveId" clId="{11B9E4AC-1DA9-48AD-9AE8-3565C1882FD5}" dt="2023-05-29T04:04:53.031" v="663"/>
          <ac:picMkLst>
            <pc:docMk/>
            <pc:sldMk cId="2639476411" sldId="261"/>
            <ac:picMk id="8" creationId="{B48E9A80-A0A5-23F8-83A2-A474914145EC}"/>
          </ac:picMkLst>
        </pc:picChg>
      </pc:sldChg>
      <pc:sldChg chg="addSp delSp modSp mod modNotesTx">
        <pc:chgData name="William Egge" userId="93f5ac689d079744" providerId="LiveId" clId="{11B9E4AC-1DA9-48AD-9AE8-3565C1882FD5}" dt="2023-05-29T04:05:38.699" v="664"/>
        <pc:sldMkLst>
          <pc:docMk/>
          <pc:sldMk cId="4177059636" sldId="262"/>
        </pc:sldMkLst>
        <pc:spChg chg="mod">
          <ac:chgData name="William Egge" userId="93f5ac689d079744" providerId="LiveId" clId="{11B9E4AC-1DA9-48AD-9AE8-3565C1882FD5}" dt="2023-05-29T03:32:07.690" v="349" actId="20577"/>
          <ac:spMkLst>
            <pc:docMk/>
            <pc:sldMk cId="4177059636" sldId="262"/>
            <ac:spMk id="2" creationId="{7A5D3B08-B61F-203F-695D-172EC9FC8C2E}"/>
          </ac:spMkLst>
        </pc:spChg>
        <pc:spChg chg="del">
          <ac:chgData name="William Egge" userId="93f5ac689d079744" providerId="LiveId" clId="{11B9E4AC-1DA9-48AD-9AE8-3565C1882FD5}" dt="2023-05-29T03:32:16.889" v="350" actId="21"/>
          <ac:spMkLst>
            <pc:docMk/>
            <pc:sldMk cId="4177059636" sldId="262"/>
            <ac:spMk id="3" creationId="{095F1DC9-ECD4-5306-111F-91A9EB4486A9}"/>
          </ac:spMkLst>
        </pc:spChg>
        <pc:spChg chg="add del mod">
          <ac:chgData name="William Egge" userId="93f5ac689d079744" providerId="LiveId" clId="{11B9E4AC-1DA9-48AD-9AE8-3565C1882FD5}" dt="2023-05-29T03:32:21.212" v="351" actId="478"/>
          <ac:spMkLst>
            <pc:docMk/>
            <pc:sldMk cId="4177059636" sldId="262"/>
            <ac:spMk id="5" creationId="{48D4ECF6-7786-3523-90FB-84022795AE1F}"/>
          </ac:spMkLst>
        </pc:spChg>
        <pc:picChg chg="add mod">
          <ac:chgData name="William Egge" userId="93f5ac689d079744" providerId="LiveId" clId="{11B9E4AC-1DA9-48AD-9AE8-3565C1882FD5}" dt="2023-05-29T04:05:38.699" v="664"/>
          <ac:picMkLst>
            <pc:docMk/>
            <pc:sldMk cId="4177059636" sldId="262"/>
            <ac:picMk id="10" creationId="{9D236558-66ED-3DEC-6CD3-A387EB23010C}"/>
          </ac:picMkLst>
        </pc:picChg>
      </pc:sldChg>
      <pc:sldChg chg="addSp delSp modSp mod modTransition modAnim modNotesTx">
        <pc:chgData name="William Egge" userId="93f5ac689d079744" providerId="LiveId" clId="{11B9E4AC-1DA9-48AD-9AE8-3565C1882FD5}" dt="2023-05-29T04:06:29.276" v="668"/>
        <pc:sldMkLst>
          <pc:docMk/>
          <pc:sldMk cId="3858494147" sldId="263"/>
        </pc:sldMkLst>
        <pc:spChg chg="mod">
          <ac:chgData name="William Egge" userId="93f5ac689d079744" providerId="LiveId" clId="{11B9E4AC-1DA9-48AD-9AE8-3565C1882FD5}" dt="2023-05-29T03:33:39.503" v="373" actId="20577"/>
          <ac:spMkLst>
            <pc:docMk/>
            <pc:sldMk cId="3858494147" sldId="263"/>
            <ac:spMk id="2" creationId="{7A5D3B08-B61F-203F-695D-172EC9FC8C2E}"/>
          </ac:spMkLst>
        </pc:spChg>
        <pc:spChg chg="del">
          <ac:chgData name="William Egge" userId="93f5ac689d079744" providerId="LiveId" clId="{11B9E4AC-1DA9-48AD-9AE8-3565C1882FD5}" dt="2023-05-29T03:32:48.082" v="352" actId="478"/>
          <ac:spMkLst>
            <pc:docMk/>
            <pc:sldMk cId="3858494147" sldId="263"/>
            <ac:spMk id="3" creationId="{26DD3F8F-972C-5269-37B3-4CCDDBA45C1C}"/>
          </ac:spMkLst>
        </pc:spChg>
        <pc:spChg chg="add del mod">
          <ac:chgData name="William Egge" userId="93f5ac689d079744" providerId="LiveId" clId="{11B9E4AC-1DA9-48AD-9AE8-3565C1882FD5}" dt="2023-05-29T03:33:55.261" v="389" actId="20577"/>
          <ac:spMkLst>
            <pc:docMk/>
            <pc:sldMk cId="3858494147" sldId="263"/>
            <ac:spMk id="5" creationId="{016582C6-7B30-CD5B-1415-470F4902181C}"/>
          </ac:spMkLst>
        </pc:spChg>
        <pc:picChg chg="add del mod">
          <ac:chgData name="William Egge" userId="93f5ac689d079744" providerId="LiveId" clId="{11B9E4AC-1DA9-48AD-9AE8-3565C1882FD5}" dt="2023-05-29T04:06:08.505" v="667"/>
          <ac:picMkLst>
            <pc:docMk/>
            <pc:sldMk cId="3858494147" sldId="263"/>
            <ac:picMk id="10" creationId="{7D527849-9953-05D7-5C4F-5D2DC50CF1D6}"/>
          </ac:picMkLst>
        </pc:picChg>
        <pc:picChg chg="add del mod ord">
          <ac:chgData name="William Egge" userId="93f5ac689d079744" providerId="LiveId" clId="{11B9E4AC-1DA9-48AD-9AE8-3565C1882FD5}" dt="2023-05-29T04:06:29.276" v="668"/>
          <ac:picMkLst>
            <pc:docMk/>
            <pc:sldMk cId="3858494147" sldId="263"/>
            <ac:picMk id="13" creationId="{7CF7B45E-9EFB-953A-9099-AF6475D00C1D}"/>
          </ac:picMkLst>
        </pc:picChg>
        <pc:picChg chg="add mod">
          <ac:chgData name="William Egge" userId="93f5ac689d079744" providerId="LiveId" clId="{11B9E4AC-1DA9-48AD-9AE8-3565C1882FD5}" dt="2023-05-29T04:06:29.276" v="668"/>
          <ac:picMkLst>
            <pc:docMk/>
            <pc:sldMk cId="3858494147" sldId="263"/>
            <ac:picMk id="14" creationId="{E7DA8330-EE2A-BB23-F7E0-98F39CCFF165}"/>
          </ac:picMkLst>
        </pc:picChg>
      </pc:sldChg>
      <pc:sldChg chg="addSp delSp modSp mod chgLayout modNotesTx">
        <pc:chgData name="William Egge" userId="93f5ac689d079744" providerId="LiveId" clId="{11B9E4AC-1DA9-48AD-9AE8-3565C1882FD5}" dt="2023-05-29T03:34:42.235" v="421" actId="20577"/>
        <pc:sldMkLst>
          <pc:docMk/>
          <pc:sldMk cId="504166977" sldId="264"/>
        </pc:sldMkLst>
        <pc:spChg chg="add del mod">
          <ac:chgData name="William Egge" userId="93f5ac689d079744" providerId="LiveId" clId="{11B9E4AC-1DA9-48AD-9AE8-3565C1882FD5}" dt="2023-05-29T03:34:42.235" v="421" actId="20577"/>
          <ac:spMkLst>
            <pc:docMk/>
            <pc:sldMk cId="504166977" sldId="264"/>
            <ac:spMk id="2" creationId="{7A5D3B08-B61F-203F-695D-172EC9FC8C2E}"/>
          </ac:spMkLst>
        </pc:spChg>
        <pc:spChg chg="add del mod ord">
          <ac:chgData name="William Egge" userId="93f5ac689d079744" providerId="LiveId" clId="{11B9E4AC-1DA9-48AD-9AE8-3565C1882FD5}" dt="2023-05-29T03:34:23.590" v="392" actId="700"/>
          <ac:spMkLst>
            <pc:docMk/>
            <pc:sldMk cId="504166977" sldId="264"/>
            <ac:spMk id="3" creationId="{46EF7594-CCF9-251C-C224-E648E6AFE339}"/>
          </ac:spMkLst>
        </pc:spChg>
        <pc:spChg chg="add del mod ord">
          <ac:chgData name="William Egge" userId="93f5ac689d079744" providerId="LiveId" clId="{11B9E4AC-1DA9-48AD-9AE8-3565C1882FD5}" dt="2023-05-29T03:34:23.590" v="392" actId="700"/>
          <ac:spMkLst>
            <pc:docMk/>
            <pc:sldMk cId="504166977" sldId="264"/>
            <ac:spMk id="4" creationId="{6696DB19-7B90-250B-5DF5-5E37CD70E10E}"/>
          </ac:spMkLst>
        </pc:spChg>
      </pc:sldChg>
      <pc:sldChg chg="modSp mod modNotesTx">
        <pc:chgData name="William Egge" userId="93f5ac689d079744" providerId="LiveId" clId="{11B9E4AC-1DA9-48AD-9AE8-3565C1882FD5}" dt="2023-05-29T03:37:18.053" v="527" actId="313"/>
        <pc:sldMkLst>
          <pc:docMk/>
          <pc:sldMk cId="3580876407" sldId="265"/>
        </pc:sldMkLst>
        <pc:spChg chg="mod">
          <ac:chgData name="William Egge" userId="93f5ac689d079744" providerId="LiveId" clId="{11B9E4AC-1DA9-48AD-9AE8-3565C1882FD5}" dt="2023-05-29T03:35:40.762" v="452" actId="20577"/>
          <ac:spMkLst>
            <pc:docMk/>
            <pc:sldMk cId="3580876407" sldId="265"/>
            <ac:spMk id="2" creationId="{7A5D3B08-B61F-203F-695D-172EC9FC8C2E}"/>
          </ac:spMkLst>
        </pc:spChg>
      </pc:sldChg>
      <pc:sldChg chg="del">
        <pc:chgData name="William Egge" userId="93f5ac689d079744" providerId="LiveId" clId="{11B9E4AC-1DA9-48AD-9AE8-3565C1882FD5}" dt="2023-05-29T02:56:28.309" v="21" actId="2696"/>
        <pc:sldMkLst>
          <pc:docMk/>
          <pc:sldMk cId="3147276098" sldId="266"/>
        </pc:sldMkLst>
      </pc:sldChg>
      <pc:sldChg chg="modSp mod">
        <pc:chgData name="William Egge" userId="93f5ac689d079744" providerId="LiveId" clId="{11B9E4AC-1DA9-48AD-9AE8-3565C1882FD5}" dt="2023-05-29T03:47:11.102" v="612" actId="20577"/>
        <pc:sldMkLst>
          <pc:docMk/>
          <pc:sldMk cId="3535160032" sldId="267"/>
        </pc:sldMkLst>
        <pc:spChg chg="mod">
          <ac:chgData name="William Egge" userId="93f5ac689d079744" providerId="LiveId" clId="{11B9E4AC-1DA9-48AD-9AE8-3565C1882FD5}" dt="2023-05-29T03:47:11.102" v="612" actId="20577"/>
          <ac:spMkLst>
            <pc:docMk/>
            <pc:sldMk cId="3535160032" sldId="267"/>
            <ac:spMk id="3" creationId="{0C814C45-6F4F-5A7A-8DDA-1E1F0112C682}"/>
          </ac:spMkLst>
        </pc:spChg>
      </pc:sldChg>
      <pc:sldChg chg="addSp delSp modSp new mod modClrScheme chgLayout modNotesTx">
        <pc:chgData name="William Egge" userId="93f5ac689d079744" providerId="LiveId" clId="{11B9E4AC-1DA9-48AD-9AE8-3565C1882FD5}" dt="2023-05-29T04:03:15.946" v="660"/>
        <pc:sldMkLst>
          <pc:docMk/>
          <pc:sldMk cId="3307635928" sldId="268"/>
        </pc:sldMkLst>
        <pc:spChg chg="del">
          <ac:chgData name="William Egge" userId="93f5ac689d079744" providerId="LiveId" clId="{11B9E4AC-1DA9-48AD-9AE8-3565C1882FD5}" dt="2023-05-29T03:40:43.248" v="588" actId="700"/>
          <ac:spMkLst>
            <pc:docMk/>
            <pc:sldMk cId="3307635928" sldId="268"/>
            <ac:spMk id="2" creationId="{531387D3-080A-9BCE-418C-AB13D0092E04}"/>
          </ac:spMkLst>
        </pc:spChg>
        <pc:spChg chg="del">
          <ac:chgData name="William Egge" userId="93f5ac689d079744" providerId="LiveId" clId="{11B9E4AC-1DA9-48AD-9AE8-3565C1882FD5}" dt="2023-05-29T03:40:43.248" v="588" actId="700"/>
          <ac:spMkLst>
            <pc:docMk/>
            <pc:sldMk cId="3307635928" sldId="268"/>
            <ac:spMk id="3" creationId="{46262470-2947-92D4-0799-60300FC4AF75}"/>
          </ac:spMkLst>
        </pc:spChg>
        <pc:spChg chg="add del">
          <ac:chgData name="William Egge" userId="93f5ac689d079744" providerId="LiveId" clId="{11B9E4AC-1DA9-48AD-9AE8-3565C1882FD5}" dt="2023-05-29T03:41:37.893" v="590" actId="478"/>
          <ac:spMkLst>
            <pc:docMk/>
            <pc:sldMk cId="3307635928" sldId="268"/>
            <ac:spMk id="5" creationId="{0CF17F0C-BCC7-DD00-A625-4C34DFB3FB49}"/>
          </ac:spMkLst>
        </pc:spChg>
        <pc:picChg chg="add mod">
          <ac:chgData name="William Egge" userId="93f5ac689d079744" providerId="LiveId" clId="{11B9E4AC-1DA9-48AD-9AE8-3565C1882FD5}" dt="2023-05-29T04:03:15.946" v="660"/>
          <ac:picMkLst>
            <pc:docMk/>
            <pc:sldMk cId="3307635928" sldId="268"/>
            <ac:picMk id="8" creationId="{3383C336-09CC-B667-8279-B0CD230596BB}"/>
          </ac:picMkLst>
        </pc:picChg>
        <pc:picChg chg="add mod">
          <ac:chgData name="William Egge" userId="93f5ac689d079744" providerId="LiveId" clId="{11B9E4AC-1DA9-48AD-9AE8-3565C1882FD5}" dt="2023-05-29T03:43:17.781" v="599" actId="1076"/>
          <ac:picMkLst>
            <pc:docMk/>
            <pc:sldMk cId="3307635928" sldId="268"/>
            <ac:picMk id="1026" creationId="{D8B63C1F-37D3-A6D1-6E11-01302036095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582EA-DFAC-4984-AE32-CEAE21C6AB73}" type="datetimeFigureOut">
              <a:rPr lang="en-US" smtClean="0"/>
              <a:t>5/28/2023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531E3-9608-4DDE-BB40-7BFDE2CAE8D7}" type="slidenum">
              <a:rPr lang="en-US" smtClean="0"/>
              <a:t>‹#›</a:t>
            </a:fld>
            <a:endParaRPr lang="en-US"/>
          </a:p>
        </p:txBody>
      </p:sp>
    </p:spTree>
    <p:extLst>
      <p:ext uri="{BB962C8B-B14F-4D97-AF65-F5344CB8AC3E}">
        <p14:creationId xmlns:p14="http://schemas.microsoft.com/office/powerpoint/2010/main" val="3424283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Our presentation today will delve into the Technology Value Stream, focusing specifically on critical aspects such as the distinction between Lead Time and Processing Time, the typical scenario of elongated deployment lead times, and the aspiration of DevOps to minimize these lead times. </a:t>
            </a:r>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1</a:t>
            </a:fld>
            <a:endParaRPr lang="en-US"/>
          </a:p>
        </p:txBody>
      </p:sp>
    </p:spTree>
    <p:extLst>
      <p:ext uri="{BB962C8B-B14F-4D97-AF65-F5344CB8AC3E}">
        <p14:creationId xmlns:p14="http://schemas.microsoft.com/office/powerpoint/2010/main" val="4234864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To realize this, we make frequent, minor code changes to our version control repository, perform both automated and exploratory testing against it, and ensure its successful deployment into production.</a:t>
            </a:r>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10</a:t>
            </a:fld>
            <a:endParaRPr lang="en-US"/>
          </a:p>
        </p:txBody>
      </p:sp>
    </p:spTree>
    <p:extLst>
      <p:ext uri="{BB962C8B-B14F-4D97-AF65-F5344CB8AC3E}">
        <p14:creationId xmlns:p14="http://schemas.microsoft.com/office/powerpoint/2010/main" val="4080093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 this utopian DevOps environment, our deployment lead time is counted in mere minutes, or hours in a worse case scenario.</a:t>
            </a:r>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11</a:t>
            </a:fld>
            <a:endParaRPr lang="en-US"/>
          </a:p>
        </p:txBody>
      </p:sp>
    </p:spTree>
    <p:extLst>
      <p:ext uri="{BB962C8B-B14F-4D97-AF65-F5344CB8AC3E}">
        <p14:creationId xmlns:p14="http://schemas.microsoft.com/office/powerpoint/2010/main" val="3391654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12</a:t>
            </a:fld>
            <a:endParaRPr lang="en-US"/>
          </a:p>
        </p:txBody>
      </p:sp>
    </p:spTree>
    <p:extLst>
      <p:ext uri="{BB962C8B-B14F-4D97-AF65-F5344CB8AC3E}">
        <p14:creationId xmlns:p14="http://schemas.microsoft.com/office/powerpoint/2010/main" val="4119610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Lead time stands as one of two key metrics for evaluating performance in value streams in the realm of Lean methodologies. It starts ticking from the moment a request is initiated and concludes when it's completed. </a:t>
            </a:r>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2</a:t>
            </a:fld>
            <a:endParaRPr lang="en-US"/>
          </a:p>
        </p:txBody>
      </p:sp>
    </p:spTree>
    <p:extLst>
      <p:ext uri="{BB962C8B-B14F-4D97-AF65-F5344CB8AC3E}">
        <p14:creationId xmlns:p14="http://schemas.microsoft.com/office/powerpoint/2010/main" val="3252433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Contrarily, processing time, another critical metric, begins only when we start acting on a customer's request, excluding any waiting period prior to the actual commencement of work. As a whole, they look like the following diagram.</a:t>
            </a:r>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3</a:t>
            </a:fld>
            <a:endParaRPr lang="en-US"/>
          </a:p>
        </p:txBody>
      </p:sp>
    </p:spTree>
    <p:extLst>
      <p:ext uri="{BB962C8B-B14F-4D97-AF65-F5344CB8AC3E}">
        <p14:creationId xmlns:p14="http://schemas.microsoft.com/office/powerpoint/2010/main" val="4166723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Source: Haver, T. (2020). Book Club: The DevOps Handbook (Chapter 1. Agile, Continuous Delivery, and the Three Ways). Red Green Refactor.</a:t>
            </a:r>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4</a:t>
            </a:fld>
            <a:endParaRPr lang="en-US"/>
          </a:p>
        </p:txBody>
      </p:sp>
    </p:spTree>
    <p:extLst>
      <p:ext uri="{BB962C8B-B14F-4D97-AF65-F5344CB8AC3E}">
        <p14:creationId xmlns:p14="http://schemas.microsoft.com/office/powerpoint/2010/main" val="1477760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As customers experience lead time firsthand, we place more emphasis on refining it over processing time. Unfortunately, the ratio of processing time to lead time can serve as an effective indicator of operational </a:t>
            </a:r>
            <a:r>
              <a:rPr lang="en-US" b="0" i="0">
                <a:solidFill>
                  <a:srgbClr val="374151"/>
                </a:solidFill>
                <a:effectLst/>
                <a:latin typeface="Söhne"/>
              </a:rPr>
              <a:t>efficiency.</a:t>
            </a:r>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5</a:t>
            </a:fld>
            <a:endParaRPr lang="en-US"/>
          </a:p>
        </p:txBody>
      </p:sp>
    </p:spTree>
    <p:extLst>
      <p:ext uri="{BB962C8B-B14F-4D97-AF65-F5344CB8AC3E}">
        <p14:creationId xmlns:p14="http://schemas.microsoft.com/office/powerpoint/2010/main" val="3923703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Let's transition to a usual predicament many teams and organizations encounter – deployment lead times stretching over months. This scenario is often seen in larger, intricate organizations dealing with monolithic, tightly knit systems.</a:t>
            </a:r>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6</a:t>
            </a:fld>
            <a:endParaRPr lang="en-US"/>
          </a:p>
        </p:txBody>
      </p:sp>
    </p:spTree>
    <p:extLst>
      <p:ext uri="{BB962C8B-B14F-4D97-AF65-F5344CB8AC3E}">
        <p14:creationId xmlns:p14="http://schemas.microsoft.com/office/powerpoint/2010/main" val="2824746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 these circumstances, exceptional efforts are often demanded at virtually every stage of the value stream. It's not uncommon for issues to surface only towards the end of a project when all changes from the development team are integrated.</a:t>
            </a:r>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7</a:t>
            </a:fld>
            <a:endParaRPr lang="en-US"/>
          </a:p>
        </p:txBody>
      </p:sp>
    </p:spTree>
    <p:extLst>
      <p:ext uri="{BB962C8B-B14F-4D97-AF65-F5344CB8AC3E}">
        <p14:creationId xmlns:p14="http://schemas.microsoft.com/office/powerpoint/2010/main" val="4281161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With extended deployment lead times, remedying each problem can turn into a lengthy, arduous process. This not only impacts productivity but also leads to suboptimal customer experiences.</a:t>
            </a:r>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8</a:t>
            </a:fld>
            <a:endParaRPr lang="en-US"/>
          </a:p>
        </p:txBody>
      </p:sp>
    </p:spTree>
    <p:extLst>
      <p:ext uri="{BB962C8B-B14F-4D97-AF65-F5344CB8AC3E}">
        <p14:creationId xmlns:p14="http://schemas.microsoft.com/office/powerpoint/2010/main" val="606487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DevOps utopia envisions developers receiving immediate, continuous feedback on their tasks. This enables them to promptly implement, corroborate, and validate their code, fostering a seamless deployment into the production environment.</a:t>
            </a:r>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9</a:t>
            </a:fld>
            <a:endParaRPr lang="en-US"/>
          </a:p>
        </p:txBody>
      </p:sp>
    </p:spTree>
    <p:extLst>
      <p:ext uri="{BB962C8B-B14F-4D97-AF65-F5344CB8AC3E}">
        <p14:creationId xmlns:p14="http://schemas.microsoft.com/office/powerpoint/2010/main" val="443884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9D59-A9A4-8994-26AF-FE4984CBB2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D781F6-6859-0EF3-C39D-BA590B1BA7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7D2EB2-2B46-A12C-661E-99E4168B7B3C}"/>
              </a:ext>
            </a:extLst>
          </p:cNvPr>
          <p:cNvSpPr>
            <a:spLocks noGrp="1"/>
          </p:cNvSpPr>
          <p:nvPr>
            <p:ph type="dt" sz="half" idx="10"/>
          </p:nvPr>
        </p:nvSpPr>
        <p:spPr/>
        <p:txBody>
          <a:bodyPr/>
          <a:lstStyle/>
          <a:p>
            <a:fld id="{A89D12CB-6A8B-447D-BCA4-13DF7FED160A}" type="datetimeFigureOut">
              <a:rPr lang="en-US" smtClean="0"/>
              <a:t>5/28/2023</a:t>
            </a:fld>
            <a:endParaRPr lang="en-US"/>
          </a:p>
        </p:txBody>
      </p:sp>
      <p:sp>
        <p:nvSpPr>
          <p:cNvPr id="5" name="Footer Placeholder 4">
            <a:extLst>
              <a:ext uri="{FF2B5EF4-FFF2-40B4-BE49-F238E27FC236}">
                <a16:creationId xmlns:a16="http://schemas.microsoft.com/office/drawing/2014/main" id="{D173488D-354F-C756-9830-B43FDA32D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47445-073C-D221-D4E7-B59B02988ADB}"/>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378757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3482D-0584-9A59-72DB-ADDFA3B16F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3BE060-6B3E-5BBC-9FBB-88F1BF76BA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CD1ED-184B-D58E-946B-12241FC2249F}"/>
              </a:ext>
            </a:extLst>
          </p:cNvPr>
          <p:cNvSpPr>
            <a:spLocks noGrp="1"/>
          </p:cNvSpPr>
          <p:nvPr>
            <p:ph type="dt" sz="half" idx="10"/>
          </p:nvPr>
        </p:nvSpPr>
        <p:spPr/>
        <p:txBody>
          <a:bodyPr/>
          <a:lstStyle/>
          <a:p>
            <a:fld id="{A89D12CB-6A8B-447D-BCA4-13DF7FED160A}" type="datetimeFigureOut">
              <a:rPr lang="en-US" smtClean="0"/>
              <a:t>5/28/2023</a:t>
            </a:fld>
            <a:endParaRPr lang="en-US"/>
          </a:p>
        </p:txBody>
      </p:sp>
      <p:sp>
        <p:nvSpPr>
          <p:cNvPr id="5" name="Footer Placeholder 4">
            <a:extLst>
              <a:ext uri="{FF2B5EF4-FFF2-40B4-BE49-F238E27FC236}">
                <a16:creationId xmlns:a16="http://schemas.microsoft.com/office/drawing/2014/main" id="{590B8E12-ED4B-92B4-8B3B-39EE8BB7D2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F77EC-E326-03F4-397E-AD7D02D743CA}"/>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335737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15C64E-EAF1-F98B-7365-7AD1DC6838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E8F58A-AA27-5B31-AC2B-C0BBAE0BB1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309F2-FD91-7DE8-B32A-C7C334DB8D1C}"/>
              </a:ext>
            </a:extLst>
          </p:cNvPr>
          <p:cNvSpPr>
            <a:spLocks noGrp="1"/>
          </p:cNvSpPr>
          <p:nvPr>
            <p:ph type="dt" sz="half" idx="10"/>
          </p:nvPr>
        </p:nvSpPr>
        <p:spPr/>
        <p:txBody>
          <a:bodyPr/>
          <a:lstStyle/>
          <a:p>
            <a:fld id="{A89D12CB-6A8B-447D-BCA4-13DF7FED160A}" type="datetimeFigureOut">
              <a:rPr lang="en-US" smtClean="0"/>
              <a:t>5/28/2023</a:t>
            </a:fld>
            <a:endParaRPr lang="en-US"/>
          </a:p>
        </p:txBody>
      </p:sp>
      <p:sp>
        <p:nvSpPr>
          <p:cNvPr id="5" name="Footer Placeholder 4">
            <a:extLst>
              <a:ext uri="{FF2B5EF4-FFF2-40B4-BE49-F238E27FC236}">
                <a16:creationId xmlns:a16="http://schemas.microsoft.com/office/drawing/2014/main" id="{434124C2-2A63-3371-3968-A2B114542E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285CD-0810-BF1D-5FB6-E73F1F7115D7}"/>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2346893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1200F-9EED-8482-6065-3288A3E46A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82E12-B269-1ED5-A370-CE48D9318F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73C7AA-563A-F901-0EA3-B2E41BCE9FC3}"/>
              </a:ext>
            </a:extLst>
          </p:cNvPr>
          <p:cNvSpPr>
            <a:spLocks noGrp="1"/>
          </p:cNvSpPr>
          <p:nvPr>
            <p:ph type="dt" sz="half" idx="10"/>
          </p:nvPr>
        </p:nvSpPr>
        <p:spPr/>
        <p:txBody>
          <a:bodyPr/>
          <a:lstStyle/>
          <a:p>
            <a:fld id="{A89D12CB-6A8B-447D-BCA4-13DF7FED160A}" type="datetimeFigureOut">
              <a:rPr lang="en-US" smtClean="0"/>
              <a:t>5/28/2023</a:t>
            </a:fld>
            <a:endParaRPr lang="en-US"/>
          </a:p>
        </p:txBody>
      </p:sp>
      <p:sp>
        <p:nvSpPr>
          <p:cNvPr id="5" name="Footer Placeholder 4">
            <a:extLst>
              <a:ext uri="{FF2B5EF4-FFF2-40B4-BE49-F238E27FC236}">
                <a16:creationId xmlns:a16="http://schemas.microsoft.com/office/drawing/2014/main" id="{C2D1714E-D1AE-6E48-F403-343AEBC0C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EC6EA-DED8-6040-FFED-954CABE1E388}"/>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429467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60E2-B3DA-09C9-78F5-237E4850D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9B132A-807B-B1A6-F25A-BCD8F9A7F3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D9735D-A90A-B4DA-337D-36ABC9B92ECE}"/>
              </a:ext>
            </a:extLst>
          </p:cNvPr>
          <p:cNvSpPr>
            <a:spLocks noGrp="1"/>
          </p:cNvSpPr>
          <p:nvPr>
            <p:ph type="dt" sz="half" idx="10"/>
          </p:nvPr>
        </p:nvSpPr>
        <p:spPr/>
        <p:txBody>
          <a:bodyPr/>
          <a:lstStyle/>
          <a:p>
            <a:fld id="{A89D12CB-6A8B-447D-BCA4-13DF7FED160A}" type="datetimeFigureOut">
              <a:rPr lang="en-US" smtClean="0"/>
              <a:t>5/28/2023</a:t>
            </a:fld>
            <a:endParaRPr lang="en-US"/>
          </a:p>
        </p:txBody>
      </p:sp>
      <p:sp>
        <p:nvSpPr>
          <p:cNvPr id="5" name="Footer Placeholder 4">
            <a:extLst>
              <a:ext uri="{FF2B5EF4-FFF2-40B4-BE49-F238E27FC236}">
                <a16:creationId xmlns:a16="http://schemas.microsoft.com/office/drawing/2014/main" id="{815C084A-69C6-1884-4CD6-5A3B2579B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EA6D3-7612-3C35-588E-ECF2ADAAC0A8}"/>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427715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9E7C-7040-CC35-00CA-426BF0D741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68CDF0-9C9D-1E65-F037-CAD9AC0A58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3AFAC6-DD5D-A328-A537-6ED4E1BA44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E63283-167A-7FB5-E7F3-67E4D46C4EBA}"/>
              </a:ext>
            </a:extLst>
          </p:cNvPr>
          <p:cNvSpPr>
            <a:spLocks noGrp="1"/>
          </p:cNvSpPr>
          <p:nvPr>
            <p:ph type="dt" sz="half" idx="10"/>
          </p:nvPr>
        </p:nvSpPr>
        <p:spPr/>
        <p:txBody>
          <a:bodyPr/>
          <a:lstStyle/>
          <a:p>
            <a:fld id="{A89D12CB-6A8B-447D-BCA4-13DF7FED160A}" type="datetimeFigureOut">
              <a:rPr lang="en-US" smtClean="0"/>
              <a:t>5/28/2023</a:t>
            </a:fld>
            <a:endParaRPr lang="en-US"/>
          </a:p>
        </p:txBody>
      </p:sp>
      <p:sp>
        <p:nvSpPr>
          <p:cNvPr id="6" name="Footer Placeholder 5">
            <a:extLst>
              <a:ext uri="{FF2B5EF4-FFF2-40B4-BE49-F238E27FC236}">
                <a16:creationId xmlns:a16="http://schemas.microsoft.com/office/drawing/2014/main" id="{5A92B30A-3671-11E6-9F7A-A13252AA83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494792-522A-AFF0-9889-BF16EE1BAFA1}"/>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1693712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BF4C8-4958-EBBA-E9C0-B2E3278A48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6F480B-557D-C1B9-636B-4F8287E39C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16DDF-7D82-BBE3-4F6E-E5C1A5E188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2F536B-54E6-D7A9-7BE8-E201721916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936461-2DF2-4626-9473-CF4B366157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B89E4F-03F0-6DC2-7A73-5FEA08EACF58}"/>
              </a:ext>
            </a:extLst>
          </p:cNvPr>
          <p:cNvSpPr>
            <a:spLocks noGrp="1"/>
          </p:cNvSpPr>
          <p:nvPr>
            <p:ph type="dt" sz="half" idx="10"/>
          </p:nvPr>
        </p:nvSpPr>
        <p:spPr/>
        <p:txBody>
          <a:bodyPr/>
          <a:lstStyle/>
          <a:p>
            <a:fld id="{A89D12CB-6A8B-447D-BCA4-13DF7FED160A}" type="datetimeFigureOut">
              <a:rPr lang="en-US" smtClean="0"/>
              <a:t>5/28/2023</a:t>
            </a:fld>
            <a:endParaRPr lang="en-US"/>
          </a:p>
        </p:txBody>
      </p:sp>
      <p:sp>
        <p:nvSpPr>
          <p:cNvPr id="8" name="Footer Placeholder 7">
            <a:extLst>
              <a:ext uri="{FF2B5EF4-FFF2-40B4-BE49-F238E27FC236}">
                <a16:creationId xmlns:a16="http://schemas.microsoft.com/office/drawing/2014/main" id="{C9D13427-9E46-0ADF-EF79-93A1D5535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7C9435-7CD2-60B5-43F8-1FDECF8C32FC}"/>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122412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A20E-DD6C-083D-8CFD-B038F70EEB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1FBB8B-80CD-8E14-3F3A-5AA44B168DD6}"/>
              </a:ext>
            </a:extLst>
          </p:cNvPr>
          <p:cNvSpPr>
            <a:spLocks noGrp="1"/>
          </p:cNvSpPr>
          <p:nvPr>
            <p:ph type="dt" sz="half" idx="10"/>
          </p:nvPr>
        </p:nvSpPr>
        <p:spPr/>
        <p:txBody>
          <a:bodyPr/>
          <a:lstStyle/>
          <a:p>
            <a:fld id="{A89D12CB-6A8B-447D-BCA4-13DF7FED160A}" type="datetimeFigureOut">
              <a:rPr lang="en-US" smtClean="0"/>
              <a:t>5/28/2023</a:t>
            </a:fld>
            <a:endParaRPr lang="en-US"/>
          </a:p>
        </p:txBody>
      </p:sp>
      <p:sp>
        <p:nvSpPr>
          <p:cNvPr id="4" name="Footer Placeholder 3">
            <a:extLst>
              <a:ext uri="{FF2B5EF4-FFF2-40B4-BE49-F238E27FC236}">
                <a16:creationId xmlns:a16="http://schemas.microsoft.com/office/drawing/2014/main" id="{2F58E3A0-CFAC-C0A1-8580-CA57E7061E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434E61-9882-3525-F570-3B94143B5F69}"/>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136605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3EC58-0519-60B7-2057-6089E7C32E01}"/>
              </a:ext>
            </a:extLst>
          </p:cNvPr>
          <p:cNvSpPr>
            <a:spLocks noGrp="1"/>
          </p:cNvSpPr>
          <p:nvPr>
            <p:ph type="dt" sz="half" idx="10"/>
          </p:nvPr>
        </p:nvSpPr>
        <p:spPr/>
        <p:txBody>
          <a:bodyPr/>
          <a:lstStyle/>
          <a:p>
            <a:fld id="{A89D12CB-6A8B-447D-BCA4-13DF7FED160A}" type="datetimeFigureOut">
              <a:rPr lang="en-US" smtClean="0"/>
              <a:t>5/28/2023</a:t>
            </a:fld>
            <a:endParaRPr lang="en-US"/>
          </a:p>
        </p:txBody>
      </p:sp>
      <p:sp>
        <p:nvSpPr>
          <p:cNvPr id="3" name="Footer Placeholder 2">
            <a:extLst>
              <a:ext uri="{FF2B5EF4-FFF2-40B4-BE49-F238E27FC236}">
                <a16:creationId xmlns:a16="http://schemas.microsoft.com/office/drawing/2014/main" id="{38B6357E-D251-3D08-9D7C-F7E9EFAD8C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5EEA90-5FF1-E3D1-8148-236C9E77DE04}"/>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61006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DB90F-713C-7EC4-21B1-591D97BD2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6A69DB-64BF-3D77-A400-D6111E1151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E06178-2234-1E5F-4327-711B02234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F0BC84-6B67-0889-91C0-72BD4094A4C2}"/>
              </a:ext>
            </a:extLst>
          </p:cNvPr>
          <p:cNvSpPr>
            <a:spLocks noGrp="1"/>
          </p:cNvSpPr>
          <p:nvPr>
            <p:ph type="dt" sz="half" idx="10"/>
          </p:nvPr>
        </p:nvSpPr>
        <p:spPr/>
        <p:txBody>
          <a:bodyPr/>
          <a:lstStyle/>
          <a:p>
            <a:fld id="{A89D12CB-6A8B-447D-BCA4-13DF7FED160A}" type="datetimeFigureOut">
              <a:rPr lang="en-US" smtClean="0"/>
              <a:t>5/28/2023</a:t>
            </a:fld>
            <a:endParaRPr lang="en-US"/>
          </a:p>
        </p:txBody>
      </p:sp>
      <p:sp>
        <p:nvSpPr>
          <p:cNvPr id="6" name="Footer Placeholder 5">
            <a:extLst>
              <a:ext uri="{FF2B5EF4-FFF2-40B4-BE49-F238E27FC236}">
                <a16:creationId xmlns:a16="http://schemas.microsoft.com/office/drawing/2014/main" id="{2D26445F-2D4E-39C7-9DE0-AE1BEAF66C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BF8B2-0DE8-99A3-47B6-D22EA4545C4A}"/>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2980256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587C-C979-5DEA-BC6D-CB662A418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D385C8-CDAC-C1AD-E97E-52FA8FA1B5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A9B3AE-C9B5-5C8C-26A4-1731EECAA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B23F8-CAD1-2D41-F638-A209F0F6576D}"/>
              </a:ext>
            </a:extLst>
          </p:cNvPr>
          <p:cNvSpPr>
            <a:spLocks noGrp="1"/>
          </p:cNvSpPr>
          <p:nvPr>
            <p:ph type="dt" sz="half" idx="10"/>
          </p:nvPr>
        </p:nvSpPr>
        <p:spPr/>
        <p:txBody>
          <a:bodyPr/>
          <a:lstStyle/>
          <a:p>
            <a:fld id="{A89D12CB-6A8B-447D-BCA4-13DF7FED160A}" type="datetimeFigureOut">
              <a:rPr lang="en-US" smtClean="0"/>
              <a:t>5/28/2023</a:t>
            </a:fld>
            <a:endParaRPr lang="en-US"/>
          </a:p>
        </p:txBody>
      </p:sp>
      <p:sp>
        <p:nvSpPr>
          <p:cNvPr id="6" name="Footer Placeholder 5">
            <a:extLst>
              <a:ext uri="{FF2B5EF4-FFF2-40B4-BE49-F238E27FC236}">
                <a16:creationId xmlns:a16="http://schemas.microsoft.com/office/drawing/2014/main" id="{17B221BE-03E0-56FF-A9FE-6EBFF8B06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23A426-F91A-A4B2-D95A-A399CF8A591E}"/>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199026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6693A2-7C03-CD25-913E-27F21A13C5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4A3543-E83C-40C8-DD4C-B2E161DFC7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13A72-3BB8-9180-C149-916D8EFB89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D12CB-6A8B-447D-BCA4-13DF7FED160A}" type="datetimeFigureOut">
              <a:rPr lang="en-US" smtClean="0"/>
              <a:t>5/28/2023</a:t>
            </a:fld>
            <a:endParaRPr lang="en-US"/>
          </a:p>
        </p:txBody>
      </p:sp>
      <p:sp>
        <p:nvSpPr>
          <p:cNvPr id="5" name="Footer Placeholder 4">
            <a:extLst>
              <a:ext uri="{FF2B5EF4-FFF2-40B4-BE49-F238E27FC236}">
                <a16:creationId xmlns:a16="http://schemas.microsoft.com/office/drawing/2014/main" id="{7658F81F-8EFF-9903-82F2-93EFB08B07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C54B80-51EB-0549-9CB8-C93BF85326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03ADD-9C1F-47E7-9788-8FA1C7D1425F}" type="slidenum">
              <a:rPr lang="en-US" smtClean="0"/>
              <a:t>‹#›</a:t>
            </a:fld>
            <a:endParaRPr lang="en-US"/>
          </a:p>
        </p:txBody>
      </p:sp>
    </p:spTree>
    <p:extLst>
      <p:ext uri="{BB962C8B-B14F-4D97-AF65-F5344CB8AC3E}">
        <p14:creationId xmlns:p14="http://schemas.microsoft.com/office/powerpoint/2010/main" val="1514600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3B08-B61F-203F-695D-172EC9FC8C2E}"/>
              </a:ext>
            </a:extLst>
          </p:cNvPr>
          <p:cNvSpPr>
            <a:spLocks noGrp="1"/>
          </p:cNvSpPr>
          <p:nvPr>
            <p:ph type="ctrTitle"/>
          </p:nvPr>
        </p:nvSpPr>
        <p:spPr/>
        <p:txBody>
          <a:bodyPr/>
          <a:lstStyle/>
          <a:p>
            <a:r>
              <a:rPr lang="en-US" dirty="0"/>
              <a:t>The Technology Value Stream</a:t>
            </a:r>
          </a:p>
        </p:txBody>
      </p:sp>
      <p:sp>
        <p:nvSpPr>
          <p:cNvPr id="3" name="Subtitle 2">
            <a:extLst>
              <a:ext uri="{FF2B5EF4-FFF2-40B4-BE49-F238E27FC236}">
                <a16:creationId xmlns:a16="http://schemas.microsoft.com/office/drawing/2014/main" id="{C365C3E2-0662-FE32-CE05-61A01091EBE9}"/>
              </a:ext>
            </a:extLst>
          </p:cNvPr>
          <p:cNvSpPr>
            <a:spLocks noGrp="1"/>
          </p:cNvSpPr>
          <p:nvPr>
            <p:ph type="subTitle" idx="1"/>
          </p:nvPr>
        </p:nvSpPr>
        <p:spPr/>
        <p:txBody>
          <a:bodyPr/>
          <a:lstStyle/>
          <a:p>
            <a:r>
              <a:rPr lang="en-US" dirty="0"/>
              <a:t>By William Egge</a:t>
            </a:r>
          </a:p>
        </p:txBody>
      </p:sp>
      <p:pic>
        <p:nvPicPr>
          <p:cNvPr id="17" name="Audio 16">
            <a:hlinkClick r:id="" action="ppaction://media"/>
            <a:extLst>
              <a:ext uri="{FF2B5EF4-FFF2-40B4-BE49-F238E27FC236}">
                <a16:creationId xmlns:a16="http://schemas.microsoft.com/office/drawing/2014/main" id="{B88E41D0-1116-0922-3796-6772E25BFDA0}"/>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380758824"/>
      </p:ext>
    </p:extLst>
  </p:cSld>
  <p:clrMapOvr>
    <a:masterClrMapping/>
  </p:clrMapOvr>
  <mc:AlternateContent xmlns:mc="http://schemas.openxmlformats.org/markup-compatibility/2006">
    <mc:Choice xmlns:p14="http://schemas.microsoft.com/office/powerpoint/2010/main" Requires="p14">
      <p:transition spd="slow" p14:dur="2000" advTm="18515"/>
    </mc:Choice>
    <mc:Fallback>
      <p:transition spd="slow" advTm="1851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3B08-B61F-203F-695D-172EC9FC8C2E}"/>
              </a:ext>
            </a:extLst>
          </p:cNvPr>
          <p:cNvSpPr>
            <a:spLocks noGrp="1"/>
          </p:cNvSpPr>
          <p:nvPr>
            <p:ph type="ctrTitle"/>
          </p:nvPr>
        </p:nvSpPr>
        <p:spPr>
          <a:xfrm>
            <a:off x="1524000" y="1544394"/>
            <a:ext cx="9144000" cy="2387600"/>
          </a:xfrm>
        </p:spPr>
        <p:txBody>
          <a:bodyPr/>
          <a:lstStyle/>
          <a:p>
            <a:r>
              <a:rPr lang="en-US" dirty="0"/>
              <a:t>Realizing the DevOps Paradigm</a:t>
            </a:r>
          </a:p>
        </p:txBody>
      </p:sp>
    </p:spTree>
    <p:extLst>
      <p:ext uri="{BB962C8B-B14F-4D97-AF65-F5344CB8AC3E}">
        <p14:creationId xmlns:p14="http://schemas.microsoft.com/office/powerpoint/2010/main" val="504166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3B08-B61F-203F-695D-172EC9FC8C2E}"/>
              </a:ext>
            </a:extLst>
          </p:cNvPr>
          <p:cNvSpPr>
            <a:spLocks noGrp="1"/>
          </p:cNvSpPr>
          <p:nvPr>
            <p:ph type="ctrTitle"/>
          </p:nvPr>
        </p:nvSpPr>
        <p:spPr>
          <a:xfrm>
            <a:off x="1524000" y="1544394"/>
            <a:ext cx="9144000" cy="2387600"/>
          </a:xfrm>
        </p:spPr>
        <p:txBody>
          <a:bodyPr/>
          <a:lstStyle/>
          <a:p>
            <a:r>
              <a:rPr lang="en-US" dirty="0"/>
              <a:t>The DevOps Utopian Value Stream</a:t>
            </a:r>
          </a:p>
        </p:txBody>
      </p:sp>
    </p:spTree>
    <p:extLst>
      <p:ext uri="{BB962C8B-B14F-4D97-AF65-F5344CB8AC3E}">
        <p14:creationId xmlns:p14="http://schemas.microsoft.com/office/powerpoint/2010/main" val="3580876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8DB46-EB95-AED1-A9CE-E6BF96C8573E}"/>
              </a:ext>
            </a:extLst>
          </p:cNvPr>
          <p:cNvSpPr>
            <a:spLocks noGrp="1"/>
          </p:cNvSpPr>
          <p:nvPr>
            <p:ph type="title"/>
          </p:nvPr>
        </p:nvSpPr>
        <p:spPr/>
        <p:txBody>
          <a:bodyPr/>
          <a:lstStyle/>
          <a:p>
            <a:r>
              <a:rPr lang="en-US" dirty="0"/>
              <a:t>Work Cited</a:t>
            </a:r>
          </a:p>
        </p:txBody>
      </p:sp>
      <p:sp>
        <p:nvSpPr>
          <p:cNvPr id="3" name="Content Placeholder 2">
            <a:extLst>
              <a:ext uri="{FF2B5EF4-FFF2-40B4-BE49-F238E27FC236}">
                <a16:creationId xmlns:a16="http://schemas.microsoft.com/office/drawing/2014/main" id="{0C814C45-6F4F-5A7A-8DDA-1E1F0112C682}"/>
              </a:ext>
            </a:extLst>
          </p:cNvPr>
          <p:cNvSpPr>
            <a:spLocks noGrp="1"/>
          </p:cNvSpPr>
          <p:nvPr>
            <p:ph idx="1"/>
          </p:nvPr>
        </p:nvSpPr>
        <p:spPr/>
        <p:txBody>
          <a:bodyPr/>
          <a:lstStyle/>
          <a:p>
            <a:r>
              <a:rPr lang="en-US" b="0" i="0" dirty="0">
                <a:solidFill>
                  <a:srgbClr val="343541"/>
                </a:solidFill>
                <a:effectLst/>
                <a:latin typeface="Söhne"/>
              </a:rPr>
              <a:t>Kim, Gene; Humble, Jez; </a:t>
            </a:r>
            <a:r>
              <a:rPr lang="en-US" b="0" i="0" dirty="0" err="1">
                <a:solidFill>
                  <a:srgbClr val="343541"/>
                </a:solidFill>
                <a:effectLst/>
                <a:latin typeface="Söhne"/>
              </a:rPr>
              <a:t>Debois</a:t>
            </a:r>
            <a:r>
              <a:rPr lang="en-US" b="0" i="0" dirty="0">
                <a:solidFill>
                  <a:srgbClr val="343541"/>
                </a:solidFill>
                <a:effectLst/>
                <a:latin typeface="Söhne"/>
              </a:rPr>
              <a:t>, Patrick; Willis, John; </a:t>
            </a:r>
            <a:r>
              <a:rPr lang="en-US" b="0" i="0" dirty="0" err="1">
                <a:solidFill>
                  <a:srgbClr val="343541"/>
                </a:solidFill>
                <a:effectLst/>
                <a:latin typeface="Söhne"/>
              </a:rPr>
              <a:t>Forsgren</a:t>
            </a:r>
            <a:r>
              <a:rPr lang="en-US" b="0" i="0" dirty="0">
                <a:solidFill>
                  <a:srgbClr val="343541"/>
                </a:solidFill>
                <a:effectLst/>
                <a:latin typeface="Söhne"/>
              </a:rPr>
              <a:t>, Nicole. The DevOps Handbook (pp. 66-70). IT Revolution Press. Kindle Edition. </a:t>
            </a:r>
          </a:p>
          <a:p>
            <a:r>
              <a:rPr lang="en-US" b="0" i="0" dirty="0">
                <a:solidFill>
                  <a:srgbClr val="374151"/>
                </a:solidFill>
                <a:effectLst/>
                <a:latin typeface="Söhne"/>
              </a:rPr>
              <a:t>Haver, Thomas. "Book Club: The DevOps Handbook (Chapter 1. Agile, Continuous Delivery, and the Three Ways)." Red Green Refactor, 4 Nov. 2020, red-green-refactor.com/2020/11/04/book-club-the-devops-handbook-chapter-1-agile-continuous-delivery-and-the-three-ways/​.</a:t>
            </a:r>
            <a:endParaRPr lang="en-US" dirty="0"/>
          </a:p>
        </p:txBody>
      </p:sp>
    </p:spTree>
    <p:extLst>
      <p:ext uri="{BB962C8B-B14F-4D97-AF65-F5344CB8AC3E}">
        <p14:creationId xmlns:p14="http://schemas.microsoft.com/office/powerpoint/2010/main" val="3535160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000C5-F233-E3A8-05E5-1A6B28D74C3F}"/>
              </a:ext>
            </a:extLst>
          </p:cNvPr>
          <p:cNvSpPr>
            <a:spLocks noGrp="1"/>
          </p:cNvSpPr>
          <p:nvPr>
            <p:ph type="ctrTitle"/>
          </p:nvPr>
        </p:nvSpPr>
        <p:spPr/>
        <p:txBody>
          <a:bodyPr/>
          <a:lstStyle/>
          <a:p>
            <a:r>
              <a:rPr lang="en-US" dirty="0"/>
              <a:t>Comprehending Lead Time and Processing Time</a:t>
            </a:r>
          </a:p>
        </p:txBody>
      </p:sp>
      <p:pic>
        <p:nvPicPr>
          <p:cNvPr id="17" name="Audio 16">
            <a:hlinkClick r:id="" action="ppaction://media"/>
            <a:extLst>
              <a:ext uri="{FF2B5EF4-FFF2-40B4-BE49-F238E27FC236}">
                <a16:creationId xmlns:a16="http://schemas.microsoft.com/office/drawing/2014/main" id="{A4BA1A37-0069-8F89-69DB-441E65055D4E}"/>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11932911"/>
      </p:ext>
    </p:extLst>
  </p:cSld>
  <p:clrMapOvr>
    <a:masterClrMapping/>
  </p:clrMapOvr>
  <mc:AlternateContent xmlns:mc="http://schemas.openxmlformats.org/markup-compatibility/2006">
    <mc:Choice xmlns:p14="http://schemas.microsoft.com/office/powerpoint/2010/main" Requires="p14">
      <p:transition spd="slow" p14:dur="2000" advTm="12574"/>
    </mc:Choice>
    <mc:Fallback>
      <p:transition spd="slow" advTm="125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3B08-B61F-203F-695D-172EC9FC8C2E}"/>
              </a:ext>
            </a:extLst>
          </p:cNvPr>
          <p:cNvSpPr>
            <a:spLocks noGrp="1"/>
          </p:cNvSpPr>
          <p:nvPr>
            <p:ph type="ctrTitle"/>
          </p:nvPr>
        </p:nvSpPr>
        <p:spPr>
          <a:xfrm>
            <a:off x="1524000" y="1544394"/>
            <a:ext cx="9144000" cy="2387600"/>
          </a:xfrm>
        </p:spPr>
        <p:txBody>
          <a:bodyPr/>
          <a:lstStyle/>
          <a:p>
            <a:r>
              <a:rPr lang="en-US" dirty="0"/>
              <a:t>Diving Deeper into Processing Time</a:t>
            </a:r>
          </a:p>
        </p:txBody>
      </p:sp>
      <p:pic>
        <p:nvPicPr>
          <p:cNvPr id="5" name="Audio 4">
            <a:hlinkClick r:id="" action="ppaction://media"/>
            <a:extLst>
              <a:ext uri="{FF2B5EF4-FFF2-40B4-BE49-F238E27FC236}">
                <a16:creationId xmlns:a16="http://schemas.microsoft.com/office/drawing/2014/main" id="{BF4C9EBC-8F1C-F839-E0C3-0FF35C5BDF02}"/>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340198090"/>
      </p:ext>
    </p:extLst>
  </p:cSld>
  <p:clrMapOvr>
    <a:masterClrMapping/>
  </p:clrMapOvr>
  <mc:AlternateContent xmlns:mc="http://schemas.openxmlformats.org/markup-compatibility/2006">
    <mc:Choice xmlns:p14="http://schemas.microsoft.com/office/powerpoint/2010/main" Requires="p14">
      <p:transition spd="slow" p14:dur="2000" advTm="15273"/>
    </mc:Choice>
    <mc:Fallback>
      <p:transition spd="slow" advTm="152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8B63C1F-37D3-A6D1-6E11-01302036095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9545"/>
          <a:stretch/>
        </p:blipFill>
        <p:spPr bwMode="auto">
          <a:xfrm>
            <a:off x="3094522" y="2857500"/>
            <a:ext cx="6002955" cy="2670465"/>
          </a:xfrm>
          <a:prstGeom prst="rect">
            <a:avLst/>
          </a:prstGeom>
          <a:noFill/>
          <a:extLst>
            <a:ext uri="{909E8E84-426E-40DD-AFC4-6F175D3DCCD1}">
              <a14:hiddenFill xmlns:a14="http://schemas.microsoft.com/office/drawing/2010/main">
                <a:solidFill>
                  <a:srgbClr val="FFFFFF"/>
                </a:solidFill>
              </a14:hiddenFill>
            </a:ext>
          </a:extLst>
        </p:spPr>
      </p:pic>
      <p:pic>
        <p:nvPicPr>
          <p:cNvPr id="8" name="Audio 7">
            <a:hlinkClick r:id="" action="ppaction://media"/>
            <a:extLst>
              <a:ext uri="{FF2B5EF4-FFF2-40B4-BE49-F238E27FC236}">
                <a16:creationId xmlns:a16="http://schemas.microsoft.com/office/drawing/2014/main" id="{3383C336-09CC-B667-8279-B0CD230596BB}"/>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307635928"/>
      </p:ext>
    </p:extLst>
  </p:cSld>
  <p:clrMapOvr>
    <a:masterClrMapping/>
  </p:clrMapOvr>
  <mc:AlternateContent xmlns:mc="http://schemas.openxmlformats.org/markup-compatibility/2006">
    <mc:Choice xmlns:p14="http://schemas.microsoft.com/office/powerpoint/2010/main" Requires="p14">
      <p:transition spd="slow" p14:dur="2000" advTm="5726"/>
    </mc:Choice>
    <mc:Fallback>
      <p:transition spd="slow" advTm="57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3B08-B61F-203F-695D-172EC9FC8C2E}"/>
              </a:ext>
            </a:extLst>
          </p:cNvPr>
          <p:cNvSpPr>
            <a:spLocks noGrp="1"/>
          </p:cNvSpPr>
          <p:nvPr>
            <p:ph type="ctrTitle"/>
          </p:nvPr>
        </p:nvSpPr>
        <p:spPr>
          <a:xfrm>
            <a:off x="1523999" y="1284622"/>
            <a:ext cx="9144000" cy="2387600"/>
          </a:xfrm>
        </p:spPr>
        <p:txBody>
          <a:bodyPr/>
          <a:lstStyle/>
          <a:p>
            <a:r>
              <a:rPr lang="en-US" dirty="0"/>
              <a:t>The Significance of Lead Time </a:t>
            </a:r>
          </a:p>
        </p:txBody>
      </p:sp>
      <p:pic>
        <p:nvPicPr>
          <p:cNvPr id="3" name="Picture 2">
            <a:extLst>
              <a:ext uri="{FF2B5EF4-FFF2-40B4-BE49-F238E27FC236}">
                <a16:creationId xmlns:a16="http://schemas.microsoft.com/office/drawing/2014/main" id="{9CA4BC7D-EAD5-451F-9B74-9C4570B553D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9545"/>
          <a:stretch/>
        </p:blipFill>
        <p:spPr bwMode="auto">
          <a:xfrm>
            <a:off x="3886946" y="4050906"/>
            <a:ext cx="4418105" cy="1965431"/>
          </a:xfrm>
          <a:prstGeom prst="rect">
            <a:avLst/>
          </a:prstGeom>
          <a:noFill/>
          <a:extLst>
            <a:ext uri="{909E8E84-426E-40DD-AFC4-6F175D3DCCD1}">
              <a14:hiddenFill xmlns:a14="http://schemas.microsoft.com/office/drawing/2010/main">
                <a:solidFill>
                  <a:srgbClr val="FFFFFF"/>
                </a:solidFill>
              </a14:hiddenFill>
            </a:ext>
          </a:extLst>
        </p:spPr>
      </p:pic>
      <p:pic>
        <p:nvPicPr>
          <p:cNvPr id="7" name="Audio 6">
            <a:hlinkClick r:id="" action="ppaction://media"/>
            <a:extLst>
              <a:ext uri="{FF2B5EF4-FFF2-40B4-BE49-F238E27FC236}">
                <a16:creationId xmlns:a16="http://schemas.microsoft.com/office/drawing/2014/main" id="{2D8F05B4-0ACA-3724-AB8B-A7B980C3814A}"/>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659029509"/>
      </p:ext>
    </p:extLst>
  </p:cSld>
  <p:clrMapOvr>
    <a:masterClrMapping/>
  </p:clrMapOvr>
  <mc:AlternateContent xmlns:mc="http://schemas.openxmlformats.org/markup-compatibility/2006">
    <mc:Choice xmlns:p14="http://schemas.microsoft.com/office/powerpoint/2010/main" Requires="p14">
      <p:transition spd="slow" p14:dur="2000" advTm="15787"/>
    </mc:Choice>
    <mc:Fallback>
      <p:transition spd="slow" advTm="1578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3B08-B61F-203F-695D-172EC9FC8C2E}"/>
              </a:ext>
            </a:extLst>
          </p:cNvPr>
          <p:cNvSpPr>
            <a:spLocks noGrp="1"/>
          </p:cNvSpPr>
          <p:nvPr>
            <p:ph type="ctrTitle"/>
          </p:nvPr>
        </p:nvSpPr>
        <p:spPr/>
        <p:txBody>
          <a:bodyPr/>
          <a:lstStyle/>
          <a:p>
            <a:r>
              <a:rPr lang="en-US" dirty="0"/>
              <a:t>The Prevalent Scenario</a:t>
            </a:r>
          </a:p>
        </p:txBody>
      </p:sp>
      <p:sp>
        <p:nvSpPr>
          <p:cNvPr id="3" name="Subtitle 2">
            <a:extLst>
              <a:ext uri="{FF2B5EF4-FFF2-40B4-BE49-F238E27FC236}">
                <a16:creationId xmlns:a16="http://schemas.microsoft.com/office/drawing/2014/main" id="{113B6E29-B7BF-2383-9B4A-96FCDC0E7F5B}"/>
              </a:ext>
            </a:extLst>
          </p:cNvPr>
          <p:cNvSpPr>
            <a:spLocks noGrp="1"/>
          </p:cNvSpPr>
          <p:nvPr>
            <p:ph type="subTitle" idx="1"/>
          </p:nvPr>
        </p:nvSpPr>
        <p:spPr/>
        <p:txBody>
          <a:bodyPr/>
          <a:lstStyle/>
          <a:p>
            <a:r>
              <a:rPr lang="en-US" dirty="0"/>
              <a:t>Prolonged Deployment Lead Times</a:t>
            </a:r>
          </a:p>
        </p:txBody>
      </p:sp>
      <p:pic>
        <p:nvPicPr>
          <p:cNvPr id="6" name="Audio 5">
            <a:hlinkClick r:id="" action="ppaction://media"/>
            <a:extLst>
              <a:ext uri="{FF2B5EF4-FFF2-40B4-BE49-F238E27FC236}">
                <a16:creationId xmlns:a16="http://schemas.microsoft.com/office/drawing/2014/main" id="{15D39026-3664-C549-5623-9B115A5AACA3}"/>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175221185"/>
      </p:ext>
    </p:extLst>
  </p:cSld>
  <p:clrMapOvr>
    <a:masterClrMapping/>
  </p:clrMapOvr>
  <mc:AlternateContent xmlns:mc="http://schemas.openxmlformats.org/markup-compatibility/2006">
    <mc:Choice xmlns:p14="http://schemas.microsoft.com/office/powerpoint/2010/main" Requires="p14">
      <p:transition spd="slow" p14:dur="2000" advTm="15990"/>
    </mc:Choice>
    <mc:Fallback>
      <p:transition spd="slow" advTm="159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754444-D4DE-CFEB-E444-676A566B22D5}"/>
              </a:ext>
            </a:extLst>
          </p:cNvPr>
          <p:cNvSpPr>
            <a:spLocks noGrp="1"/>
          </p:cNvSpPr>
          <p:nvPr>
            <p:ph type="ctrTitle"/>
          </p:nvPr>
        </p:nvSpPr>
        <p:spPr/>
        <p:txBody>
          <a:bodyPr/>
          <a:lstStyle/>
          <a:p>
            <a:r>
              <a:rPr lang="en-US" dirty="0"/>
              <a:t>Navigating the Challenges of the Prevalent Scenario</a:t>
            </a:r>
          </a:p>
        </p:txBody>
      </p:sp>
      <p:pic>
        <p:nvPicPr>
          <p:cNvPr id="8" name="Audio 7">
            <a:hlinkClick r:id="" action="ppaction://media"/>
            <a:extLst>
              <a:ext uri="{FF2B5EF4-FFF2-40B4-BE49-F238E27FC236}">
                <a16:creationId xmlns:a16="http://schemas.microsoft.com/office/drawing/2014/main" id="{B48E9A80-A0A5-23F8-83A2-A474914145EC}"/>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639476411"/>
      </p:ext>
    </p:extLst>
  </p:cSld>
  <p:clrMapOvr>
    <a:masterClrMapping/>
  </p:clrMapOvr>
  <mc:AlternateContent xmlns:mc="http://schemas.openxmlformats.org/markup-compatibility/2006">
    <mc:Choice xmlns:p14="http://schemas.microsoft.com/office/powerpoint/2010/main" Requires="p14">
      <p:transition spd="slow" p14:dur="2000" advTm="13729"/>
    </mc:Choice>
    <mc:Fallback>
      <p:transition spd="slow" advTm="137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3B08-B61F-203F-695D-172EC9FC8C2E}"/>
              </a:ext>
            </a:extLst>
          </p:cNvPr>
          <p:cNvSpPr>
            <a:spLocks noGrp="1"/>
          </p:cNvSpPr>
          <p:nvPr>
            <p:ph type="ctrTitle"/>
          </p:nvPr>
        </p:nvSpPr>
        <p:spPr/>
        <p:txBody>
          <a:bodyPr/>
          <a:lstStyle/>
          <a:p>
            <a:r>
              <a:rPr lang="en-US" dirty="0"/>
              <a:t>Repercussions of Extended Deployment Lead Times</a:t>
            </a:r>
          </a:p>
        </p:txBody>
      </p:sp>
      <p:pic>
        <p:nvPicPr>
          <p:cNvPr id="10" name="Audio 9">
            <a:hlinkClick r:id="" action="ppaction://media"/>
            <a:extLst>
              <a:ext uri="{FF2B5EF4-FFF2-40B4-BE49-F238E27FC236}">
                <a16:creationId xmlns:a16="http://schemas.microsoft.com/office/drawing/2014/main" id="{9D236558-66ED-3DEC-6CD3-A387EB23010C}"/>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4177059636"/>
      </p:ext>
    </p:extLst>
  </p:cSld>
  <p:clrMapOvr>
    <a:masterClrMapping/>
  </p:clrMapOvr>
  <mc:AlternateContent xmlns:mc="http://schemas.openxmlformats.org/markup-compatibility/2006">
    <mc:Choice xmlns:p14="http://schemas.microsoft.com/office/powerpoint/2010/main" Requires="p14">
      <p:transition spd="slow" p14:dur="2000" advTm="14501"/>
    </mc:Choice>
    <mc:Fallback>
      <p:transition spd="slow" advTm="145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3B08-B61F-203F-695D-172EC9FC8C2E}"/>
              </a:ext>
            </a:extLst>
          </p:cNvPr>
          <p:cNvSpPr>
            <a:spLocks noGrp="1"/>
          </p:cNvSpPr>
          <p:nvPr>
            <p:ph type="ctrTitle"/>
          </p:nvPr>
        </p:nvSpPr>
        <p:spPr/>
        <p:txBody>
          <a:bodyPr/>
          <a:lstStyle/>
          <a:p>
            <a:r>
              <a:rPr lang="en-US" dirty="0"/>
              <a:t>The DevOps Paradigm</a:t>
            </a:r>
          </a:p>
        </p:txBody>
      </p:sp>
      <p:sp>
        <p:nvSpPr>
          <p:cNvPr id="5" name="Subtitle 4">
            <a:extLst>
              <a:ext uri="{FF2B5EF4-FFF2-40B4-BE49-F238E27FC236}">
                <a16:creationId xmlns:a16="http://schemas.microsoft.com/office/drawing/2014/main" id="{016582C6-7B30-CD5B-1415-470F4902181C}"/>
              </a:ext>
            </a:extLst>
          </p:cNvPr>
          <p:cNvSpPr>
            <a:spLocks noGrp="1"/>
          </p:cNvSpPr>
          <p:nvPr>
            <p:ph type="subTitle" idx="1"/>
          </p:nvPr>
        </p:nvSpPr>
        <p:spPr/>
        <p:txBody>
          <a:bodyPr/>
          <a:lstStyle/>
          <a:p>
            <a:r>
              <a:rPr lang="en-US" dirty="0"/>
              <a:t>Swift Deployment</a:t>
            </a:r>
          </a:p>
        </p:txBody>
      </p:sp>
      <p:pic>
        <p:nvPicPr>
          <p:cNvPr id="14" name="Audio 13">
            <a:hlinkClick r:id="" action="ppaction://media"/>
            <a:extLst>
              <a:ext uri="{FF2B5EF4-FFF2-40B4-BE49-F238E27FC236}">
                <a16:creationId xmlns:a16="http://schemas.microsoft.com/office/drawing/2014/main" id="{E7DA8330-EE2A-BB23-F7E0-98F39CCFF165}"/>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858494147"/>
      </p:ext>
    </p:extLst>
  </p:cSld>
  <p:clrMapOvr>
    <a:masterClrMapping/>
  </p:clrMapOvr>
  <mc:AlternateContent xmlns:mc="http://schemas.openxmlformats.org/markup-compatibility/2006">
    <mc:Choice xmlns:p14="http://schemas.microsoft.com/office/powerpoint/2010/main" Requires="p14">
      <p:transition spd="slow" p14:dur="2000" advTm="17494"/>
    </mc:Choice>
    <mc:Fallback>
      <p:transition spd="slow" advTm="174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4"/>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1850</TotalTime>
  <Words>554</Words>
  <Application>Microsoft Office PowerPoint</Application>
  <PresentationFormat>Widescreen</PresentationFormat>
  <Paragraphs>39</Paragraphs>
  <Slides>12</Slides>
  <Notes>12</Notes>
  <HiddenSlides>0</HiddenSlides>
  <MMClips>9</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Söhne</vt:lpstr>
      <vt:lpstr>Arial</vt:lpstr>
      <vt:lpstr>Calibri</vt:lpstr>
      <vt:lpstr>Calibri Light</vt:lpstr>
      <vt:lpstr>Office Theme</vt:lpstr>
      <vt:lpstr>The Technology Value Stream</vt:lpstr>
      <vt:lpstr>Comprehending Lead Time and Processing Time</vt:lpstr>
      <vt:lpstr>Diving Deeper into Processing Time</vt:lpstr>
      <vt:lpstr>PowerPoint Presentation</vt:lpstr>
      <vt:lpstr>The Significance of Lead Time </vt:lpstr>
      <vt:lpstr>The Prevalent Scenario</vt:lpstr>
      <vt:lpstr>Navigating the Challenges of the Prevalent Scenario</vt:lpstr>
      <vt:lpstr>Repercussions of Extended Deployment Lead Times</vt:lpstr>
      <vt:lpstr>The DevOps Paradigm</vt:lpstr>
      <vt:lpstr>Realizing the DevOps Paradigm</vt:lpstr>
      <vt:lpstr>The DevOps Utopian Value Stream</vt:lpstr>
      <vt:lpstr>Work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Technology Value Stream</dc:title>
  <dc:creator>William Egge</dc:creator>
  <cp:lastModifiedBy>William Egge</cp:lastModifiedBy>
  <cp:revision>1</cp:revision>
  <dcterms:created xsi:type="dcterms:W3CDTF">2023-05-27T19:31:00Z</dcterms:created>
  <dcterms:modified xsi:type="dcterms:W3CDTF">2023-05-29T04:06:38Z</dcterms:modified>
</cp:coreProperties>
</file>