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9" r:id="rId4"/>
    <p:sldId id="270" r:id="rId5"/>
    <p:sldId id="271" r:id="rId6"/>
    <p:sldId id="272" r:id="rId7"/>
    <p:sldId id="273" r:id="rId8"/>
    <p:sldId id="274" r:id="rId9"/>
    <p:sldId id="275" r:id="rId10"/>
    <p:sldId id="276" r:id="rId11"/>
    <p:sldId id="277"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A122F8-A1FD-43DF-92CB-EA194C493F83}" v="3" dt="2023-06-04T15:14:11.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023" autoAdjust="0"/>
  </p:normalViewPr>
  <p:slideViewPr>
    <p:cSldViewPr snapToGrid="0">
      <p:cViewPr varScale="1">
        <p:scale>
          <a:sx n="92" d="100"/>
          <a:sy n="92" d="100"/>
        </p:scale>
        <p:origin x="12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Egge" userId="93f5ac689d079744" providerId="LiveId" clId="{C0A122F8-A1FD-43DF-92CB-EA194C493F83}"/>
    <pc:docChg chg="undo redo custSel addSld delSld modSld">
      <pc:chgData name="William Egge" userId="93f5ac689d079744" providerId="LiveId" clId="{C0A122F8-A1FD-43DF-92CB-EA194C493F83}" dt="2023-06-04T15:49:07.232" v="277"/>
      <pc:docMkLst>
        <pc:docMk/>
      </pc:docMkLst>
      <pc:sldChg chg="addSp delSp modSp mod setBg delAnim modNotesTx">
        <pc:chgData name="William Egge" userId="93f5ac689d079744" providerId="LiveId" clId="{C0A122F8-A1FD-43DF-92CB-EA194C493F83}" dt="2023-06-04T15:49:07.232" v="277"/>
        <pc:sldMkLst>
          <pc:docMk/>
          <pc:sldMk cId="2380758824" sldId="256"/>
        </pc:sldMkLst>
        <pc:spChg chg="mod">
          <ac:chgData name="William Egge" userId="93f5ac689d079744" providerId="LiveId" clId="{C0A122F8-A1FD-43DF-92CB-EA194C493F83}" dt="2023-06-04T15:10:13.882" v="72" actId="26606"/>
          <ac:spMkLst>
            <pc:docMk/>
            <pc:sldMk cId="2380758824" sldId="256"/>
            <ac:spMk id="2" creationId="{7A5D3B08-B61F-203F-695D-172EC9FC8C2E}"/>
          </ac:spMkLst>
        </pc:spChg>
        <pc:spChg chg="mod">
          <ac:chgData name="William Egge" userId="93f5ac689d079744" providerId="LiveId" clId="{C0A122F8-A1FD-43DF-92CB-EA194C493F83}" dt="2023-06-04T15:10:13.882" v="72" actId="26606"/>
          <ac:spMkLst>
            <pc:docMk/>
            <pc:sldMk cId="2380758824" sldId="256"/>
            <ac:spMk id="3" creationId="{C365C3E2-0662-FE32-CE05-61A01091EBE9}"/>
          </ac:spMkLst>
        </pc:spChg>
        <pc:spChg chg="add del">
          <ac:chgData name="William Egge" userId="93f5ac689d079744" providerId="LiveId" clId="{C0A122F8-A1FD-43DF-92CB-EA194C493F83}" dt="2023-06-04T15:09:56.527" v="69" actId="26606"/>
          <ac:spMkLst>
            <pc:docMk/>
            <pc:sldMk cId="2380758824" sldId="256"/>
            <ac:spMk id="22" creationId="{01D0AF59-99C3-4251-AB9A-C966C6AD4400}"/>
          </ac:spMkLst>
        </pc:spChg>
        <pc:spChg chg="add del">
          <ac:chgData name="William Egge" userId="93f5ac689d079744" providerId="LiveId" clId="{C0A122F8-A1FD-43DF-92CB-EA194C493F83}" dt="2023-06-04T15:09:56.527" v="69" actId="26606"/>
          <ac:spMkLst>
            <pc:docMk/>
            <pc:sldMk cId="2380758824" sldId="256"/>
            <ac:spMk id="24" creationId="{1855405F-37A2-4869-9154-F8BE3BECE6C3}"/>
          </ac:spMkLst>
        </pc:spChg>
        <pc:spChg chg="add del">
          <ac:chgData name="William Egge" userId="93f5ac689d079744" providerId="LiveId" clId="{C0A122F8-A1FD-43DF-92CB-EA194C493F83}" dt="2023-06-04T15:10:13.882" v="72" actId="26606"/>
          <ac:spMkLst>
            <pc:docMk/>
            <pc:sldMk cId="2380758824" sldId="256"/>
            <ac:spMk id="26" creationId="{C7F55EAC-550A-4BDD-9099-3F20B8FA0EBC}"/>
          </ac:spMkLst>
        </pc:spChg>
        <pc:spChg chg="add del">
          <ac:chgData name="William Egge" userId="93f5ac689d079744" providerId="LiveId" clId="{C0A122F8-A1FD-43DF-92CB-EA194C493F83}" dt="2023-06-04T15:10:13.882" v="72" actId="26606"/>
          <ac:spMkLst>
            <pc:docMk/>
            <pc:sldMk cId="2380758824" sldId="256"/>
            <ac:spMk id="27" creationId="{DC4F5A5F-493F-49AE-89B6-D5AF5EBC8B0E}"/>
          </ac:spMkLst>
        </pc:spChg>
        <pc:spChg chg="add">
          <ac:chgData name="William Egge" userId="93f5ac689d079744" providerId="LiveId" clId="{C0A122F8-A1FD-43DF-92CB-EA194C493F83}" dt="2023-06-04T15:10:13.882" v="72" actId="26606"/>
          <ac:spMkLst>
            <pc:docMk/>
            <pc:sldMk cId="2380758824" sldId="256"/>
            <ac:spMk id="32" creationId="{80E21785-62D8-430F-9521-90166EF7C8F0}"/>
          </ac:spMkLst>
        </pc:spChg>
        <pc:spChg chg="add">
          <ac:chgData name="William Egge" userId="93f5ac689d079744" providerId="LiveId" clId="{C0A122F8-A1FD-43DF-92CB-EA194C493F83}" dt="2023-06-04T15:10:13.882" v="72" actId="26606"/>
          <ac:spMkLst>
            <pc:docMk/>
            <pc:sldMk cId="2380758824" sldId="256"/>
            <ac:spMk id="34" creationId="{ED7CF8A0-D3E4-4A16-87D3-1D973AC61BF1}"/>
          </ac:spMkLst>
        </pc:spChg>
        <pc:picChg chg="del mod">
          <ac:chgData name="William Egge" userId="93f5ac689d079744" providerId="LiveId" clId="{C0A122F8-A1FD-43DF-92CB-EA194C493F83}" dt="2023-06-04T15:10:07.731" v="71" actId="478"/>
          <ac:picMkLst>
            <pc:docMk/>
            <pc:sldMk cId="2380758824" sldId="256"/>
            <ac:picMk id="17" creationId="{B88E41D0-1116-0922-3796-6772E25BFDA0}"/>
          </ac:picMkLst>
        </pc:picChg>
      </pc:sldChg>
      <pc:sldChg chg="addSp delSp modSp mod setBg modClrScheme delAnim chgLayout modNotesTx">
        <pc:chgData name="William Egge" userId="93f5ac689d079744" providerId="LiveId" clId="{C0A122F8-A1FD-43DF-92CB-EA194C493F83}" dt="2023-06-04T15:39:55.975" v="263" actId="5793"/>
        <pc:sldMkLst>
          <pc:docMk/>
          <pc:sldMk cId="311932911" sldId="257"/>
        </pc:sldMkLst>
        <pc:spChg chg="mod ord">
          <ac:chgData name="William Egge" userId="93f5ac689d079744" providerId="LiveId" clId="{C0A122F8-A1FD-43DF-92CB-EA194C493F83}" dt="2023-06-04T15:10:31.167" v="73" actId="113"/>
          <ac:spMkLst>
            <pc:docMk/>
            <pc:sldMk cId="311932911" sldId="257"/>
            <ac:spMk id="2" creationId="{917000C5-F233-E3A8-05E5-1A6B28D74C3F}"/>
          </ac:spMkLst>
        </pc:spChg>
        <pc:spChg chg="add del mod ord">
          <ac:chgData name="William Egge" userId="93f5ac689d079744" providerId="LiveId" clId="{C0A122F8-A1FD-43DF-92CB-EA194C493F83}" dt="2023-06-04T15:09:11.462" v="65" actId="26606"/>
          <ac:spMkLst>
            <pc:docMk/>
            <pc:sldMk cId="311932911" sldId="257"/>
            <ac:spMk id="3" creationId="{52E5AAA9-93F2-08ED-2BD7-1ACAE2A7F535}"/>
          </ac:spMkLst>
        </pc:spChg>
        <pc:spChg chg="add del">
          <ac:chgData name="William Egge" userId="93f5ac689d079744" providerId="LiveId" clId="{C0A122F8-A1FD-43DF-92CB-EA194C493F83}" dt="2023-06-04T15:08:40.287" v="44" actId="26606"/>
          <ac:spMkLst>
            <pc:docMk/>
            <pc:sldMk cId="311932911" sldId="257"/>
            <ac:spMk id="22" creationId="{7301F447-EEF7-48F5-AF73-7566EE7F64AD}"/>
          </ac:spMkLst>
        </pc:spChg>
        <pc:spChg chg="add del">
          <ac:chgData name="William Egge" userId="93f5ac689d079744" providerId="LiveId" clId="{C0A122F8-A1FD-43DF-92CB-EA194C493F83}" dt="2023-06-04T15:08:40.287" v="44" actId="26606"/>
          <ac:spMkLst>
            <pc:docMk/>
            <pc:sldMk cId="311932911" sldId="257"/>
            <ac:spMk id="24" creationId="{F7117410-A2A4-4085-9ADC-46744551DBDE}"/>
          </ac:spMkLst>
        </pc:spChg>
        <pc:spChg chg="add del">
          <ac:chgData name="William Egge" userId="93f5ac689d079744" providerId="LiveId" clId="{C0A122F8-A1FD-43DF-92CB-EA194C493F83}" dt="2023-06-04T15:09:05.885" v="60" actId="26606"/>
          <ac:spMkLst>
            <pc:docMk/>
            <pc:sldMk cId="311932911" sldId="257"/>
            <ac:spMk id="25" creationId="{02472DE8-E58B-4D56-BA61-C69C601DC760}"/>
          </ac:spMkLst>
        </pc:spChg>
        <pc:spChg chg="add del">
          <ac:chgData name="William Egge" userId="93f5ac689d079744" providerId="LiveId" clId="{C0A122F8-A1FD-43DF-92CB-EA194C493F83}" dt="2023-06-04T15:08:40.287" v="44" actId="26606"/>
          <ac:spMkLst>
            <pc:docMk/>
            <pc:sldMk cId="311932911" sldId="257"/>
            <ac:spMk id="26" creationId="{99F74EB5-E547-4FB4-95F5-BCC788F3C4A0}"/>
          </ac:spMkLst>
        </pc:spChg>
        <pc:spChg chg="add del">
          <ac:chgData name="William Egge" userId="93f5ac689d079744" providerId="LiveId" clId="{C0A122F8-A1FD-43DF-92CB-EA194C493F83}" dt="2023-06-04T15:09:05.885" v="60" actId="26606"/>
          <ac:spMkLst>
            <pc:docMk/>
            <pc:sldMk cId="311932911" sldId="257"/>
            <ac:spMk id="27" creationId="{0183ACFC-B25E-402F-BBD8-E42034CDD49A}"/>
          </ac:spMkLst>
        </pc:spChg>
        <pc:spChg chg="add del">
          <ac:chgData name="William Egge" userId="93f5ac689d079744" providerId="LiveId" clId="{C0A122F8-A1FD-43DF-92CB-EA194C493F83}" dt="2023-06-04T15:08:47.006" v="46" actId="26606"/>
          <ac:spMkLst>
            <pc:docMk/>
            <pc:sldMk cId="311932911" sldId="257"/>
            <ac:spMk id="28" creationId="{089440EF-9BE9-4AE9-8C28-00B02296CDB6}"/>
          </ac:spMkLst>
        </pc:spChg>
        <pc:spChg chg="add del">
          <ac:chgData name="William Egge" userId="93f5ac689d079744" providerId="LiveId" clId="{C0A122F8-A1FD-43DF-92CB-EA194C493F83}" dt="2023-06-04T15:08:47.006" v="46" actId="26606"/>
          <ac:spMkLst>
            <pc:docMk/>
            <pc:sldMk cId="311932911" sldId="257"/>
            <ac:spMk id="29" creationId="{89A320C9-9735-4D13-8279-C1C674841392}"/>
          </ac:spMkLst>
        </pc:spChg>
        <pc:spChg chg="add del">
          <ac:chgData name="William Egge" userId="93f5ac689d079744" providerId="LiveId" clId="{C0A122F8-A1FD-43DF-92CB-EA194C493F83}" dt="2023-06-04T15:08:47.006" v="46" actId="26606"/>
          <ac:spMkLst>
            <pc:docMk/>
            <pc:sldMk cId="311932911" sldId="257"/>
            <ac:spMk id="30" creationId="{92544CF4-9B52-4A7B-A4B3-88C72729B77D}"/>
          </ac:spMkLst>
        </pc:spChg>
        <pc:spChg chg="add del">
          <ac:chgData name="William Egge" userId="93f5ac689d079744" providerId="LiveId" clId="{C0A122F8-A1FD-43DF-92CB-EA194C493F83}" dt="2023-06-04T15:08:47.006" v="46" actId="26606"/>
          <ac:spMkLst>
            <pc:docMk/>
            <pc:sldMk cId="311932911" sldId="257"/>
            <ac:spMk id="31" creationId="{E75862C5-5C00-4421-BC7B-9B7B86DBC80D}"/>
          </ac:spMkLst>
        </pc:spChg>
        <pc:spChg chg="add del">
          <ac:chgData name="William Egge" userId="93f5ac689d079744" providerId="LiveId" clId="{C0A122F8-A1FD-43DF-92CB-EA194C493F83}" dt="2023-06-04T15:09:05.885" v="60" actId="26606"/>
          <ac:spMkLst>
            <pc:docMk/>
            <pc:sldMk cId="311932911" sldId="257"/>
            <ac:spMk id="32" creationId="{3501A971-CEBD-4E4B-8529-3BB4F4100CD6}"/>
          </ac:spMkLst>
        </pc:spChg>
        <pc:spChg chg="add del">
          <ac:chgData name="William Egge" userId="93f5ac689d079744" providerId="LiveId" clId="{C0A122F8-A1FD-43DF-92CB-EA194C493F83}" dt="2023-06-04T15:08:51.131" v="48" actId="26606"/>
          <ac:spMkLst>
            <pc:docMk/>
            <pc:sldMk cId="311932911" sldId="257"/>
            <ac:spMk id="33" creationId="{6C4028FD-8BAA-4A19-BFDE-594D991B7552}"/>
          </ac:spMkLst>
        </pc:spChg>
        <pc:spChg chg="add del">
          <ac:chgData name="William Egge" userId="93f5ac689d079744" providerId="LiveId" clId="{C0A122F8-A1FD-43DF-92CB-EA194C493F83}" dt="2023-06-04T15:09:05.885" v="60" actId="26606"/>
          <ac:spMkLst>
            <pc:docMk/>
            <pc:sldMk cId="311932911" sldId="257"/>
            <ac:spMk id="34" creationId="{52E5AAA9-93F2-08ED-2BD7-1ACAE2A7F535}"/>
          </ac:spMkLst>
        </pc:spChg>
        <pc:spChg chg="add del">
          <ac:chgData name="William Egge" userId="93f5ac689d079744" providerId="LiveId" clId="{C0A122F8-A1FD-43DF-92CB-EA194C493F83}" dt="2023-06-04T15:08:52.236" v="50" actId="26606"/>
          <ac:spMkLst>
            <pc:docMk/>
            <pc:sldMk cId="311932911" sldId="257"/>
            <ac:spMk id="35" creationId="{AFF8D2E5-2C4E-47B1-930B-6C82B7C31331}"/>
          </ac:spMkLst>
        </pc:spChg>
        <pc:spChg chg="add del">
          <ac:chgData name="William Egge" userId="93f5ac689d079744" providerId="LiveId" clId="{C0A122F8-A1FD-43DF-92CB-EA194C493F83}" dt="2023-06-04T15:08:52.236" v="50" actId="26606"/>
          <ac:spMkLst>
            <pc:docMk/>
            <pc:sldMk cId="311932911" sldId="257"/>
            <ac:spMk id="36" creationId="{801E4ADA-0EA9-4930-846E-3C11E8BED6DD}"/>
          </ac:spMkLst>
        </pc:spChg>
        <pc:spChg chg="add del">
          <ac:chgData name="William Egge" userId="93f5ac689d079744" providerId="LiveId" clId="{C0A122F8-A1FD-43DF-92CB-EA194C493F83}" dt="2023-06-04T15:08:52.236" v="50" actId="26606"/>
          <ac:spMkLst>
            <pc:docMk/>
            <pc:sldMk cId="311932911" sldId="257"/>
            <ac:spMk id="37" creationId="{FB92FFCE-0C90-454E-AA25-D4EE9A6C39C5}"/>
          </ac:spMkLst>
        </pc:spChg>
        <pc:spChg chg="add del">
          <ac:chgData name="William Egge" userId="93f5ac689d079744" providerId="LiveId" clId="{C0A122F8-A1FD-43DF-92CB-EA194C493F83}" dt="2023-06-04T15:09:07.378" v="62" actId="26606"/>
          <ac:spMkLst>
            <pc:docMk/>
            <pc:sldMk cId="311932911" sldId="257"/>
            <ac:spMk id="38" creationId="{160022CF-D73B-45FB-8DD4-1B1C0C92E702}"/>
          </ac:spMkLst>
        </pc:spChg>
        <pc:spChg chg="add del">
          <ac:chgData name="William Egge" userId="93f5ac689d079744" providerId="LiveId" clId="{C0A122F8-A1FD-43DF-92CB-EA194C493F83}" dt="2023-06-04T15:08:54.789" v="52" actId="26606"/>
          <ac:spMkLst>
            <pc:docMk/>
            <pc:sldMk cId="311932911" sldId="257"/>
            <ac:spMk id="39" creationId="{2659FDB4-FCBE-4A89-B46D-43D4FA54464D}"/>
          </ac:spMkLst>
        </pc:spChg>
        <pc:spChg chg="add del">
          <ac:chgData name="William Egge" userId="93f5ac689d079744" providerId="LiveId" clId="{C0A122F8-A1FD-43DF-92CB-EA194C493F83}" dt="2023-06-04T15:08:54.789" v="52" actId="26606"/>
          <ac:spMkLst>
            <pc:docMk/>
            <pc:sldMk cId="311932911" sldId="257"/>
            <ac:spMk id="41" creationId="{58BDB0EE-D238-415B-9ED8-62AA6AB2AAD1}"/>
          </ac:spMkLst>
        </pc:spChg>
        <pc:spChg chg="add del">
          <ac:chgData name="William Egge" userId="93f5ac689d079744" providerId="LiveId" clId="{C0A122F8-A1FD-43DF-92CB-EA194C493F83}" dt="2023-06-04T15:08:54.789" v="52" actId="26606"/>
          <ac:spMkLst>
            <pc:docMk/>
            <pc:sldMk cId="311932911" sldId="257"/>
            <ac:spMk id="42" creationId="{C5B55FC3-961D-4325-82F1-DE92B0D04E03}"/>
          </ac:spMkLst>
        </pc:spChg>
        <pc:spChg chg="add del">
          <ac:chgData name="William Egge" userId="93f5ac689d079744" providerId="LiveId" clId="{C0A122F8-A1FD-43DF-92CB-EA194C493F83}" dt="2023-06-04T15:08:54.789" v="52" actId="26606"/>
          <ac:spMkLst>
            <pc:docMk/>
            <pc:sldMk cId="311932911" sldId="257"/>
            <ac:spMk id="43" creationId="{4C8AB332-D09E-4F28-943C-DABDD4716A3C}"/>
          </ac:spMkLst>
        </pc:spChg>
        <pc:spChg chg="add del">
          <ac:chgData name="William Egge" userId="93f5ac689d079744" providerId="LiveId" clId="{C0A122F8-A1FD-43DF-92CB-EA194C493F83}" dt="2023-06-04T15:09:07.378" v="62" actId="26606"/>
          <ac:spMkLst>
            <pc:docMk/>
            <pc:sldMk cId="311932911" sldId="257"/>
            <ac:spMk id="44" creationId="{AC2C106E-0A9A-4090-95B9-B7070646D255}"/>
          </ac:spMkLst>
        </pc:spChg>
        <pc:spChg chg="add del">
          <ac:chgData name="William Egge" userId="93f5ac689d079744" providerId="LiveId" clId="{C0A122F8-A1FD-43DF-92CB-EA194C493F83}" dt="2023-06-04T15:09:07.378" v="62" actId="26606"/>
          <ac:spMkLst>
            <pc:docMk/>
            <pc:sldMk cId="311932911" sldId="257"/>
            <ac:spMk id="45" creationId="{52E5AAA9-93F2-08ED-2BD7-1ACAE2A7F535}"/>
          </ac:spMkLst>
        </pc:spChg>
        <pc:spChg chg="add del">
          <ac:chgData name="William Egge" userId="93f5ac689d079744" providerId="LiveId" clId="{C0A122F8-A1FD-43DF-92CB-EA194C493F83}" dt="2023-06-04T15:09:11.450" v="64" actId="26606"/>
          <ac:spMkLst>
            <pc:docMk/>
            <pc:sldMk cId="311932911" sldId="257"/>
            <ac:spMk id="47" creationId="{7301F447-EEF7-48F5-AF73-7566EE7F64AD}"/>
          </ac:spMkLst>
        </pc:spChg>
        <pc:spChg chg="add del">
          <ac:chgData name="William Egge" userId="93f5ac689d079744" providerId="LiveId" clId="{C0A122F8-A1FD-43DF-92CB-EA194C493F83}" dt="2023-06-04T15:09:11.450" v="64" actId="26606"/>
          <ac:spMkLst>
            <pc:docMk/>
            <pc:sldMk cId="311932911" sldId="257"/>
            <ac:spMk id="48" creationId="{F7117410-A2A4-4085-9ADC-46744551DBDE}"/>
          </ac:spMkLst>
        </pc:spChg>
        <pc:spChg chg="add del">
          <ac:chgData name="William Egge" userId="93f5ac689d079744" providerId="LiveId" clId="{C0A122F8-A1FD-43DF-92CB-EA194C493F83}" dt="2023-06-04T15:09:11.450" v="64" actId="26606"/>
          <ac:spMkLst>
            <pc:docMk/>
            <pc:sldMk cId="311932911" sldId="257"/>
            <ac:spMk id="49" creationId="{99F74EB5-E547-4FB4-95F5-BCC788F3C4A0}"/>
          </ac:spMkLst>
        </pc:spChg>
        <pc:spChg chg="add del">
          <ac:chgData name="William Egge" userId="93f5ac689d079744" providerId="LiveId" clId="{C0A122F8-A1FD-43DF-92CB-EA194C493F83}" dt="2023-06-04T15:09:11.450" v="64" actId="26606"/>
          <ac:spMkLst>
            <pc:docMk/>
            <pc:sldMk cId="311932911" sldId="257"/>
            <ac:spMk id="50" creationId="{52E5AAA9-93F2-08ED-2BD7-1ACAE2A7F535}"/>
          </ac:spMkLst>
        </pc:spChg>
        <pc:spChg chg="add">
          <ac:chgData name="William Egge" userId="93f5ac689d079744" providerId="LiveId" clId="{C0A122F8-A1FD-43DF-92CB-EA194C493F83}" dt="2023-06-04T15:09:11.462" v="65" actId="26606"/>
          <ac:spMkLst>
            <pc:docMk/>
            <pc:sldMk cId="311932911" sldId="257"/>
            <ac:spMk id="52" creationId="{89A320C9-9735-4D13-8279-C1C674841392}"/>
          </ac:spMkLst>
        </pc:spChg>
        <pc:spChg chg="add">
          <ac:chgData name="William Egge" userId="93f5ac689d079744" providerId="LiveId" clId="{C0A122F8-A1FD-43DF-92CB-EA194C493F83}" dt="2023-06-04T15:09:11.462" v="65" actId="26606"/>
          <ac:spMkLst>
            <pc:docMk/>
            <pc:sldMk cId="311932911" sldId="257"/>
            <ac:spMk id="53" creationId="{92544CF4-9B52-4A7B-A4B3-88C72729B77D}"/>
          </ac:spMkLst>
        </pc:spChg>
        <pc:spChg chg="add">
          <ac:chgData name="William Egge" userId="93f5ac689d079744" providerId="LiveId" clId="{C0A122F8-A1FD-43DF-92CB-EA194C493F83}" dt="2023-06-04T15:09:11.462" v="65" actId="26606"/>
          <ac:spMkLst>
            <pc:docMk/>
            <pc:sldMk cId="311932911" sldId="257"/>
            <ac:spMk id="54" creationId="{E75862C5-5C00-4421-BC7B-9B7B86DBC80D}"/>
          </ac:spMkLst>
        </pc:spChg>
        <pc:spChg chg="add">
          <ac:chgData name="William Egge" userId="93f5ac689d079744" providerId="LiveId" clId="{C0A122F8-A1FD-43DF-92CB-EA194C493F83}" dt="2023-06-04T15:09:11.462" v="65" actId="26606"/>
          <ac:spMkLst>
            <pc:docMk/>
            <pc:sldMk cId="311932911" sldId="257"/>
            <ac:spMk id="55" creationId="{089440EF-9BE9-4AE9-8C28-00B02296CDB6}"/>
          </ac:spMkLst>
        </pc:spChg>
        <pc:spChg chg="add mod">
          <ac:chgData name="William Egge" userId="93f5ac689d079744" providerId="LiveId" clId="{C0A122F8-A1FD-43DF-92CB-EA194C493F83}" dt="2023-06-04T15:12:46.873" v="98" actId="27636"/>
          <ac:spMkLst>
            <pc:docMk/>
            <pc:sldMk cId="311932911" sldId="257"/>
            <ac:spMk id="56" creationId="{52E5AAA9-93F2-08ED-2BD7-1ACAE2A7F535}"/>
          </ac:spMkLst>
        </pc:spChg>
        <pc:graphicFrameChg chg="add del">
          <ac:chgData name="William Egge" userId="93f5ac689d079744" providerId="LiveId" clId="{C0A122F8-A1FD-43DF-92CB-EA194C493F83}" dt="2023-06-04T15:08:55.753" v="54" actId="26606"/>
          <ac:graphicFrameMkLst>
            <pc:docMk/>
            <pc:sldMk cId="311932911" sldId="257"/>
            <ac:graphicFrameMk id="19" creationId="{846A238E-59E0-0EA2-8B82-55D52F525A8B}"/>
          </ac:graphicFrameMkLst>
        </pc:graphicFrameChg>
        <pc:graphicFrameChg chg="add del">
          <ac:chgData name="William Egge" userId="93f5ac689d079744" providerId="LiveId" clId="{C0A122F8-A1FD-43DF-92CB-EA194C493F83}" dt="2023-06-04T15:08:58.667" v="56" actId="26606"/>
          <ac:graphicFrameMkLst>
            <pc:docMk/>
            <pc:sldMk cId="311932911" sldId="257"/>
            <ac:graphicFrameMk id="21" creationId="{27509D3E-EA4A-1A32-60E9-9CAAE70ED3C9}"/>
          </ac:graphicFrameMkLst>
        </pc:graphicFrameChg>
        <pc:graphicFrameChg chg="add del">
          <ac:chgData name="William Egge" userId="93f5ac689d079744" providerId="LiveId" clId="{C0A122F8-A1FD-43DF-92CB-EA194C493F83}" dt="2023-06-04T15:09:01.997" v="58" actId="26606"/>
          <ac:graphicFrameMkLst>
            <pc:docMk/>
            <pc:sldMk cId="311932911" sldId="257"/>
            <ac:graphicFrameMk id="23" creationId="{846A238E-59E0-0EA2-8B82-55D52F525A8B}"/>
          </ac:graphicFrameMkLst>
        </pc:graphicFrameChg>
        <pc:picChg chg="del mod">
          <ac:chgData name="William Egge" userId="93f5ac689d079744" providerId="LiveId" clId="{C0A122F8-A1FD-43DF-92CB-EA194C493F83}" dt="2023-06-04T15:15:08.155" v="119" actId="478"/>
          <ac:picMkLst>
            <pc:docMk/>
            <pc:sldMk cId="311932911" sldId="257"/>
            <ac:picMk id="17" creationId="{A4BA1A37-0069-8F89-69DB-441E65055D4E}"/>
          </ac:picMkLst>
        </pc:picChg>
        <pc:cxnChg chg="add del">
          <ac:chgData name="William Egge" userId="93f5ac689d079744" providerId="LiveId" clId="{C0A122F8-A1FD-43DF-92CB-EA194C493F83}" dt="2023-06-04T15:08:54.789" v="52" actId="26606"/>
          <ac:cxnSpMkLst>
            <pc:docMk/>
            <pc:sldMk cId="311932911" sldId="257"/>
            <ac:cxnSpMk id="40" creationId="{C8F51B3F-8331-4E4A-AE96-D47B1006EEAD}"/>
          </ac:cxnSpMkLst>
        </pc:cxnChg>
      </pc:sldChg>
      <pc:sldChg chg="modSp del mod">
        <pc:chgData name="William Egge" userId="93f5ac689d079744" providerId="LiveId" clId="{C0A122F8-A1FD-43DF-92CB-EA194C493F83}" dt="2023-06-04T15:10:39.901" v="74" actId="2696"/>
        <pc:sldMkLst>
          <pc:docMk/>
          <pc:sldMk cId="1340198090" sldId="258"/>
        </pc:sldMkLst>
        <pc:spChg chg="mod">
          <ac:chgData name="William Egge" userId="93f5ac689d079744" providerId="LiveId" clId="{C0A122F8-A1FD-43DF-92CB-EA194C493F83}" dt="2023-06-04T14:10:33.812" v="2" actId="20577"/>
          <ac:spMkLst>
            <pc:docMk/>
            <pc:sldMk cId="1340198090" sldId="258"/>
            <ac:spMk id="2" creationId="{7A5D3B08-B61F-203F-695D-172EC9FC8C2E}"/>
          </ac:spMkLst>
        </pc:spChg>
      </pc:sldChg>
      <pc:sldChg chg="delSp modSp del mod">
        <pc:chgData name="William Egge" userId="93f5ac689d079744" providerId="LiveId" clId="{C0A122F8-A1FD-43DF-92CB-EA194C493F83}" dt="2023-06-04T15:14:00.698" v="106" actId="2696"/>
        <pc:sldMkLst>
          <pc:docMk/>
          <pc:sldMk cId="659029509" sldId="259"/>
        </pc:sldMkLst>
        <pc:spChg chg="mod">
          <ac:chgData name="William Egge" userId="93f5ac689d079744" providerId="LiveId" clId="{C0A122F8-A1FD-43DF-92CB-EA194C493F83}" dt="2023-06-04T14:10:38.663" v="3" actId="20577"/>
          <ac:spMkLst>
            <pc:docMk/>
            <pc:sldMk cId="659029509" sldId="259"/>
            <ac:spMk id="2" creationId="{7A5D3B08-B61F-203F-695D-172EC9FC8C2E}"/>
          </ac:spMkLst>
        </pc:spChg>
        <pc:picChg chg="del">
          <ac:chgData name="William Egge" userId="93f5ac689d079744" providerId="LiveId" clId="{C0A122F8-A1FD-43DF-92CB-EA194C493F83}" dt="2023-06-04T14:10:41.369" v="4" actId="478"/>
          <ac:picMkLst>
            <pc:docMk/>
            <pc:sldMk cId="659029509" sldId="259"/>
            <ac:picMk id="3" creationId="{9CA4BC7D-EAD5-451F-9B74-9C4570B553D8}"/>
          </ac:picMkLst>
        </pc:picChg>
      </pc:sldChg>
      <pc:sldChg chg="modSp del mod">
        <pc:chgData name="William Egge" userId="93f5ac689d079744" providerId="LiveId" clId="{C0A122F8-A1FD-43DF-92CB-EA194C493F83}" dt="2023-06-04T15:13:58.010" v="105" actId="2696"/>
        <pc:sldMkLst>
          <pc:docMk/>
          <pc:sldMk cId="2175221185" sldId="260"/>
        </pc:sldMkLst>
        <pc:spChg chg="mod">
          <ac:chgData name="William Egge" userId="93f5ac689d079744" providerId="LiveId" clId="{C0A122F8-A1FD-43DF-92CB-EA194C493F83}" dt="2023-06-04T14:10:46.382" v="5" actId="20577"/>
          <ac:spMkLst>
            <pc:docMk/>
            <pc:sldMk cId="2175221185" sldId="260"/>
            <ac:spMk id="2" creationId="{7A5D3B08-B61F-203F-695D-172EC9FC8C2E}"/>
          </ac:spMkLst>
        </pc:spChg>
      </pc:sldChg>
      <pc:sldChg chg="modSp del mod">
        <pc:chgData name="William Egge" userId="93f5ac689d079744" providerId="LiveId" clId="{C0A122F8-A1FD-43DF-92CB-EA194C493F83}" dt="2023-06-04T15:13:55.465" v="104" actId="2696"/>
        <pc:sldMkLst>
          <pc:docMk/>
          <pc:sldMk cId="2639476411" sldId="261"/>
        </pc:sldMkLst>
        <pc:spChg chg="mod">
          <ac:chgData name="William Egge" userId="93f5ac689d079744" providerId="LiveId" clId="{C0A122F8-A1FD-43DF-92CB-EA194C493F83}" dt="2023-06-04T14:10:50.527" v="6" actId="20577"/>
          <ac:spMkLst>
            <pc:docMk/>
            <pc:sldMk cId="2639476411" sldId="261"/>
            <ac:spMk id="3" creationId="{BE754444-D4DE-CFEB-E444-676A566B22D5}"/>
          </ac:spMkLst>
        </pc:spChg>
      </pc:sldChg>
      <pc:sldChg chg="modSp del mod">
        <pc:chgData name="William Egge" userId="93f5ac689d079744" providerId="LiveId" clId="{C0A122F8-A1FD-43DF-92CB-EA194C493F83}" dt="2023-06-04T15:13:53.096" v="103" actId="2696"/>
        <pc:sldMkLst>
          <pc:docMk/>
          <pc:sldMk cId="4177059636" sldId="262"/>
        </pc:sldMkLst>
        <pc:spChg chg="mod">
          <ac:chgData name="William Egge" userId="93f5ac689d079744" providerId="LiveId" clId="{C0A122F8-A1FD-43DF-92CB-EA194C493F83}" dt="2023-06-04T14:10:55.784" v="7" actId="20577"/>
          <ac:spMkLst>
            <pc:docMk/>
            <pc:sldMk cId="4177059636" sldId="262"/>
            <ac:spMk id="2" creationId="{7A5D3B08-B61F-203F-695D-172EC9FC8C2E}"/>
          </ac:spMkLst>
        </pc:spChg>
      </pc:sldChg>
      <pc:sldChg chg="modSp del mod">
        <pc:chgData name="William Egge" userId="93f5ac689d079744" providerId="LiveId" clId="{C0A122F8-A1FD-43DF-92CB-EA194C493F83}" dt="2023-06-04T15:13:50.488" v="102" actId="2696"/>
        <pc:sldMkLst>
          <pc:docMk/>
          <pc:sldMk cId="3858494147" sldId="263"/>
        </pc:sldMkLst>
        <pc:spChg chg="mod">
          <ac:chgData name="William Egge" userId="93f5ac689d079744" providerId="LiveId" clId="{C0A122F8-A1FD-43DF-92CB-EA194C493F83}" dt="2023-06-04T14:11:07.117" v="8" actId="20577"/>
          <ac:spMkLst>
            <pc:docMk/>
            <pc:sldMk cId="3858494147" sldId="263"/>
            <ac:spMk id="2" creationId="{7A5D3B08-B61F-203F-695D-172EC9FC8C2E}"/>
          </ac:spMkLst>
        </pc:spChg>
      </pc:sldChg>
      <pc:sldChg chg="modSp del mod">
        <pc:chgData name="William Egge" userId="93f5ac689d079744" providerId="LiveId" clId="{C0A122F8-A1FD-43DF-92CB-EA194C493F83}" dt="2023-06-04T15:13:47.498" v="101" actId="2696"/>
        <pc:sldMkLst>
          <pc:docMk/>
          <pc:sldMk cId="504166977" sldId="264"/>
        </pc:sldMkLst>
        <pc:spChg chg="mod">
          <ac:chgData name="William Egge" userId="93f5ac689d079744" providerId="LiveId" clId="{C0A122F8-A1FD-43DF-92CB-EA194C493F83}" dt="2023-06-04T14:11:11.132" v="9" actId="20577"/>
          <ac:spMkLst>
            <pc:docMk/>
            <pc:sldMk cId="504166977" sldId="264"/>
            <ac:spMk id="2" creationId="{7A5D3B08-B61F-203F-695D-172EC9FC8C2E}"/>
          </ac:spMkLst>
        </pc:spChg>
      </pc:sldChg>
      <pc:sldChg chg="modSp del mod">
        <pc:chgData name="William Egge" userId="93f5ac689d079744" providerId="LiveId" clId="{C0A122F8-A1FD-43DF-92CB-EA194C493F83}" dt="2023-06-04T15:13:24.213" v="99" actId="2696"/>
        <pc:sldMkLst>
          <pc:docMk/>
          <pc:sldMk cId="3580876407" sldId="265"/>
        </pc:sldMkLst>
        <pc:spChg chg="mod">
          <ac:chgData name="William Egge" userId="93f5ac689d079744" providerId="LiveId" clId="{C0A122F8-A1FD-43DF-92CB-EA194C493F83}" dt="2023-06-04T14:11:15.007" v="10" actId="20577"/>
          <ac:spMkLst>
            <pc:docMk/>
            <pc:sldMk cId="3580876407" sldId="265"/>
            <ac:spMk id="2" creationId="{7A5D3B08-B61F-203F-695D-172EC9FC8C2E}"/>
          </ac:spMkLst>
        </pc:spChg>
      </pc:sldChg>
      <pc:sldChg chg="modSp mod">
        <pc:chgData name="William Egge" userId="93f5ac689d079744" providerId="LiveId" clId="{C0A122F8-A1FD-43DF-92CB-EA194C493F83}" dt="2023-06-04T15:43:53.240" v="276" actId="2710"/>
        <pc:sldMkLst>
          <pc:docMk/>
          <pc:sldMk cId="3535160032" sldId="267"/>
        </pc:sldMkLst>
        <pc:spChg chg="mod">
          <ac:chgData name="William Egge" userId="93f5ac689d079744" providerId="LiveId" clId="{C0A122F8-A1FD-43DF-92CB-EA194C493F83}" dt="2023-06-04T15:43:53.240" v="276" actId="2710"/>
          <ac:spMkLst>
            <pc:docMk/>
            <pc:sldMk cId="3535160032" sldId="267"/>
            <ac:spMk id="3" creationId="{0C814C45-6F4F-5A7A-8DDA-1E1F0112C682}"/>
          </ac:spMkLst>
        </pc:spChg>
      </pc:sldChg>
      <pc:sldChg chg="del">
        <pc:chgData name="William Egge" userId="93f5ac689d079744" providerId="LiveId" clId="{C0A122F8-A1FD-43DF-92CB-EA194C493F83}" dt="2023-06-04T15:14:03.303" v="107" actId="2696"/>
        <pc:sldMkLst>
          <pc:docMk/>
          <pc:sldMk cId="3307635928" sldId="268"/>
        </pc:sldMkLst>
      </pc:sldChg>
      <pc:sldChg chg="delSp modSp add mod delAnim modNotesTx">
        <pc:chgData name="William Egge" userId="93f5ac689d079744" providerId="LiveId" clId="{C0A122F8-A1FD-43DF-92CB-EA194C493F83}" dt="2023-06-04T15:40:17.343" v="265" actId="5793"/>
        <pc:sldMkLst>
          <pc:docMk/>
          <pc:sldMk cId="1475612430" sldId="269"/>
        </pc:sldMkLst>
        <pc:spChg chg="mod">
          <ac:chgData name="William Egge" userId="93f5ac689d079744" providerId="LiveId" clId="{C0A122F8-A1FD-43DF-92CB-EA194C493F83}" dt="2023-06-04T15:11:41.751" v="88" actId="27636"/>
          <ac:spMkLst>
            <pc:docMk/>
            <pc:sldMk cId="1475612430" sldId="269"/>
            <ac:spMk id="2" creationId="{917000C5-F233-E3A8-05E5-1A6B28D74C3F}"/>
          </ac:spMkLst>
        </pc:spChg>
        <pc:spChg chg="mod">
          <ac:chgData name="William Egge" userId="93f5ac689d079744" providerId="LiveId" clId="{C0A122F8-A1FD-43DF-92CB-EA194C493F83}" dt="2023-06-04T15:12:33.337" v="96" actId="2710"/>
          <ac:spMkLst>
            <pc:docMk/>
            <pc:sldMk cId="1475612430" sldId="269"/>
            <ac:spMk id="56" creationId="{52E5AAA9-93F2-08ED-2BD7-1ACAE2A7F535}"/>
          </ac:spMkLst>
        </pc:spChg>
        <pc:picChg chg="del">
          <ac:chgData name="William Egge" userId="93f5ac689d079744" providerId="LiveId" clId="{C0A122F8-A1FD-43DF-92CB-EA194C493F83}" dt="2023-06-04T15:15:05.376" v="118" actId="478"/>
          <ac:picMkLst>
            <pc:docMk/>
            <pc:sldMk cId="1475612430" sldId="269"/>
            <ac:picMk id="17" creationId="{A4BA1A37-0069-8F89-69DB-441E65055D4E}"/>
          </ac:picMkLst>
        </pc:picChg>
      </pc:sldChg>
      <pc:sldChg chg="delSp modSp add mod delAnim modNotesTx">
        <pc:chgData name="William Egge" userId="93f5ac689d079744" providerId="LiveId" clId="{C0A122F8-A1FD-43DF-92CB-EA194C493F83}" dt="2023-06-04T15:41:07.551" v="266"/>
        <pc:sldMkLst>
          <pc:docMk/>
          <pc:sldMk cId="2442308223" sldId="270"/>
        </pc:sldMkLst>
        <pc:spChg chg="mod">
          <ac:chgData name="William Egge" userId="93f5ac689d079744" providerId="LiveId" clId="{C0A122F8-A1FD-43DF-92CB-EA194C493F83}" dt="2023-06-04T15:18:08.796" v="130" actId="20577"/>
          <ac:spMkLst>
            <pc:docMk/>
            <pc:sldMk cId="2442308223" sldId="270"/>
            <ac:spMk id="2" creationId="{917000C5-F233-E3A8-05E5-1A6B28D74C3F}"/>
          </ac:spMkLst>
        </pc:spChg>
        <pc:spChg chg="mod">
          <ac:chgData name="William Egge" userId="93f5ac689d079744" providerId="LiveId" clId="{C0A122F8-A1FD-43DF-92CB-EA194C493F83}" dt="2023-06-04T15:19:49.979" v="181" actId="27636"/>
          <ac:spMkLst>
            <pc:docMk/>
            <pc:sldMk cId="2442308223" sldId="270"/>
            <ac:spMk id="56" creationId="{52E5AAA9-93F2-08ED-2BD7-1ACAE2A7F535}"/>
          </ac:spMkLst>
        </pc:spChg>
        <pc:picChg chg="del">
          <ac:chgData name="William Egge" userId="93f5ac689d079744" providerId="LiveId" clId="{C0A122F8-A1FD-43DF-92CB-EA194C493F83}" dt="2023-06-04T15:15:02.485" v="117" actId="478"/>
          <ac:picMkLst>
            <pc:docMk/>
            <pc:sldMk cId="2442308223" sldId="270"/>
            <ac:picMk id="17" creationId="{A4BA1A37-0069-8F89-69DB-441E65055D4E}"/>
          </ac:picMkLst>
        </pc:picChg>
      </pc:sldChg>
      <pc:sldChg chg="modSp add mod modNotesTx">
        <pc:chgData name="William Egge" userId="93f5ac689d079744" providerId="LiveId" clId="{C0A122F8-A1FD-43DF-92CB-EA194C493F83}" dt="2023-06-04T15:41:21.878" v="267"/>
        <pc:sldMkLst>
          <pc:docMk/>
          <pc:sldMk cId="3915000523" sldId="271"/>
        </pc:sldMkLst>
        <pc:spChg chg="mod">
          <ac:chgData name="William Egge" userId="93f5ac689d079744" providerId="LiveId" clId="{C0A122F8-A1FD-43DF-92CB-EA194C493F83}" dt="2023-06-04T15:21:00.258" v="186" actId="20577"/>
          <ac:spMkLst>
            <pc:docMk/>
            <pc:sldMk cId="3915000523" sldId="271"/>
            <ac:spMk id="2" creationId="{917000C5-F233-E3A8-05E5-1A6B28D74C3F}"/>
          </ac:spMkLst>
        </pc:spChg>
        <pc:spChg chg="mod">
          <ac:chgData name="William Egge" userId="93f5ac689d079744" providerId="LiveId" clId="{C0A122F8-A1FD-43DF-92CB-EA194C493F83}" dt="2023-06-04T15:22:01.513" v="197" actId="20577"/>
          <ac:spMkLst>
            <pc:docMk/>
            <pc:sldMk cId="3915000523" sldId="271"/>
            <ac:spMk id="56" creationId="{52E5AAA9-93F2-08ED-2BD7-1ACAE2A7F535}"/>
          </ac:spMkLst>
        </pc:spChg>
      </pc:sldChg>
      <pc:sldChg chg="modSp add mod modNotesTx">
        <pc:chgData name="William Egge" userId="93f5ac689d079744" providerId="LiveId" clId="{C0A122F8-A1FD-43DF-92CB-EA194C493F83}" dt="2023-06-04T15:41:36.532" v="268"/>
        <pc:sldMkLst>
          <pc:docMk/>
          <pc:sldMk cId="2356762887" sldId="272"/>
        </pc:sldMkLst>
        <pc:spChg chg="mod">
          <ac:chgData name="William Egge" userId="93f5ac689d079744" providerId="LiveId" clId="{C0A122F8-A1FD-43DF-92CB-EA194C493F83}" dt="2023-06-04T15:28:33.597" v="202" actId="20577"/>
          <ac:spMkLst>
            <pc:docMk/>
            <pc:sldMk cId="2356762887" sldId="272"/>
            <ac:spMk id="2" creationId="{917000C5-F233-E3A8-05E5-1A6B28D74C3F}"/>
          </ac:spMkLst>
        </pc:spChg>
        <pc:spChg chg="mod">
          <ac:chgData name="William Egge" userId="93f5ac689d079744" providerId="LiveId" clId="{C0A122F8-A1FD-43DF-92CB-EA194C493F83}" dt="2023-06-04T15:33:24.561" v="240" actId="20577"/>
          <ac:spMkLst>
            <pc:docMk/>
            <pc:sldMk cId="2356762887" sldId="272"/>
            <ac:spMk id="56" creationId="{52E5AAA9-93F2-08ED-2BD7-1ACAE2A7F535}"/>
          </ac:spMkLst>
        </pc:spChg>
      </pc:sldChg>
      <pc:sldChg chg="modSp add mod modNotesTx">
        <pc:chgData name="William Egge" userId="93f5ac689d079744" providerId="LiveId" clId="{C0A122F8-A1FD-43DF-92CB-EA194C493F83}" dt="2023-06-04T15:41:51.602" v="269"/>
        <pc:sldMkLst>
          <pc:docMk/>
          <pc:sldMk cId="1772227877" sldId="273"/>
        </pc:sldMkLst>
        <pc:spChg chg="mod">
          <ac:chgData name="William Egge" userId="93f5ac689d079744" providerId="LiveId" clId="{C0A122F8-A1FD-43DF-92CB-EA194C493F83}" dt="2023-06-04T15:29:48.195" v="223" actId="20577"/>
          <ac:spMkLst>
            <pc:docMk/>
            <pc:sldMk cId="1772227877" sldId="273"/>
            <ac:spMk id="2" creationId="{917000C5-F233-E3A8-05E5-1A6B28D74C3F}"/>
          </ac:spMkLst>
        </pc:spChg>
        <pc:spChg chg="mod">
          <ac:chgData name="William Egge" userId="93f5ac689d079744" providerId="LiveId" clId="{C0A122F8-A1FD-43DF-92CB-EA194C493F83}" dt="2023-06-04T15:34:01.658" v="244" actId="20577"/>
          <ac:spMkLst>
            <pc:docMk/>
            <pc:sldMk cId="1772227877" sldId="273"/>
            <ac:spMk id="56" creationId="{52E5AAA9-93F2-08ED-2BD7-1ACAE2A7F535}"/>
          </ac:spMkLst>
        </pc:spChg>
      </pc:sldChg>
      <pc:sldChg chg="modSp add mod modNotesTx">
        <pc:chgData name="William Egge" userId="93f5ac689d079744" providerId="LiveId" clId="{C0A122F8-A1FD-43DF-92CB-EA194C493F83}" dt="2023-06-04T15:42:05.013" v="270"/>
        <pc:sldMkLst>
          <pc:docMk/>
          <pc:sldMk cId="1195034833" sldId="274"/>
        </pc:sldMkLst>
        <pc:spChg chg="mod">
          <ac:chgData name="William Egge" userId="93f5ac689d079744" providerId="LiveId" clId="{C0A122F8-A1FD-43DF-92CB-EA194C493F83}" dt="2023-06-04T15:29:06.233" v="208" actId="20577"/>
          <ac:spMkLst>
            <pc:docMk/>
            <pc:sldMk cId="1195034833" sldId="274"/>
            <ac:spMk id="2" creationId="{917000C5-F233-E3A8-05E5-1A6B28D74C3F}"/>
          </ac:spMkLst>
        </pc:spChg>
        <pc:spChg chg="mod">
          <ac:chgData name="William Egge" userId="93f5ac689d079744" providerId="LiveId" clId="{C0A122F8-A1FD-43DF-92CB-EA194C493F83}" dt="2023-06-04T15:34:43.453" v="248" actId="20577"/>
          <ac:spMkLst>
            <pc:docMk/>
            <pc:sldMk cId="1195034833" sldId="274"/>
            <ac:spMk id="56" creationId="{52E5AAA9-93F2-08ED-2BD7-1ACAE2A7F535}"/>
          </ac:spMkLst>
        </pc:spChg>
      </pc:sldChg>
      <pc:sldChg chg="modSp add mod modNotesTx">
        <pc:chgData name="William Egge" userId="93f5ac689d079744" providerId="LiveId" clId="{C0A122F8-A1FD-43DF-92CB-EA194C493F83}" dt="2023-06-04T15:42:16.466" v="271"/>
        <pc:sldMkLst>
          <pc:docMk/>
          <pc:sldMk cId="213089515" sldId="275"/>
        </pc:sldMkLst>
        <pc:spChg chg="mod">
          <ac:chgData name="William Egge" userId="93f5ac689d079744" providerId="LiveId" clId="{C0A122F8-A1FD-43DF-92CB-EA194C493F83}" dt="2023-06-04T15:29:22.808" v="213" actId="20577"/>
          <ac:spMkLst>
            <pc:docMk/>
            <pc:sldMk cId="213089515" sldId="275"/>
            <ac:spMk id="2" creationId="{917000C5-F233-E3A8-05E5-1A6B28D74C3F}"/>
          </ac:spMkLst>
        </pc:spChg>
        <pc:spChg chg="mod">
          <ac:chgData name="William Egge" userId="93f5ac689d079744" providerId="LiveId" clId="{C0A122F8-A1FD-43DF-92CB-EA194C493F83}" dt="2023-06-04T15:35:49.327" v="252" actId="20577"/>
          <ac:spMkLst>
            <pc:docMk/>
            <pc:sldMk cId="213089515" sldId="275"/>
            <ac:spMk id="56" creationId="{52E5AAA9-93F2-08ED-2BD7-1ACAE2A7F535}"/>
          </ac:spMkLst>
        </pc:spChg>
      </pc:sldChg>
      <pc:sldChg chg="modSp add mod modNotesTx">
        <pc:chgData name="William Egge" userId="93f5ac689d079744" providerId="LiveId" clId="{C0A122F8-A1FD-43DF-92CB-EA194C493F83}" dt="2023-06-04T15:42:33.398" v="272"/>
        <pc:sldMkLst>
          <pc:docMk/>
          <pc:sldMk cId="1254236039" sldId="276"/>
        </pc:sldMkLst>
        <pc:spChg chg="mod">
          <ac:chgData name="William Egge" userId="93f5ac689d079744" providerId="LiveId" clId="{C0A122F8-A1FD-43DF-92CB-EA194C493F83}" dt="2023-06-04T15:29:36.829" v="219" actId="20577"/>
          <ac:spMkLst>
            <pc:docMk/>
            <pc:sldMk cId="1254236039" sldId="276"/>
            <ac:spMk id="2" creationId="{917000C5-F233-E3A8-05E5-1A6B28D74C3F}"/>
          </ac:spMkLst>
        </pc:spChg>
        <pc:spChg chg="mod">
          <ac:chgData name="William Egge" userId="93f5ac689d079744" providerId="LiveId" clId="{C0A122F8-A1FD-43DF-92CB-EA194C493F83}" dt="2023-06-04T15:36:26.698" v="257" actId="27636"/>
          <ac:spMkLst>
            <pc:docMk/>
            <pc:sldMk cId="1254236039" sldId="276"/>
            <ac:spMk id="56" creationId="{52E5AAA9-93F2-08ED-2BD7-1ACAE2A7F535}"/>
          </ac:spMkLst>
        </pc:spChg>
      </pc:sldChg>
      <pc:sldChg chg="modSp add mod modNotesTx">
        <pc:chgData name="William Egge" userId="93f5ac689d079744" providerId="LiveId" clId="{C0A122F8-A1FD-43DF-92CB-EA194C493F83}" dt="2023-06-04T15:42:50.021" v="273"/>
        <pc:sldMkLst>
          <pc:docMk/>
          <pc:sldMk cId="3973569329" sldId="277"/>
        </pc:sldMkLst>
        <pc:spChg chg="mod">
          <ac:chgData name="William Egge" userId="93f5ac689d079744" providerId="LiveId" clId="{C0A122F8-A1FD-43DF-92CB-EA194C493F83}" dt="2023-06-04T15:31:15.260" v="236" actId="20577"/>
          <ac:spMkLst>
            <pc:docMk/>
            <pc:sldMk cId="3973569329" sldId="277"/>
            <ac:spMk id="2" creationId="{917000C5-F233-E3A8-05E5-1A6B28D74C3F}"/>
          </ac:spMkLst>
        </pc:spChg>
        <pc:spChg chg="mod">
          <ac:chgData name="William Egge" userId="93f5ac689d079744" providerId="LiveId" clId="{C0A122F8-A1FD-43DF-92CB-EA194C493F83}" dt="2023-06-04T15:36:59.130" v="261" actId="20577"/>
          <ac:spMkLst>
            <pc:docMk/>
            <pc:sldMk cId="3973569329" sldId="277"/>
            <ac:spMk id="56" creationId="{52E5AAA9-93F2-08ED-2BD7-1ACAE2A7F5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582EA-DFAC-4984-AE32-CEAE21C6AB73}" type="datetimeFigureOut">
              <a:rPr lang="en-US" smtClean="0"/>
              <a:t>6/4/2023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531E3-9608-4DDE-BB40-7BFDE2CAE8D7}" type="slidenum">
              <a:rPr lang="en-US" smtClean="0"/>
              <a:t>‹#›</a:t>
            </a:fld>
            <a:endParaRPr lang="en-US"/>
          </a:p>
        </p:txBody>
      </p:sp>
    </p:spTree>
    <p:extLst>
      <p:ext uri="{BB962C8B-B14F-4D97-AF65-F5344CB8AC3E}">
        <p14:creationId xmlns:p14="http://schemas.microsoft.com/office/powerpoint/2010/main" val="3424283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Today's presentation will take a deep dive into the innovative Two-Pizza Team Rule from Amazon, emphasizing its remarkable impact on team size, communication patterns, and productivity. </a:t>
            </a:r>
            <a:r>
              <a:rPr lang="en-US" b="0" i="0">
                <a:solidFill>
                  <a:srgbClr val="374151"/>
                </a:solidFill>
                <a:effectLst/>
                <a:latin typeface="Söhne"/>
              </a:rPr>
              <a:t>We'll explore the key benefits of this approach, such as fostering a clear shared understanding of the system, promoting autonomy and leadership opportunities, and encouraging a service-oriented architecture, along with the direct feedback and continuous improvement it engenders in a business environment.</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1</a:t>
            </a:fld>
            <a:endParaRPr lang="en-US"/>
          </a:p>
        </p:txBody>
      </p:sp>
    </p:spTree>
    <p:extLst>
      <p:ext uri="{BB962C8B-B14F-4D97-AF65-F5344CB8AC3E}">
        <p14:creationId xmlns:p14="http://schemas.microsoft.com/office/powerpoint/2010/main" val="4234864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Each team assigned to a business area is fully responsible for it. They are involved in all steps from scoping the issue to implementing and monitoring its use. This ownership inspires teams to ensure the success of their projects.</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10</a:t>
            </a:fld>
            <a:endParaRPr lang="en-US"/>
          </a:p>
        </p:txBody>
      </p:sp>
    </p:spTree>
    <p:extLst>
      <p:ext uri="{BB962C8B-B14F-4D97-AF65-F5344CB8AC3E}">
        <p14:creationId xmlns:p14="http://schemas.microsoft.com/office/powerpoint/2010/main" val="2381127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 Finally, the two-pizza team rule facilitates direct feedback between the programmers, architects, and the business users of their codes or applications. This interaction fosters a continuous improvement cycle, allowing for regular updates and refinements based on real-world use and feedback.</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11</a:t>
            </a:fld>
            <a:endParaRPr lang="en-US"/>
          </a:p>
        </p:txBody>
      </p:sp>
    </p:spTree>
    <p:extLst>
      <p:ext uri="{BB962C8B-B14F-4D97-AF65-F5344CB8AC3E}">
        <p14:creationId xmlns:p14="http://schemas.microsoft.com/office/powerpoint/2010/main" val="841117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12</a:t>
            </a:fld>
            <a:endParaRPr lang="en-US"/>
          </a:p>
        </p:txBody>
      </p:sp>
    </p:spTree>
    <p:extLst>
      <p:ext uri="{BB962C8B-B14F-4D97-AF65-F5344CB8AC3E}">
        <p14:creationId xmlns:p14="http://schemas.microsoft.com/office/powerpoint/2010/main" val="4119610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mj-lt"/>
              <a:buNone/>
            </a:pPr>
            <a:r>
              <a:rPr lang="en-US" dirty="0">
                <a:solidFill>
                  <a:srgbClr val="0E101A"/>
                </a:solidFill>
                <a:effectLst/>
              </a:rPr>
              <a:t>Amazon implemented a revolutionary rule known as the "Two-Pizza Team Rule" in 2002. The rule is quite simple, the size of a team should not exceed the number of people that can be fed with two pizzas. This is usually around five to ten people. The goal of this rule is to enhance productivity, communication, and overall performance.</a:t>
            </a:r>
          </a:p>
        </p:txBody>
      </p:sp>
      <p:sp>
        <p:nvSpPr>
          <p:cNvPr id="4" name="Slide Number Placeholder 3"/>
          <p:cNvSpPr>
            <a:spLocks noGrp="1"/>
          </p:cNvSpPr>
          <p:nvPr>
            <p:ph type="sldNum" sz="quarter" idx="5"/>
          </p:nvPr>
        </p:nvSpPr>
        <p:spPr/>
        <p:txBody>
          <a:bodyPr/>
          <a:lstStyle/>
          <a:p>
            <a:fld id="{F6B531E3-9608-4DDE-BB40-7BFDE2CAE8D7}" type="slidenum">
              <a:rPr lang="en-US" smtClean="0"/>
              <a:t>2</a:t>
            </a:fld>
            <a:endParaRPr lang="en-US"/>
          </a:p>
        </p:txBody>
      </p:sp>
    </p:spTree>
    <p:extLst>
      <p:ext uri="{BB962C8B-B14F-4D97-AF65-F5344CB8AC3E}">
        <p14:creationId xmlns:p14="http://schemas.microsoft.com/office/powerpoint/2010/main" val="3252433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mj-lt"/>
              <a:buNone/>
            </a:pPr>
            <a:r>
              <a:rPr lang="en-US" dirty="0">
                <a:solidFill>
                  <a:srgbClr val="0E101A"/>
                </a:solidFill>
                <a:effectLst/>
              </a:rPr>
              <a:t>The concept of small team sizes was inspired by Conway's Law, which states that the design of a system reflects the organization's communication structure. Small teams result in lesser inter-team communication, thus encouraging the teams to focus more on their specific tasks.</a:t>
            </a:r>
          </a:p>
        </p:txBody>
      </p:sp>
      <p:sp>
        <p:nvSpPr>
          <p:cNvPr id="4" name="Slide Number Placeholder 3"/>
          <p:cNvSpPr>
            <a:spLocks noGrp="1"/>
          </p:cNvSpPr>
          <p:nvPr>
            <p:ph type="sldNum" sz="quarter" idx="5"/>
          </p:nvPr>
        </p:nvSpPr>
        <p:spPr/>
        <p:txBody>
          <a:bodyPr/>
          <a:lstStyle/>
          <a:p>
            <a:fld id="{F6B531E3-9608-4DDE-BB40-7BFDE2CAE8D7}" type="slidenum">
              <a:rPr lang="en-US" smtClean="0"/>
              <a:t>3</a:t>
            </a:fld>
            <a:endParaRPr lang="en-US"/>
          </a:p>
        </p:txBody>
      </p:sp>
    </p:spTree>
    <p:extLst>
      <p:ext uri="{BB962C8B-B14F-4D97-AF65-F5344CB8AC3E}">
        <p14:creationId xmlns:p14="http://schemas.microsoft.com/office/powerpoint/2010/main" val="3020339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A team as small as a two-pizza team can have a clear, shared understanding of the system they are working on. As the team size grows, the communication needed for everyone to be on the same page increases in a complex, combinatorial manner. So, small teams help keep everyone aligned and informed.</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4</a:t>
            </a:fld>
            <a:endParaRPr lang="en-US"/>
          </a:p>
        </p:txBody>
      </p:sp>
    </p:spTree>
    <p:extLst>
      <p:ext uri="{BB962C8B-B14F-4D97-AF65-F5344CB8AC3E}">
        <p14:creationId xmlns:p14="http://schemas.microsoft.com/office/powerpoint/2010/main" val="1874870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By limiting the size of the team, the growth rate of the product or service they're working on is also controlled. This ensures that the team maintains a shared understanding of the system, preventing overcomplication and helping manage the rate at which their system can evolve.</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5</a:t>
            </a:fld>
            <a:endParaRPr lang="en-US"/>
          </a:p>
        </p:txBody>
      </p:sp>
    </p:spTree>
    <p:extLst>
      <p:ext uri="{BB962C8B-B14F-4D97-AF65-F5344CB8AC3E}">
        <p14:creationId xmlns:p14="http://schemas.microsoft.com/office/powerpoint/2010/main" val="4102733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two-pizza rule also decentralizes power and promotes autonomy. Each team is as autonomous as possible, with the team lead working with the executive team to determine the key business metric they're responsible for. This independence allows the team to make decisions and act to maximize that metric.</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6</a:t>
            </a:fld>
            <a:endParaRPr lang="en-US"/>
          </a:p>
        </p:txBody>
      </p:sp>
    </p:spTree>
    <p:extLst>
      <p:ext uri="{BB962C8B-B14F-4D97-AF65-F5344CB8AC3E}">
        <p14:creationId xmlns:p14="http://schemas.microsoft.com/office/powerpoint/2010/main" val="58545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 Leading a two-pizza team provides a great opportunity for employees to gain leadership experience. In this small, close-knit setting, the potential failure won't have disastrous consequences, thus providing a safer environment for potential leaders to learn and grow.</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7</a:t>
            </a:fld>
            <a:endParaRPr lang="en-US"/>
          </a:p>
        </p:txBody>
      </p:sp>
    </p:spTree>
    <p:extLst>
      <p:ext uri="{BB962C8B-B14F-4D97-AF65-F5344CB8AC3E}">
        <p14:creationId xmlns:p14="http://schemas.microsoft.com/office/powerpoint/2010/main" val="2113187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 The two-pizza team rule was not only an organizational strategy but also closely linked to Amazon's architectural approach, which leans towards a service-oriented architecture. The benefits of this link were evident in the efficient function of the teams.</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8</a:t>
            </a:fld>
            <a:endParaRPr lang="en-US"/>
          </a:p>
        </p:txBody>
      </p:sp>
    </p:spTree>
    <p:extLst>
      <p:ext uri="{BB962C8B-B14F-4D97-AF65-F5344CB8AC3E}">
        <p14:creationId xmlns:p14="http://schemas.microsoft.com/office/powerpoint/2010/main" val="407156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Small teams are fast and efficient. They don't get entangled in administrative red tape, and their agility enables them to react quickly to changes or problems, helping to keep projects moving forward on time.</a:t>
            </a:r>
            <a:endParaRPr lang="en-US" dirty="0"/>
          </a:p>
        </p:txBody>
      </p:sp>
      <p:sp>
        <p:nvSpPr>
          <p:cNvPr id="4" name="Slide Number Placeholder 3"/>
          <p:cNvSpPr>
            <a:spLocks noGrp="1"/>
          </p:cNvSpPr>
          <p:nvPr>
            <p:ph type="sldNum" sz="quarter" idx="5"/>
          </p:nvPr>
        </p:nvSpPr>
        <p:spPr/>
        <p:txBody>
          <a:bodyPr/>
          <a:lstStyle/>
          <a:p>
            <a:fld id="{F6B531E3-9608-4DDE-BB40-7BFDE2CAE8D7}" type="slidenum">
              <a:rPr lang="en-US" smtClean="0"/>
              <a:t>9</a:t>
            </a:fld>
            <a:endParaRPr lang="en-US"/>
          </a:p>
        </p:txBody>
      </p:sp>
    </p:spTree>
    <p:extLst>
      <p:ext uri="{BB962C8B-B14F-4D97-AF65-F5344CB8AC3E}">
        <p14:creationId xmlns:p14="http://schemas.microsoft.com/office/powerpoint/2010/main" val="1606217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9D59-A9A4-8994-26AF-FE4984CBB2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D781F6-6859-0EF3-C39D-BA590B1BA7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7D2EB2-2B46-A12C-661E-99E4168B7B3C}"/>
              </a:ext>
            </a:extLst>
          </p:cNvPr>
          <p:cNvSpPr>
            <a:spLocks noGrp="1"/>
          </p:cNvSpPr>
          <p:nvPr>
            <p:ph type="dt" sz="half" idx="10"/>
          </p:nvPr>
        </p:nvSpPr>
        <p:spPr/>
        <p:txBody>
          <a:bodyPr/>
          <a:lstStyle/>
          <a:p>
            <a:fld id="{A89D12CB-6A8B-447D-BCA4-13DF7FED160A}" type="datetimeFigureOut">
              <a:rPr lang="en-US" smtClean="0"/>
              <a:t>6/4/2023</a:t>
            </a:fld>
            <a:endParaRPr lang="en-US"/>
          </a:p>
        </p:txBody>
      </p:sp>
      <p:sp>
        <p:nvSpPr>
          <p:cNvPr id="5" name="Footer Placeholder 4">
            <a:extLst>
              <a:ext uri="{FF2B5EF4-FFF2-40B4-BE49-F238E27FC236}">
                <a16:creationId xmlns:a16="http://schemas.microsoft.com/office/drawing/2014/main" id="{D173488D-354F-C756-9830-B43FDA32D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47445-073C-D221-D4E7-B59B02988ADB}"/>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378757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482D-0584-9A59-72DB-ADDFA3B16F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3BE060-6B3E-5BBC-9FBB-88F1BF76BA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CD1ED-184B-D58E-946B-12241FC2249F}"/>
              </a:ext>
            </a:extLst>
          </p:cNvPr>
          <p:cNvSpPr>
            <a:spLocks noGrp="1"/>
          </p:cNvSpPr>
          <p:nvPr>
            <p:ph type="dt" sz="half" idx="10"/>
          </p:nvPr>
        </p:nvSpPr>
        <p:spPr/>
        <p:txBody>
          <a:bodyPr/>
          <a:lstStyle/>
          <a:p>
            <a:fld id="{A89D12CB-6A8B-447D-BCA4-13DF7FED160A}" type="datetimeFigureOut">
              <a:rPr lang="en-US" smtClean="0"/>
              <a:t>6/4/2023</a:t>
            </a:fld>
            <a:endParaRPr lang="en-US"/>
          </a:p>
        </p:txBody>
      </p:sp>
      <p:sp>
        <p:nvSpPr>
          <p:cNvPr id="5" name="Footer Placeholder 4">
            <a:extLst>
              <a:ext uri="{FF2B5EF4-FFF2-40B4-BE49-F238E27FC236}">
                <a16:creationId xmlns:a16="http://schemas.microsoft.com/office/drawing/2014/main" id="{590B8E12-ED4B-92B4-8B3B-39EE8BB7D2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F77EC-E326-03F4-397E-AD7D02D743CA}"/>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335737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15C64E-EAF1-F98B-7365-7AD1DC6838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E8F58A-AA27-5B31-AC2B-C0BBAE0BB1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309F2-FD91-7DE8-B32A-C7C334DB8D1C}"/>
              </a:ext>
            </a:extLst>
          </p:cNvPr>
          <p:cNvSpPr>
            <a:spLocks noGrp="1"/>
          </p:cNvSpPr>
          <p:nvPr>
            <p:ph type="dt" sz="half" idx="10"/>
          </p:nvPr>
        </p:nvSpPr>
        <p:spPr/>
        <p:txBody>
          <a:bodyPr/>
          <a:lstStyle/>
          <a:p>
            <a:fld id="{A89D12CB-6A8B-447D-BCA4-13DF7FED160A}" type="datetimeFigureOut">
              <a:rPr lang="en-US" smtClean="0"/>
              <a:t>6/4/2023</a:t>
            </a:fld>
            <a:endParaRPr lang="en-US"/>
          </a:p>
        </p:txBody>
      </p:sp>
      <p:sp>
        <p:nvSpPr>
          <p:cNvPr id="5" name="Footer Placeholder 4">
            <a:extLst>
              <a:ext uri="{FF2B5EF4-FFF2-40B4-BE49-F238E27FC236}">
                <a16:creationId xmlns:a16="http://schemas.microsoft.com/office/drawing/2014/main" id="{434124C2-2A63-3371-3968-A2B114542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285CD-0810-BF1D-5FB6-E73F1F7115D7}"/>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2346893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1200F-9EED-8482-6065-3288A3E46A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82E12-B269-1ED5-A370-CE48D9318F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73C7AA-563A-F901-0EA3-B2E41BCE9FC3}"/>
              </a:ext>
            </a:extLst>
          </p:cNvPr>
          <p:cNvSpPr>
            <a:spLocks noGrp="1"/>
          </p:cNvSpPr>
          <p:nvPr>
            <p:ph type="dt" sz="half" idx="10"/>
          </p:nvPr>
        </p:nvSpPr>
        <p:spPr/>
        <p:txBody>
          <a:bodyPr/>
          <a:lstStyle/>
          <a:p>
            <a:fld id="{A89D12CB-6A8B-447D-BCA4-13DF7FED160A}" type="datetimeFigureOut">
              <a:rPr lang="en-US" smtClean="0"/>
              <a:t>6/4/2023</a:t>
            </a:fld>
            <a:endParaRPr lang="en-US"/>
          </a:p>
        </p:txBody>
      </p:sp>
      <p:sp>
        <p:nvSpPr>
          <p:cNvPr id="5" name="Footer Placeholder 4">
            <a:extLst>
              <a:ext uri="{FF2B5EF4-FFF2-40B4-BE49-F238E27FC236}">
                <a16:creationId xmlns:a16="http://schemas.microsoft.com/office/drawing/2014/main" id="{C2D1714E-D1AE-6E48-F403-343AEBC0C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EC6EA-DED8-6040-FFED-954CABE1E388}"/>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429467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60E2-B3DA-09C9-78F5-237E4850D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9B132A-807B-B1A6-F25A-BCD8F9A7F3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D9735D-A90A-B4DA-337D-36ABC9B92ECE}"/>
              </a:ext>
            </a:extLst>
          </p:cNvPr>
          <p:cNvSpPr>
            <a:spLocks noGrp="1"/>
          </p:cNvSpPr>
          <p:nvPr>
            <p:ph type="dt" sz="half" idx="10"/>
          </p:nvPr>
        </p:nvSpPr>
        <p:spPr/>
        <p:txBody>
          <a:bodyPr/>
          <a:lstStyle/>
          <a:p>
            <a:fld id="{A89D12CB-6A8B-447D-BCA4-13DF7FED160A}" type="datetimeFigureOut">
              <a:rPr lang="en-US" smtClean="0"/>
              <a:t>6/4/2023</a:t>
            </a:fld>
            <a:endParaRPr lang="en-US"/>
          </a:p>
        </p:txBody>
      </p:sp>
      <p:sp>
        <p:nvSpPr>
          <p:cNvPr id="5" name="Footer Placeholder 4">
            <a:extLst>
              <a:ext uri="{FF2B5EF4-FFF2-40B4-BE49-F238E27FC236}">
                <a16:creationId xmlns:a16="http://schemas.microsoft.com/office/drawing/2014/main" id="{815C084A-69C6-1884-4CD6-5A3B2579B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EA6D3-7612-3C35-588E-ECF2ADAAC0A8}"/>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427715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9E7C-7040-CC35-00CA-426BF0D741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68CDF0-9C9D-1E65-F037-CAD9AC0A58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3AFAC6-DD5D-A328-A537-6ED4E1BA44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E63283-167A-7FB5-E7F3-67E4D46C4EBA}"/>
              </a:ext>
            </a:extLst>
          </p:cNvPr>
          <p:cNvSpPr>
            <a:spLocks noGrp="1"/>
          </p:cNvSpPr>
          <p:nvPr>
            <p:ph type="dt" sz="half" idx="10"/>
          </p:nvPr>
        </p:nvSpPr>
        <p:spPr/>
        <p:txBody>
          <a:bodyPr/>
          <a:lstStyle/>
          <a:p>
            <a:fld id="{A89D12CB-6A8B-447D-BCA4-13DF7FED160A}" type="datetimeFigureOut">
              <a:rPr lang="en-US" smtClean="0"/>
              <a:t>6/4/2023</a:t>
            </a:fld>
            <a:endParaRPr lang="en-US"/>
          </a:p>
        </p:txBody>
      </p:sp>
      <p:sp>
        <p:nvSpPr>
          <p:cNvPr id="6" name="Footer Placeholder 5">
            <a:extLst>
              <a:ext uri="{FF2B5EF4-FFF2-40B4-BE49-F238E27FC236}">
                <a16:creationId xmlns:a16="http://schemas.microsoft.com/office/drawing/2014/main" id="{5A92B30A-3671-11E6-9F7A-A13252AA83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494792-522A-AFF0-9889-BF16EE1BAFA1}"/>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1693712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BF4C8-4958-EBBA-E9C0-B2E3278A48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6F480B-557D-C1B9-636B-4F8287E39C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16DDF-7D82-BBE3-4F6E-E5C1A5E188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2F536B-54E6-D7A9-7BE8-E20172191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936461-2DF2-4626-9473-CF4B366157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B89E4F-03F0-6DC2-7A73-5FEA08EACF58}"/>
              </a:ext>
            </a:extLst>
          </p:cNvPr>
          <p:cNvSpPr>
            <a:spLocks noGrp="1"/>
          </p:cNvSpPr>
          <p:nvPr>
            <p:ph type="dt" sz="half" idx="10"/>
          </p:nvPr>
        </p:nvSpPr>
        <p:spPr/>
        <p:txBody>
          <a:bodyPr/>
          <a:lstStyle/>
          <a:p>
            <a:fld id="{A89D12CB-6A8B-447D-BCA4-13DF7FED160A}" type="datetimeFigureOut">
              <a:rPr lang="en-US" smtClean="0"/>
              <a:t>6/4/2023</a:t>
            </a:fld>
            <a:endParaRPr lang="en-US"/>
          </a:p>
        </p:txBody>
      </p:sp>
      <p:sp>
        <p:nvSpPr>
          <p:cNvPr id="8" name="Footer Placeholder 7">
            <a:extLst>
              <a:ext uri="{FF2B5EF4-FFF2-40B4-BE49-F238E27FC236}">
                <a16:creationId xmlns:a16="http://schemas.microsoft.com/office/drawing/2014/main" id="{C9D13427-9E46-0ADF-EF79-93A1D5535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7C9435-7CD2-60B5-43F8-1FDECF8C32FC}"/>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122412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A20E-DD6C-083D-8CFD-B038F70EEB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1FBB8B-80CD-8E14-3F3A-5AA44B168DD6}"/>
              </a:ext>
            </a:extLst>
          </p:cNvPr>
          <p:cNvSpPr>
            <a:spLocks noGrp="1"/>
          </p:cNvSpPr>
          <p:nvPr>
            <p:ph type="dt" sz="half" idx="10"/>
          </p:nvPr>
        </p:nvSpPr>
        <p:spPr/>
        <p:txBody>
          <a:bodyPr/>
          <a:lstStyle/>
          <a:p>
            <a:fld id="{A89D12CB-6A8B-447D-BCA4-13DF7FED160A}" type="datetimeFigureOut">
              <a:rPr lang="en-US" smtClean="0"/>
              <a:t>6/4/2023</a:t>
            </a:fld>
            <a:endParaRPr lang="en-US"/>
          </a:p>
        </p:txBody>
      </p:sp>
      <p:sp>
        <p:nvSpPr>
          <p:cNvPr id="4" name="Footer Placeholder 3">
            <a:extLst>
              <a:ext uri="{FF2B5EF4-FFF2-40B4-BE49-F238E27FC236}">
                <a16:creationId xmlns:a16="http://schemas.microsoft.com/office/drawing/2014/main" id="{2F58E3A0-CFAC-C0A1-8580-CA57E7061E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434E61-9882-3525-F570-3B94143B5F69}"/>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136605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3EC58-0519-60B7-2057-6089E7C32E01}"/>
              </a:ext>
            </a:extLst>
          </p:cNvPr>
          <p:cNvSpPr>
            <a:spLocks noGrp="1"/>
          </p:cNvSpPr>
          <p:nvPr>
            <p:ph type="dt" sz="half" idx="10"/>
          </p:nvPr>
        </p:nvSpPr>
        <p:spPr/>
        <p:txBody>
          <a:bodyPr/>
          <a:lstStyle/>
          <a:p>
            <a:fld id="{A89D12CB-6A8B-447D-BCA4-13DF7FED160A}" type="datetimeFigureOut">
              <a:rPr lang="en-US" smtClean="0"/>
              <a:t>6/4/2023</a:t>
            </a:fld>
            <a:endParaRPr lang="en-US"/>
          </a:p>
        </p:txBody>
      </p:sp>
      <p:sp>
        <p:nvSpPr>
          <p:cNvPr id="3" name="Footer Placeholder 2">
            <a:extLst>
              <a:ext uri="{FF2B5EF4-FFF2-40B4-BE49-F238E27FC236}">
                <a16:creationId xmlns:a16="http://schemas.microsoft.com/office/drawing/2014/main" id="{38B6357E-D251-3D08-9D7C-F7E9EFAD8C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5EEA90-5FF1-E3D1-8148-236C9E77DE04}"/>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61006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B90F-713C-7EC4-21B1-591D97BD2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6A69DB-64BF-3D77-A400-D6111E1151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E06178-2234-1E5F-4327-711B02234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0BC84-6B67-0889-91C0-72BD4094A4C2}"/>
              </a:ext>
            </a:extLst>
          </p:cNvPr>
          <p:cNvSpPr>
            <a:spLocks noGrp="1"/>
          </p:cNvSpPr>
          <p:nvPr>
            <p:ph type="dt" sz="half" idx="10"/>
          </p:nvPr>
        </p:nvSpPr>
        <p:spPr/>
        <p:txBody>
          <a:bodyPr/>
          <a:lstStyle/>
          <a:p>
            <a:fld id="{A89D12CB-6A8B-447D-BCA4-13DF7FED160A}" type="datetimeFigureOut">
              <a:rPr lang="en-US" smtClean="0"/>
              <a:t>6/4/2023</a:t>
            </a:fld>
            <a:endParaRPr lang="en-US"/>
          </a:p>
        </p:txBody>
      </p:sp>
      <p:sp>
        <p:nvSpPr>
          <p:cNvPr id="6" name="Footer Placeholder 5">
            <a:extLst>
              <a:ext uri="{FF2B5EF4-FFF2-40B4-BE49-F238E27FC236}">
                <a16:creationId xmlns:a16="http://schemas.microsoft.com/office/drawing/2014/main" id="{2D26445F-2D4E-39C7-9DE0-AE1BEAF66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BF8B2-0DE8-99A3-47B6-D22EA4545C4A}"/>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2980256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587C-C979-5DEA-BC6D-CB662A418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D385C8-CDAC-C1AD-E97E-52FA8FA1B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7A9B3AE-C9B5-5C8C-26A4-1731EECAA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B23F8-CAD1-2D41-F638-A209F0F6576D}"/>
              </a:ext>
            </a:extLst>
          </p:cNvPr>
          <p:cNvSpPr>
            <a:spLocks noGrp="1"/>
          </p:cNvSpPr>
          <p:nvPr>
            <p:ph type="dt" sz="half" idx="10"/>
          </p:nvPr>
        </p:nvSpPr>
        <p:spPr/>
        <p:txBody>
          <a:bodyPr/>
          <a:lstStyle/>
          <a:p>
            <a:fld id="{A89D12CB-6A8B-447D-BCA4-13DF7FED160A}" type="datetimeFigureOut">
              <a:rPr lang="en-US" smtClean="0"/>
              <a:t>6/4/2023</a:t>
            </a:fld>
            <a:endParaRPr lang="en-US"/>
          </a:p>
        </p:txBody>
      </p:sp>
      <p:sp>
        <p:nvSpPr>
          <p:cNvPr id="6" name="Footer Placeholder 5">
            <a:extLst>
              <a:ext uri="{FF2B5EF4-FFF2-40B4-BE49-F238E27FC236}">
                <a16:creationId xmlns:a16="http://schemas.microsoft.com/office/drawing/2014/main" id="{17B221BE-03E0-56FF-A9FE-6EBFF8B06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23A426-F91A-A4B2-D95A-A399CF8A591E}"/>
              </a:ext>
            </a:extLst>
          </p:cNvPr>
          <p:cNvSpPr>
            <a:spLocks noGrp="1"/>
          </p:cNvSpPr>
          <p:nvPr>
            <p:ph type="sldNum" sz="quarter" idx="12"/>
          </p:nvPr>
        </p:nvSpPr>
        <p:spPr/>
        <p:txBody>
          <a:bodyPr/>
          <a:lstStyle/>
          <a:p>
            <a:fld id="{7E603ADD-9C1F-47E7-9788-8FA1C7D1425F}" type="slidenum">
              <a:rPr lang="en-US" smtClean="0"/>
              <a:t>‹#›</a:t>
            </a:fld>
            <a:endParaRPr lang="en-US"/>
          </a:p>
        </p:txBody>
      </p:sp>
    </p:spTree>
    <p:extLst>
      <p:ext uri="{BB962C8B-B14F-4D97-AF65-F5344CB8AC3E}">
        <p14:creationId xmlns:p14="http://schemas.microsoft.com/office/powerpoint/2010/main" val="199026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6693A2-7C03-CD25-913E-27F21A13C5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4A3543-E83C-40C8-DD4C-B2E161DFC7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13A72-3BB8-9180-C149-916D8EFB89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D12CB-6A8B-447D-BCA4-13DF7FED160A}" type="datetimeFigureOut">
              <a:rPr lang="en-US" smtClean="0"/>
              <a:t>6/4/2023</a:t>
            </a:fld>
            <a:endParaRPr lang="en-US"/>
          </a:p>
        </p:txBody>
      </p:sp>
      <p:sp>
        <p:nvSpPr>
          <p:cNvPr id="5" name="Footer Placeholder 4">
            <a:extLst>
              <a:ext uri="{FF2B5EF4-FFF2-40B4-BE49-F238E27FC236}">
                <a16:creationId xmlns:a16="http://schemas.microsoft.com/office/drawing/2014/main" id="{7658F81F-8EFF-9903-82F2-93EFB08B07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C54B80-51EB-0549-9CB8-C93BF85326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03ADD-9C1F-47E7-9788-8FA1C7D1425F}" type="slidenum">
              <a:rPr lang="en-US" smtClean="0"/>
              <a:t>‹#›</a:t>
            </a:fld>
            <a:endParaRPr lang="en-US"/>
          </a:p>
        </p:txBody>
      </p:sp>
    </p:spTree>
    <p:extLst>
      <p:ext uri="{BB962C8B-B14F-4D97-AF65-F5344CB8AC3E}">
        <p14:creationId xmlns:p14="http://schemas.microsoft.com/office/powerpoint/2010/main" val="1514600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0E21785-62D8-430F-9521-90166EF7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D7CF8A0-D3E4-4A16-87D3-1D973AC6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3296" y="697832"/>
            <a:ext cx="8189484" cy="5541981"/>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A5D3B08-B61F-203F-695D-172EC9FC8C2E}"/>
              </a:ext>
            </a:extLst>
          </p:cNvPr>
          <p:cNvSpPr>
            <a:spLocks noGrp="1"/>
          </p:cNvSpPr>
          <p:nvPr>
            <p:ph type="ctrTitle"/>
          </p:nvPr>
        </p:nvSpPr>
        <p:spPr>
          <a:xfrm>
            <a:off x="3325473" y="1998925"/>
            <a:ext cx="5541054" cy="2149412"/>
          </a:xfrm>
        </p:spPr>
        <p:txBody>
          <a:bodyPr>
            <a:normAutofit/>
          </a:bodyPr>
          <a:lstStyle/>
          <a:p>
            <a:pPr defTabSz="493776"/>
            <a:r>
              <a:rPr lang="en-US" sz="5200" kern="1200">
                <a:latin typeface="+mj-lt"/>
                <a:ea typeface="+mj-ea"/>
                <a:cs typeface="+mj-cs"/>
              </a:rPr>
              <a:t>Two-Pizza Team Rule</a:t>
            </a:r>
            <a:endParaRPr lang="en-US" sz="5200"/>
          </a:p>
        </p:txBody>
      </p:sp>
      <p:sp>
        <p:nvSpPr>
          <p:cNvPr id="3" name="Subtitle 2">
            <a:extLst>
              <a:ext uri="{FF2B5EF4-FFF2-40B4-BE49-F238E27FC236}">
                <a16:creationId xmlns:a16="http://schemas.microsoft.com/office/drawing/2014/main" id="{C365C3E2-0662-FE32-CE05-61A01091EBE9}"/>
              </a:ext>
            </a:extLst>
          </p:cNvPr>
          <p:cNvSpPr>
            <a:spLocks noGrp="1"/>
          </p:cNvSpPr>
          <p:nvPr>
            <p:ph type="subTitle" idx="1"/>
          </p:nvPr>
        </p:nvSpPr>
        <p:spPr>
          <a:xfrm>
            <a:off x="3880419" y="4300833"/>
            <a:ext cx="4431162" cy="1191873"/>
          </a:xfrm>
        </p:spPr>
        <p:txBody>
          <a:bodyPr>
            <a:normAutofit/>
          </a:bodyPr>
          <a:lstStyle/>
          <a:p>
            <a:pPr defTabSz="493776">
              <a:spcBef>
                <a:spcPts val="540"/>
              </a:spcBef>
            </a:pPr>
            <a:r>
              <a:rPr lang="en-US" kern="1200">
                <a:latin typeface="+mn-lt"/>
                <a:ea typeface="+mn-ea"/>
                <a:cs typeface="+mn-cs"/>
              </a:rPr>
              <a:t>By William Egge</a:t>
            </a:r>
            <a:endParaRPr lang="en-US"/>
          </a:p>
        </p:txBody>
      </p:sp>
    </p:spTree>
    <p:extLst>
      <p:ext uri="{BB962C8B-B14F-4D97-AF65-F5344CB8AC3E}">
        <p14:creationId xmlns:p14="http://schemas.microsoft.com/office/powerpoint/2010/main" val="2380758824"/>
      </p:ext>
    </p:extLst>
  </p:cSld>
  <p:clrMapOvr>
    <a:masterClrMapping/>
  </p:clrMapOvr>
  <mc:AlternateContent xmlns:mc="http://schemas.openxmlformats.org/markup-compatibility/2006" xmlns:p14="http://schemas.microsoft.com/office/powerpoint/2010/main">
    <mc:Choice Requires="p14">
      <p:transition spd="slow" p14:dur="2000" advTm="18515"/>
    </mc:Choice>
    <mc:Fallback xmlns="">
      <p:transition spd="slow" advTm="1851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1">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2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2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000C5-F233-E3A8-05E5-1A6B28D74C3F}"/>
              </a:ext>
            </a:extLst>
          </p:cNvPr>
          <p:cNvSpPr>
            <a:spLocks noGrp="1"/>
          </p:cNvSpPr>
          <p:nvPr>
            <p:ph type="title"/>
          </p:nvPr>
        </p:nvSpPr>
        <p:spPr>
          <a:xfrm>
            <a:off x="1115568" y="548640"/>
            <a:ext cx="10168128" cy="1179576"/>
          </a:xfrm>
        </p:spPr>
        <p:txBody>
          <a:bodyPr>
            <a:normAutofit/>
          </a:bodyPr>
          <a:lstStyle/>
          <a:p>
            <a:r>
              <a:rPr lang="en-US" sz="4000" dirty="0"/>
              <a:t>Responsibility and Ownership</a:t>
            </a:r>
          </a:p>
        </p:txBody>
      </p:sp>
      <p:sp>
        <p:nvSpPr>
          <p:cNvPr id="55" name="Rectangle 2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Content Placeholder 2">
            <a:extLst>
              <a:ext uri="{FF2B5EF4-FFF2-40B4-BE49-F238E27FC236}">
                <a16:creationId xmlns:a16="http://schemas.microsoft.com/office/drawing/2014/main" id="{52E5AAA9-93F2-08ED-2BD7-1ACAE2A7F535}"/>
              </a:ext>
            </a:extLst>
          </p:cNvPr>
          <p:cNvSpPr>
            <a:spLocks noGrp="1"/>
          </p:cNvSpPr>
          <p:nvPr>
            <p:ph idx="1"/>
          </p:nvPr>
        </p:nvSpPr>
        <p:spPr>
          <a:xfrm>
            <a:off x="1652495" y="2269730"/>
            <a:ext cx="8484382" cy="3510823"/>
          </a:xfrm>
        </p:spPr>
        <p:txBody>
          <a:bodyPr>
            <a:normAutofit fontScale="92500"/>
          </a:bodyPr>
          <a:lstStyle/>
          <a:p>
            <a:pPr>
              <a:lnSpc>
                <a:spcPct val="200000"/>
              </a:lnSpc>
              <a:spcBef>
                <a:spcPts val="0"/>
              </a:spcBef>
              <a:spcAft>
                <a:spcPts val="0"/>
              </a:spcAft>
              <a:buFont typeface="Arial" panose="020B0604020202020204" pitchFamily="34" charset="0"/>
              <a:buChar char="•"/>
            </a:pPr>
            <a:r>
              <a:rPr lang="en-US" sz="2240" dirty="0">
                <a:solidFill>
                  <a:srgbClr val="0E101A"/>
                </a:solidFill>
              </a:rPr>
              <a:t>Each team is fully responsible for a specific business area.</a:t>
            </a:r>
          </a:p>
          <a:p>
            <a:pPr>
              <a:lnSpc>
                <a:spcPct val="200000"/>
              </a:lnSpc>
              <a:spcBef>
                <a:spcPts val="0"/>
              </a:spcBef>
              <a:spcAft>
                <a:spcPts val="0"/>
              </a:spcAft>
              <a:buFont typeface="Arial" panose="020B0604020202020204" pitchFamily="34" charset="0"/>
              <a:buChar char="•"/>
            </a:pPr>
            <a:r>
              <a:rPr lang="en-US" sz="2240" dirty="0">
                <a:solidFill>
                  <a:srgbClr val="0E101A"/>
                </a:solidFill>
              </a:rPr>
              <a:t>Teams are involved in all steps: from issue scoping to implementation and monitoring.</a:t>
            </a:r>
          </a:p>
          <a:p>
            <a:pPr>
              <a:lnSpc>
                <a:spcPct val="200000"/>
              </a:lnSpc>
              <a:spcBef>
                <a:spcPts val="0"/>
              </a:spcBef>
              <a:spcAft>
                <a:spcPts val="0"/>
              </a:spcAft>
              <a:buFont typeface="Arial" panose="020B0604020202020204" pitchFamily="34" charset="0"/>
              <a:buChar char="•"/>
            </a:pPr>
            <a:r>
              <a:rPr lang="en-US" sz="2240" dirty="0">
                <a:solidFill>
                  <a:srgbClr val="0E101A"/>
                </a:solidFill>
              </a:rPr>
              <a:t>This level of ownership motivates teams to ensure their project's success.</a:t>
            </a:r>
          </a:p>
          <a:p>
            <a:pPr>
              <a:lnSpc>
                <a:spcPct val="200000"/>
              </a:lnSpc>
              <a:spcBef>
                <a:spcPts val="0"/>
              </a:spcBef>
              <a:spcAft>
                <a:spcPts val="0"/>
              </a:spcAft>
              <a:buFont typeface="Arial" panose="020B0604020202020204" pitchFamily="34" charset="0"/>
              <a:buChar char="•"/>
            </a:pPr>
            <a:r>
              <a:rPr lang="en-US" sz="2240" dirty="0">
                <a:solidFill>
                  <a:srgbClr val="0E101A"/>
                </a:solidFill>
              </a:rPr>
              <a:t>Promotes responsibility and accountability within the team.</a:t>
            </a:r>
            <a:endParaRPr lang="en-US" dirty="0"/>
          </a:p>
        </p:txBody>
      </p:sp>
    </p:spTree>
    <p:extLst>
      <p:ext uri="{BB962C8B-B14F-4D97-AF65-F5344CB8AC3E}">
        <p14:creationId xmlns:p14="http://schemas.microsoft.com/office/powerpoint/2010/main" val="1254236039"/>
      </p:ext>
    </p:extLst>
  </p:cSld>
  <p:clrMapOvr>
    <a:masterClrMapping/>
  </p:clrMapOvr>
  <mc:AlternateContent xmlns:mc="http://schemas.openxmlformats.org/markup-compatibility/2006">
    <mc:Choice xmlns:p14="http://schemas.microsoft.com/office/powerpoint/2010/main" Requires="p14">
      <p:transition spd="slow" p14:dur="2000" advTm="12574"/>
    </mc:Choice>
    <mc:Fallback>
      <p:transition spd="slow" advTm="1257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1">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2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2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000C5-F233-E3A8-05E5-1A6B28D74C3F}"/>
              </a:ext>
            </a:extLst>
          </p:cNvPr>
          <p:cNvSpPr>
            <a:spLocks noGrp="1"/>
          </p:cNvSpPr>
          <p:nvPr>
            <p:ph type="title"/>
          </p:nvPr>
        </p:nvSpPr>
        <p:spPr>
          <a:xfrm>
            <a:off x="1115568" y="548640"/>
            <a:ext cx="10168128" cy="1179576"/>
          </a:xfrm>
        </p:spPr>
        <p:txBody>
          <a:bodyPr>
            <a:normAutofit/>
          </a:bodyPr>
          <a:lstStyle/>
          <a:p>
            <a:r>
              <a:rPr lang="en-US" sz="4000" dirty="0"/>
              <a:t>Direct Feedback and Continuous Improvement</a:t>
            </a:r>
          </a:p>
        </p:txBody>
      </p:sp>
      <p:sp>
        <p:nvSpPr>
          <p:cNvPr id="55" name="Rectangle 2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Content Placeholder 2">
            <a:extLst>
              <a:ext uri="{FF2B5EF4-FFF2-40B4-BE49-F238E27FC236}">
                <a16:creationId xmlns:a16="http://schemas.microsoft.com/office/drawing/2014/main" id="{52E5AAA9-93F2-08ED-2BD7-1ACAE2A7F535}"/>
              </a:ext>
            </a:extLst>
          </p:cNvPr>
          <p:cNvSpPr>
            <a:spLocks noGrp="1"/>
          </p:cNvSpPr>
          <p:nvPr>
            <p:ph idx="1"/>
          </p:nvPr>
        </p:nvSpPr>
        <p:spPr>
          <a:xfrm>
            <a:off x="1652495" y="2269730"/>
            <a:ext cx="8484382" cy="3510823"/>
          </a:xfrm>
        </p:spPr>
        <p:txBody>
          <a:bodyPr>
            <a:normAutofit/>
          </a:bodyPr>
          <a:lstStyle/>
          <a:p>
            <a:pPr>
              <a:lnSpc>
                <a:spcPct val="200000"/>
              </a:lnSpc>
              <a:spcBef>
                <a:spcPts val="0"/>
              </a:spcBef>
              <a:spcAft>
                <a:spcPts val="0"/>
              </a:spcAft>
              <a:buFont typeface="Arial" panose="020B0604020202020204" pitchFamily="34" charset="0"/>
              <a:buChar char="•"/>
            </a:pPr>
            <a:r>
              <a:rPr lang="en-US" sz="2240" dirty="0">
                <a:solidFill>
                  <a:srgbClr val="0E101A"/>
                </a:solidFill>
              </a:rPr>
              <a:t>The two-pizza team rule enables direct feedback.</a:t>
            </a:r>
          </a:p>
          <a:p>
            <a:pPr>
              <a:lnSpc>
                <a:spcPct val="200000"/>
              </a:lnSpc>
              <a:spcBef>
                <a:spcPts val="0"/>
              </a:spcBef>
              <a:spcAft>
                <a:spcPts val="0"/>
              </a:spcAft>
              <a:buFont typeface="Arial" panose="020B0604020202020204" pitchFamily="34" charset="0"/>
              <a:buChar char="•"/>
            </a:pPr>
            <a:r>
              <a:rPr lang="en-US" sz="2240" dirty="0">
                <a:solidFill>
                  <a:srgbClr val="0E101A"/>
                </a:solidFill>
              </a:rPr>
              <a:t>Programmers, architects, and business users interact closely.</a:t>
            </a:r>
          </a:p>
          <a:p>
            <a:pPr>
              <a:lnSpc>
                <a:spcPct val="200000"/>
              </a:lnSpc>
              <a:spcBef>
                <a:spcPts val="0"/>
              </a:spcBef>
              <a:spcAft>
                <a:spcPts val="0"/>
              </a:spcAft>
              <a:buFont typeface="Arial" panose="020B0604020202020204" pitchFamily="34" charset="0"/>
              <a:buChar char="•"/>
            </a:pPr>
            <a:r>
              <a:rPr lang="en-US" sz="2240" dirty="0">
                <a:solidFill>
                  <a:srgbClr val="0E101A"/>
                </a:solidFill>
              </a:rPr>
              <a:t>Fosters a continuous improvement cycle.</a:t>
            </a:r>
          </a:p>
          <a:p>
            <a:pPr>
              <a:lnSpc>
                <a:spcPct val="200000"/>
              </a:lnSpc>
              <a:spcBef>
                <a:spcPts val="0"/>
              </a:spcBef>
              <a:spcAft>
                <a:spcPts val="0"/>
              </a:spcAft>
              <a:buFont typeface="Arial" panose="020B0604020202020204" pitchFamily="34" charset="0"/>
              <a:buChar char="•"/>
            </a:pPr>
            <a:r>
              <a:rPr lang="en-US" sz="2240" dirty="0">
                <a:solidFill>
                  <a:srgbClr val="0E101A"/>
                </a:solidFill>
              </a:rPr>
              <a:t>Allows regular updates and refinements based on real-world feedback.</a:t>
            </a:r>
            <a:endParaRPr lang="en-US" dirty="0"/>
          </a:p>
        </p:txBody>
      </p:sp>
    </p:spTree>
    <p:extLst>
      <p:ext uri="{BB962C8B-B14F-4D97-AF65-F5344CB8AC3E}">
        <p14:creationId xmlns:p14="http://schemas.microsoft.com/office/powerpoint/2010/main" val="3973569329"/>
      </p:ext>
    </p:extLst>
  </p:cSld>
  <p:clrMapOvr>
    <a:masterClrMapping/>
  </p:clrMapOvr>
  <mc:AlternateContent xmlns:mc="http://schemas.openxmlformats.org/markup-compatibility/2006">
    <mc:Choice xmlns:p14="http://schemas.microsoft.com/office/powerpoint/2010/main" Requires="p14">
      <p:transition spd="slow" p14:dur="2000" advTm="12574"/>
    </mc:Choice>
    <mc:Fallback>
      <p:transition spd="slow" advTm="1257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DB46-EB95-AED1-A9CE-E6BF96C8573E}"/>
              </a:ext>
            </a:extLst>
          </p:cNvPr>
          <p:cNvSpPr>
            <a:spLocks noGrp="1"/>
          </p:cNvSpPr>
          <p:nvPr>
            <p:ph type="title"/>
          </p:nvPr>
        </p:nvSpPr>
        <p:spPr/>
        <p:txBody>
          <a:bodyPr/>
          <a:lstStyle/>
          <a:p>
            <a:r>
              <a:rPr lang="en-US" dirty="0"/>
              <a:t>Work Cited</a:t>
            </a:r>
          </a:p>
        </p:txBody>
      </p:sp>
      <p:sp>
        <p:nvSpPr>
          <p:cNvPr id="3" name="Content Placeholder 2">
            <a:extLst>
              <a:ext uri="{FF2B5EF4-FFF2-40B4-BE49-F238E27FC236}">
                <a16:creationId xmlns:a16="http://schemas.microsoft.com/office/drawing/2014/main" id="{0C814C45-6F4F-5A7A-8DDA-1E1F0112C682}"/>
              </a:ext>
            </a:extLst>
          </p:cNvPr>
          <p:cNvSpPr>
            <a:spLocks noGrp="1"/>
          </p:cNvSpPr>
          <p:nvPr>
            <p:ph idx="1"/>
          </p:nvPr>
        </p:nvSpPr>
        <p:spPr/>
        <p:txBody>
          <a:bodyPr/>
          <a:lstStyle/>
          <a:p>
            <a:r>
              <a:rPr lang="en-US" dirty="0"/>
              <a:t>The DevOps Handbook: How to Create World-Class Agility, Reliability, &amp; Security in Technology Organizations; Gene Kim, Jez Humble, Patrick </a:t>
            </a:r>
            <a:r>
              <a:rPr lang="en-US" dirty="0" err="1"/>
              <a:t>Debois</a:t>
            </a:r>
            <a:r>
              <a:rPr lang="en-US" dirty="0"/>
              <a:t>, John Willis, &amp; John </a:t>
            </a:r>
            <a:r>
              <a:rPr lang="en-US" dirty="0" err="1"/>
              <a:t>Allspaw</a:t>
            </a:r>
            <a:r>
              <a:rPr lang="en-US" dirty="0"/>
              <a:t>; IT Revolution Press; 2016</a:t>
            </a:r>
          </a:p>
        </p:txBody>
      </p:sp>
    </p:spTree>
    <p:extLst>
      <p:ext uri="{BB962C8B-B14F-4D97-AF65-F5344CB8AC3E}">
        <p14:creationId xmlns:p14="http://schemas.microsoft.com/office/powerpoint/2010/main" val="353516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1">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2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2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000C5-F233-E3A8-05E5-1A6B28D74C3F}"/>
              </a:ext>
            </a:extLst>
          </p:cNvPr>
          <p:cNvSpPr>
            <a:spLocks noGrp="1"/>
          </p:cNvSpPr>
          <p:nvPr>
            <p:ph type="title"/>
          </p:nvPr>
        </p:nvSpPr>
        <p:spPr>
          <a:xfrm>
            <a:off x="1115568" y="548640"/>
            <a:ext cx="10168128" cy="1179576"/>
          </a:xfrm>
        </p:spPr>
        <p:txBody>
          <a:bodyPr>
            <a:normAutofit/>
          </a:bodyPr>
          <a:lstStyle/>
          <a:p>
            <a:r>
              <a:rPr lang="en-US" sz="4000" dirty="0">
                <a:effectLst/>
              </a:rPr>
              <a:t>Introduction to the Two-Pizza Team Rule</a:t>
            </a:r>
            <a:endParaRPr lang="en-US" sz="4000" dirty="0"/>
          </a:p>
        </p:txBody>
      </p:sp>
      <p:sp>
        <p:nvSpPr>
          <p:cNvPr id="55" name="Rectangle 2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Content Placeholder 2">
            <a:extLst>
              <a:ext uri="{FF2B5EF4-FFF2-40B4-BE49-F238E27FC236}">
                <a16:creationId xmlns:a16="http://schemas.microsoft.com/office/drawing/2014/main" id="{52E5AAA9-93F2-08ED-2BD7-1ACAE2A7F535}"/>
              </a:ext>
            </a:extLst>
          </p:cNvPr>
          <p:cNvSpPr>
            <a:spLocks noGrp="1"/>
          </p:cNvSpPr>
          <p:nvPr>
            <p:ph idx="1"/>
          </p:nvPr>
        </p:nvSpPr>
        <p:spPr>
          <a:xfrm>
            <a:off x="1652495" y="2269730"/>
            <a:ext cx="8484382" cy="3510823"/>
          </a:xfrm>
        </p:spPr>
        <p:txBody>
          <a:bodyPr>
            <a:normAutofit fontScale="92500"/>
          </a:bodyPr>
          <a:lstStyle/>
          <a:p>
            <a:pPr marL="182880" indent="-182880" defTabSz="731520">
              <a:lnSpc>
                <a:spcPct val="200000"/>
              </a:lnSpc>
              <a:spcBef>
                <a:spcPts val="0"/>
              </a:spcBef>
            </a:pPr>
            <a:r>
              <a:rPr lang="en-US" sz="2240" kern="1200" dirty="0">
                <a:solidFill>
                  <a:srgbClr val="0E101A"/>
                </a:solidFill>
                <a:latin typeface="+mn-lt"/>
                <a:ea typeface="+mn-ea"/>
                <a:cs typeface="+mn-cs"/>
              </a:rPr>
              <a:t>The "Two-Pizza Team Rule" was implemented by Amazon in 2002.</a:t>
            </a:r>
          </a:p>
          <a:p>
            <a:pPr marL="182880" indent="-182880" defTabSz="731520">
              <a:lnSpc>
                <a:spcPct val="200000"/>
              </a:lnSpc>
              <a:spcBef>
                <a:spcPts val="0"/>
              </a:spcBef>
            </a:pPr>
            <a:r>
              <a:rPr lang="en-US" sz="2240" kern="1200" dirty="0">
                <a:solidFill>
                  <a:srgbClr val="0E101A"/>
                </a:solidFill>
                <a:latin typeface="+mn-lt"/>
                <a:ea typeface="+mn-ea"/>
                <a:cs typeface="+mn-cs"/>
              </a:rPr>
              <a:t>Team size should be equivalent to the number of people fed by two pizzas.</a:t>
            </a:r>
          </a:p>
          <a:p>
            <a:pPr marL="182880" indent="-182880" defTabSz="731520">
              <a:lnSpc>
                <a:spcPct val="200000"/>
              </a:lnSpc>
              <a:spcBef>
                <a:spcPts val="0"/>
              </a:spcBef>
            </a:pPr>
            <a:r>
              <a:rPr lang="en-US" sz="2240" kern="1200" dirty="0">
                <a:solidFill>
                  <a:srgbClr val="0E101A"/>
                </a:solidFill>
                <a:latin typeface="+mn-lt"/>
                <a:ea typeface="+mn-ea"/>
                <a:cs typeface="+mn-cs"/>
              </a:rPr>
              <a:t>Typically, this is around 5 to 10 people per team.</a:t>
            </a:r>
          </a:p>
          <a:p>
            <a:pPr marL="182880" indent="-182880" defTabSz="731520">
              <a:lnSpc>
                <a:spcPct val="200000"/>
              </a:lnSpc>
              <a:spcBef>
                <a:spcPts val="0"/>
              </a:spcBef>
            </a:pPr>
            <a:r>
              <a:rPr lang="en-US" sz="2240" kern="1200" dirty="0">
                <a:solidFill>
                  <a:srgbClr val="0E101A"/>
                </a:solidFill>
                <a:latin typeface="+mn-lt"/>
                <a:ea typeface="+mn-ea"/>
                <a:cs typeface="+mn-cs"/>
              </a:rPr>
              <a:t>The aim is to enhance productivity, communication, and overall performance.</a:t>
            </a:r>
          </a:p>
          <a:p>
            <a:endParaRPr lang="en-US" dirty="0"/>
          </a:p>
        </p:txBody>
      </p:sp>
    </p:spTree>
    <p:extLst>
      <p:ext uri="{BB962C8B-B14F-4D97-AF65-F5344CB8AC3E}">
        <p14:creationId xmlns:p14="http://schemas.microsoft.com/office/powerpoint/2010/main" val="311932911"/>
      </p:ext>
    </p:extLst>
  </p:cSld>
  <p:clrMapOvr>
    <a:masterClrMapping/>
  </p:clrMapOvr>
  <mc:AlternateContent xmlns:mc="http://schemas.openxmlformats.org/markup-compatibility/2006" xmlns:p14="http://schemas.microsoft.com/office/powerpoint/2010/main">
    <mc:Choice Requires="p14">
      <p:transition spd="slow" p14:dur="2000" advTm="12574"/>
    </mc:Choice>
    <mc:Fallback xmlns="">
      <p:transition spd="slow" advTm="1257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1">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2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2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000C5-F233-E3A8-05E5-1A6B28D74C3F}"/>
              </a:ext>
            </a:extLst>
          </p:cNvPr>
          <p:cNvSpPr>
            <a:spLocks noGrp="1"/>
          </p:cNvSpPr>
          <p:nvPr>
            <p:ph type="title"/>
          </p:nvPr>
        </p:nvSpPr>
        <p:spPr>
          <a:xfrm>
            <a:off x="1115568" y="548640"/>
            <a:ext cx="10168128" cy="1179576"/>
          </a:xfrm>
        </p:spPr>
        <p:txBody>
          <a:bodyPr>
            <a:normAutofit/>
          </a:bodyPr>
          <a:lstStyle/>
          <a:p>
            <a:r>
              <a:rPr lang="en-US" sz="4000" dirty="0"/>
              <a:t>Rationale for Small Team Sizes</a:t>
            </a:r>
          </a:p>
        </p:txBody>
      </p:sp>
      <p:sp>
        <p:nvSpPr>
          <p:cNvPr id="55" name="Rectangle 2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Content Placeholder 2">
            <a:extLst>
              <a:ext uri="{FF2B5EF4-FFF2-40B4-BE49-F238E27FC236}">
                <a16:creationId xmlns:a16="http://schemas.microsoft.com/office/drawing/2014/main" id="{52E5AAA9-93F2-08ED-2BD7-1ACAE2A7F535}"/>
              </a:ext>
            </a:extLst>
          </p:cNvPr>
          <p:cNvSpPr>
            <a:spLocks noGrp="1"/>
          </p:cNvSpPr>
          <p:nvPr>
            <p:ph idx="1"/>
          </p:nvPr>
        </p:nvSpPr>
        <p:spPr>
          <a:xfrm>
            <a:off x="1652495" y="2269730"/>
            <a:ext cx="8484382" cy="3510823"/>
          </a:xfrm>
        </p:spPr>
        <p:txBody>
          <a:bodyPr>
            <a:normAutofit/>
          </a:bodyPr>
          <a:lstStyle/>
          <a:p>
            <a:pPr>
              <a:lnSpc>
                <a:spcPct val="200000"/>
              </a:lnSpc>
              <a:spcBef>
                <a:spcPts val="0"/>
              </a:spcBef>
              <a:spcAft>
                <a:spcPts val="0"/>
              </a:spcAft>
              <a:buFont typeface="Arial" panose="020B0604020202020204" pitchFamily="34" charset="0"/>
              <a:buChar char="•"/>
            </a:pPr>
            <a:r>
              <a:rPr lang="en-US" sz="2240" dirty="0">
                <a:solidFill>
                  <a:srgbClr val="0E101A"/>
                </a:solidFill>
              </a:rPr>
              <a:t>Small team sizes inspired by Conway's Law.</a:t>
            </a:r>
          </a:p>
          <a:p>
            <a:pPr>
              <a:lnSpc>
                <a:spcPct val="200000"/>
              </a:lnSpc>
              <a:spcBef>
                <a:spcPts val="0"/>
              </a:spcBef>
              <a:spcAft>
                <a:spcPts val="0"/>
              </a:spcAft>
              <a:buFont typeface="Arial" panose="020B0604020202020204" pitchFamily="34" charset="0"/>
              <a:buChar char="•"/>
            </a:pPr>
            <a:r>
              <a:rPr lang="en-US" sz="2240" dirty="0">
                <a:solidFill>
                  <a:srgbClr val="0E101A"/>
                </a:solidFill>
              </a:rPr>
              <a:t>Law implies a system's design reflects the organization's communication structure.</a:t>
            </a:r>
          </a:p>
          <a:p>
            <a:pPr>
              <a:lnSpc>
                <a:spcPct val="200000"/>
              </a:lnSpc>
              <a:spcBef>
                <a:spcPts val="0"/>
              </a:spcBef>
              <a:spcAft>
                <a:spcPts val="0"/>
              </a:spcAft>
              <a:buFont typeface="Arial" panose="020B0604020202020204" pitchFamily="34" charset="0"/>
              <a:buChar char="•"/>
            </a:pPr>
            <a:r>
              <a:rPr lang="en-US" sz="2240" dirty="0">
                <a:solidFill>
                  <a:srgbClr val="0E101A"/>
                </a:solidFill>
              </a:rPr>
              <a:t>Small teams reduce inter-team communication.</a:t>
            </a:r>
          </a:p>
          <a:p>
            <a:pPr>
              <a:lnSpc>
                <a:spcPct val="200000"/>
              </a:lnSpc>
              <a:spcBef>
                <a:spcPts val="0"/>
              </a:spcBef>
              <a:spcAft>
                <a:spcPts val="0"/>
              </a:spcAft>
              <a:buFont typeface="Arial" panose="020B0604020202020204" pitchFamily="34" charset="0"/>
              <a:buChar char="•"/>
            </a:pPr>
            <a:r>
              <a:rPr lang="en-US" sz="2240" dirty="0">
                <a:solidFill>
                  <a:srgbClr val="0E101A"/>
                </a:solidFill>
              </a:rPr>
              <a:t>This allows teams to focus more on their specific tasks.</a:t>
            </a:r>
          </a:p>
          <a:p>
            <a:endParaRPr lang="en-US" dirty="0"/>
          </a:p>
        </p:txBody>
      </p:sp>
    </p:spTree>
    <p:extLst>
      <p:ext uri="{BB962C8B-B14F-4D97-AF65-F5344CB8AC3E}">
        <p14:creationId xmlns:p14="http://schemas.microsoft.com/office/powerpoint/2010/main" val="1475612430"/>
      </p:ext>
    </p:extLst>
  </p:cSld>
  <p:clrMapOvr>
    <a:masterClrMapping/>
  </p:clrMapOvr>
  <mc:AlternateContent xmlns:mc="http://schemas.openxmlformats.org/markup-compatibility/2006" xmlns:p14="http://schemas.microsoft.com/office/powerpoint/2010/main">
    <mc:Choice Requires="p14">
      <p:transition spd="slow" p14:dur="2000" advTm="12574"/>
    </mc:Choice>
    <mc:Fallback xmlns="">
      <p:transition spd="slow" advTm="1257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1">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2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2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000C5-F233-E3A8-05E5-1A6B28D74C3F}"/>
              </a:ext>
            </a:extLst>
          </p:cNvPr>
          <p:cNvSpPr>
            <a:spLocks noGrp="1"/>
          </p:cNvSpPr>
          <p:nvPr>
            <p:ph type="title"/>
          </p:nvPr>
        </p:nvSpPr>
        <p:spPr>
          <a:xfrm>
            <a:off x="1115568" y="548640"/>
            <a:ext cx="10168128" cy="1179576"/>
          </a:xfrm>
        </p:spPr>
        <p:txBody>
          <a:bodyPr>
            <a:normAutofit/>
          </a:bodyPr>
          <a:lstStyle/>
          <a:p>
            <a:r>
              <a:rPr lang="en-US" sz="4000" dirty="0"/>
              <a:t>Benefits of Clear, Shared Understanding</a:t>
            </a:r>
          </a:p>
        </p:txBody>
      </p:sp>
      <p:sp>
        <p:nvSpPr>
          <p:cNvPr id="55" name="Rectangle 2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Content Placeholder 2">
            <a:extLst>
              <a:ext uri="{FF2B5EF4-FFF2-40B4-BE49-F238E27FC236}">
                <a16:creationId xmlns:a16="http://schemas.microsoft.com/office/drawing/2014/main" id="{52E5AAA9-93F2-08ED-2BD7-1ACAE2A7F535}"/>
              </a:ext>
            </a:extLst>
          </p:cNvPr>
          <p:cNvSpPr>
            <a:spLocks noGrp="1"/>
          </p:cNvSpPr>
          <p:nvPr>
            <p:ph idx="1"/>
          </p:nvPr>
        </p:nvSpPr>
        <p:spPr>
          <a:xfrm>
            <a:off x="1652495" y="2269730"/>
            <a:ext cx="8484382" cy="3510823"/>
          </a:xfrm>
        </p:spPr>
        <p:txBody>
          <a:bodyPr>
            <a:normAutofit fontScale="92500"/>
          </a:bodyPr>
          <a:lstStyle/>
          <a:p>
            <a:pPr>
              <a:lnSpc>
                <a:spcPct val="200000"/>
              </a:lnSpc>
              <a:spcBef>
                <a:spcPts val="0"/>
              </a:spcBef>
              <a:spcAft>
                <a:spcPts val="0"/>
              </a:spcAft>
              <a:buFont typeface="Arial" panose="020B0604020202020204" pitchFamily="34" charset="0"/>
              <a:buChar char="•"/>
            </a:pPr>
            <a:r>
              <a:rPr lang="en-US" sz="2240" dirty="0">
                <a:solidFill>
                  <a:srgbClr val="0E101A"/>
                </a:solidFill>
              </a:rPr>
              <a:t>Small teams can achieve a clear, shared understanding of their system.</a:t>
            </a:r>
          </a:p>
          <a:p>
            <a:pPr>
              <a:lnSpc>
                <a:spcPct val="200000"/>
              </a:lnSpc>
              <a:spcBef>
                <a:spcPts val="0"/>
              </a:spcBef>
              <a:spcAft>
                <a:spcPts val="0"/>
              </a:spcAft>
              <a:buFont typeface="Arial" panose="020B0604020202020204" pitchFamily="34" charset="0"/>
              <a:buChar char="•"/>
            </a:pPr>
            <a:r>
              <a:rPr lang="en-US" sz="2240" dirty="0">
                <a:solidFill>
                  <a:srgbClr val="0E101A"/>
                </a:solidFill>
              </a:rPr>
              <a:t>As teams grow, the required communication for alignment increases.</a:t>
            </a:r>
          </a:p>
          <a:p>
            <a:pPr>
              <a:lnSpc>
                <a:spcPct val="200000"/>
              </a:lnSpc>
              <a:spcBef>
                <a:spcPts val="0"/>
              </a:spcBef>
              <a:spcAft>
                <a:spcPts val="0"/>
              </a:spcAft>
              <a:buFont typeface="Arial" panose="020B0604020202020204" pitchFamily="34" charset="0"/>
              <a:buChar char="•"/>
            </a:pPr>
            <a:r>
              <a:rPr lang="en-US" sz="2240" dirty="0">
                <a:solidFill>
                  <a:srgbClr val="0E101A"/>
                </a:solidFill>
              </a:rPr>
              <a:t>The complexity of communication increases in a combinatorial manner with team size.</a:t>
            </a:r>
          </a:p>
          <a:p>
            <a:pPr>
              <a:lnSpc>
                <a:spcPct val="200000"/>
              </a:lnSpc>
              <a:spcBef>
                <a:spcPts val="0"/>
              </a:spcBef>
              <a:spcAft>
                <a:spcPts val="0"/>
              </a:spcAft>
              <a:buFont typeface="Arial" panose="020B0604020202020204" pitchFamily="34" charset="0"/>
              <a:buChar char="•"/>
            </a:pPr>
            <a:r>
              <a:rPr lang="en-US" sz="2240" dirty="0">
                <a:solidFill>
                  <a:srgbClr val="0E101A"/>
                </a:solidFill>
              </a:rPr>
              <a:t>Small teams help keep everyone aligned and informed.</a:t>
            </a:r>
          </a:p>
          <a:p>
            <a:pPr marL="0" indent="0">
              <a:buNone/>
            </a:pPr>
            <a:endParaRPr lang="en-US" dirty="0"/>
          </a:p>
        </p:txBody>
      </p:sp>
    </p:spTree>
    <p:extLst>
      <p:ext uri="{BB962C8B-B14F-4D97-AF65-F5344CB8AC3E}">
        <p14:creationId xmlns:p14="http://schemas.microsoft.com/office/powerpoint/2010/main" val="2442308223"/>
      </p:ext>
    </p:extLst>
  </p:cSld>
  <p:clrMapOvr>
    <a:masterClrMapping/>
  </p:clrMapOvr>
  <mc:AlternateContent xmlns:mc="http://schemas.openxmlformats.org/markup-compatibility/2006" xmlns:p14="http://schemas.microsoft.com/office/powerpoint/2010/main">
    <mc:Choice Requires="p14">
      <p:transition spd="slow" p14:dur="2000" advTm="12574"/>
    </mc:Choice>
    <mc:Fallback xmlns="">
      <p:transition spd="slow" advTm="1257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1">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2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2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000C5-F233-E3A8-05E5-1A6B28D74C3F}"/>
              </a:ext>
            </a:extLst>
          </p:cNvPr>
          <p:cNvSpPr>
            <a:spLocks noGrp="1"/>
          </p:cNvSpPr>
          <p:nvPr>
            <p:ph type="title"/>
          </p:nvPr>
        </p:nvSpPr>
        <p:spPr>
          <a:xfrm>
            <a:off x="1115568" y="548640"/>
            <a:ext cx="10168128" cy="1179576"/>
          </a:xfrm>
        </p:spPr>
        <p:txBody>
          <a:bodyPr>
            <a:normAutofit/>
          </a:bodyPr>
          <a:lstStyle/>
          <a:p>
            <a:r>
              <a:rPr lang="en-US" sz="4000" dirty="0"/>
              <a:t>Limited Growth Rate of Product/Service</a:t>
            </a:r>
          </a:p>
        </p:txBody>
      </p:sp>
      <p:sp>
        <p:nvSpPr>
          <p:cNvPr id="55" name="Rectangle 2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Content Placeholder 2">
            <a:extLst>
              <a:ext uri="{FF2B5EF4-FFF2-40B4-BE49-F238E27FC236}">
                <a16:creationId xmlns:a16="http://schemas.microsoft.com/office/drawing/2014/main" id="{52E5AAA9-93F2-08ED-2BD7-1ACAE2A7F535}"/>
              </a:ext>
            </a:extLst>
          </p:cNvPr>
          <p:cNvSpPr>
            <a:spLocks noGrp="1"/>
          </p:cNvSpPr>
          <p:nvPr>
            <p:ph idx="1"/>
          </p:nvPr>
        </p:nvSpPr>
        <p:spPr>
          <a:xfrm>
            <a:off x="1652495" y="2269730"/>
            <a:ext cx="8484382" cy="3510823"/>
          </a:xfrm>
        </p:spPr>
        <p:txBody>
          <a:bodyPr>
            <a:normAutofit/>
          </a:bodyPr>
          <a:lstStyle/>
          <a:p>
            <a:pPr>
              <a:lnSpc>
                <a:spcPct val="200000"/>
              </a:lnSpc>
              <a:spcBef>
                <a:spcPts val="0"/>
              </a:spcBef>
              <a:spcAft>
                <a:spcPts val="0"/>
              </a:spcAft>
              <a:buFont typeface="Arial" panose="020B0604020202020204" pitchFamily="34" charset="0"/>
              <a:buChar char="•"/>
            </a:pPr>
            <a:r>
              <a:rPr lang="en-US" sz="2240" dirty="0">
                <a:solidFill>
                  <a:srgbClr val="0E101A"/>
                </a:solidFill>
              </a:rPr>
              <a:t>Limiting team size controls the growth rate of their product/service.</a:t>
            </a:r>
          </a:p>
          <a:p>
            <a:pPr>
              <a:lnSpc>
                <a:spcPct val="200000"/>
              </a:lnSpc>
              <a:spcBef>
                <a:spcPts val="0"/>
              </a:spcBef>
              <a:spcAft>
                <a:spcPts val="0"/>
              </a:spcAft>
              <a:buFont typeface="Arial" panose="020B0604020202020204" pitchFamily="34" charset="0"/>
              <a:buChar char="•"/>
            </a:pPr>
            <a:r>
              <a:rPr lang="en-US" sz="2240" dirty="0">
                <a:solidFill>
                  <a:srgbClr val="0E101A"/>
                </a:solidFill>
              </a:rPr>
              <a:t>This ensures the team maintains shared understanding of the system.</a:t>
            </a:r>
          </a:p>
          <a:p>
            <a:pPr>
              <a:lnSpc>
                <a:spcPct val="200000"/>
              </a:lnSpc>
              <a:spcBef>
                <a:spcPts val="0"/>
              </a:spcBef>
              <a:spcAft>
                <a:spcPts val="0"/>
              </a:spcAft>
              <a:buFont typeface="Arial" panose="020B0604020202020204" pitchFamily="34" charset="0"/>
              <a:buChar char="•"/>
            </a:pPr>
            <a:r>
              <a:rPr lang="en-US" sz="2240" dirty="0">
                <a:solidFill>
                  <a:srgbClr val="0E101A"/>
                </a:solidFill>
              </a:rPr>
              <a:t>It helps manage the rate at which their system can evolve.</a:t>
            </a:r>
          </a:p>
          <a:p>
            <a:pPr>
              <a:lnSpc>
                <a:spcPct val="200000"/>
              </a:lnSpc>
              <a:spcBef>
                <a:spcPts val="0"/>
              </a:spcBef>
              <a:spcAft>
                <a:spcPts val="0"/>
              </a:spcAft>
              <a:buFont typeface="Arial" panose="020B0604020202020204" pitchFamily="34" charset="0"/>
              <a:buChar char="•"/>
            </a:pPr>
            <a:r>
              <a:rPr lang="en-US" sz="2240" dirty="0">
                <a:solidFill>
                  <a:srgbClr val="0E101A"/>
                </a:solidFill>
              </a:rPr>
              <a:t>Prevents overcomplication and promotes focus.</a:t>
            </a:r>
          </a:p>
          <a:p>
            <a:pPr marL="0" indent="0">
              <a:buNone/>
            </a:pPr>
            <a:endParaRPr lang="en-US" dirty="0"/>
          </a:p>
        </p:txBody>
      </p:sp>
    </p:spTree>
    <p:extLst>
      <p:ext uri="{BB962C8B-B14F-4D97-AF65-F5344CB8AC3E}">
        <p14:creationId xmlns:p14="http://schemas.microsoft.com/office/powerpoint/2010/main" val="3915000523"/>
      </p:ext>
    </p:extLst>
  </p:cSld>
  <p:clrMapOvr>
    <a:masterClrMapping/>
  </p:clrMapOvr>
  <mc:AlternateContent xmlns:mc="http://schemas.openxmlformats.org/markup-compatibility/2006">
    <mc:Choice xmlns:p14="http://schemas.microsoft.com/office/powerpoint/2010/main" Requires="p14">
      <p:transition spd="slow" p14:dur="2000" advTm="12574"/>
    </mc:Choice>
    <mc:Fallback>
      <p:transition spd="slow" advTm="1257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1">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2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2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000C5-F233-E3A8-05E5-1A6B28D74C3F}"/>
              </a:ext>
            </a:extLst>
          </p:cNvPr>
          <p:cNvSpPr>
            <a:spLocks noGrp="1"/>
          </p:cNvSpPr>
          <p:nvPr>
            <p:ph type="title"/>
          </p:nvPr>
        </p:nvSpPr>
        <p:spPr>
          <a:xfrm>
            <a:off x="1115568" y="548640"/>
            <a:ext cx="10168128" cy="1179576"/>
          </a:xfrm>
        </p:spPr>
        <p:txBody>
          <a:bodyPr>
            <a:normAutofit/>
          </a:bodyPr>
          <a:lstStyle/>
          <a:p>
            <a:r>
              <a:rPr lang="en-US" sz="4000" dirty="0"/>
              <a:t>Decentralized Power and Autonomy</a:t>
            </a:r>
          </a:p>
        </p:txBody>
      </p:sp>
      <p:sp>
        <p:nvSpPr>
          <p:cNvPr id="55" name="Rectangle 2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Content Placeholder 2">
            <a:extLst>
              <a:ext uri="{FF2B5EF4-FFF2-40B4-BE49-F238E27FC236}">
                <a16:creationId xmlns:a16="http://schemas.microsoft.com/office/drawing/2014/main" id="{52E5AAA9-93F2-08ED-2BD7-1ACAE2A7F535}"/>
              </a:ext>
            </a:extLst>
          </p:cNvPr>
          <p:cNvSpPr>
            <a:spLocks noGrp="1"/>
          </p:cNvSpPr>
          <p:nvPr>
            <p:ph idx="1"/>
          </p:nvPr>
        </p:nvSpPr>
        <p:spPr>
          <a:xfrm>
            <a:off x="1652495" y="2269730"/>
            <a:ext cx="8484382" cy="3510823"/>
          </a:xfrm>
        </p:spPr>
        <p:txBody>
          <a:bodyPr>
            <a:normAutofit/>
          </a:bodyPr>
          <a:lstStyle/>
          <a:p>
            <a:pPr>
              <a:lnSpc>
                <a:spcPct val="200000"/>
              </a:lnSpc>
              <a:spcBef>
                <a:spcPts val="0"/>
              </a:spcBef>
              <a:spcAft>
                <a:spcPts val="0"/>
              </a:spcAft>
              <a:buFont typeface="Arial" panose="020B0604020202020204" pitchFamily="34" charset="0"/>
              <a:buChar char="•"/>
            </a:pPr>
            <a:r>
              <a:rPr lang="en-US" sz="2240" dirty="0">
                <a:solidFill>
                  <a:srgbClr val="0E101A"/>
                </a:solidFill>
              </a:rPr>
              <a:t>Two-pizza rule decentralizes power and promotes autonomy.</a:t>
            </a:r>
          </a:p>
          <a:p>
            <a:pPr>
              <a:lnSpc>
                <a:spcPct val="200000"/>
              </a:lnSpc>
              <a:spcBef>
                <a:spcPts val="0"/>
              </a:spcBef>
              <a:spcAft>
                <a:spcPts val="0"/>
              </a:spcAft>
              <a:buFont typeface="Arial" panose="020B0604020202020204" pitchFamily="34" charset="0"/>
              <a:buChar char="•"/>
            </a:pPr>
            <a:r>
              <a:rPr lang="en-US" sz="2240" dirty="0">
                <a:solidFill>
                  <a:srgbClr val="0E101A"/>
                </a:solidFill>
              </a:rPr>
              <a:t>Each team is as autonomous as possible.</a:t>
            </a:r>
          </a:p>
          <a:p>
            <a:pPr>
              <a:lnSpc>
                <a:spcPct val="200000"/>
              </a:lnSpc>
              <a:spcBef>
                <a:spcPts val="0"/>
              </a:spcBef>
              <a:spcAft>
                <a:spcPts val="0"/>
              </a:spcAft>
              <a:buFont typeface="Arial" panose="020B0604020202020204" pitchFamily="34" charset="0"/>
              <a:buChar char="•"/>
            </a:pPr>
            <a:r>
              <a:rPr lang="en-US" sz="2240" dirty="0">
                <a:solidFill>
                  <a:srgbClr val="0E101A"/>
                </a:solidFill>
              </a:rPr>
              <a:t>The team lead works with executives to determine their key business metric.</a:t>
            </a:r>
          </a:p>
          <a:p>
            <a:pPr>
              <a:lnSpc>
                <a:spcPct val="200000"/>
              </a:lnSpc>
              <a:spcBef>
                <a:spcPts val="0"/>
              </a:spcBef>
              <a:spcAft>
                <a:spcPts val="0"/>
              </a:spcAft>
              <a:buFont typeface="Arial" panose="020B0604020202020204" pitchFamily="34" charset="0"/>
              <a:buChar char="•"/>
            </a:pPr>
            <a:r>
              <a:rPr lang="en-US" sz="2240" dirty="0">
                <a:solidFill>
                  <a:srgbClr val="0E101A"/>
                </a:solidFill>
              </a:rPr>
              <a:t>The team acts independently to maximize this metric.</a:t>
            </a:r>
            <a:endParaRPr lang="en-US" dirty="0"/>
          </a:p>
        </p:txBody>
      </p:sp>
    </p:spTree>
    <p:extLst>
      <p:ext uri="{BB962C8B-B14F-4D97-AF65-F5344CB8AC3E}">
        <p14:creationId xmlns:p14="http://schemas.microsoft.com/office/powerpoint/2010/main" val="2356762887"/>
      </p:ext>
    </p:extLst>
  </p:cSld>
  <p:clrMapOvr>
    <a:masterClrMapping/>
  </p:clrMapOvr>
  <mc:AlternateContent xmlns:mc="http://schemas.openxmlformats.org/markup-compatibility/2006">
    <mc:Choice xmlns:p14="http://schemas.microsoft.com/office/powerpoint/2010/main" Requires="p14">
      <p:transition spd="slow" p14:dur="2000" advTm="12574"/>
    </mc:Choice>
    <mc:Fallback>
      <p:transition spd="slow" advTm="1257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1">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2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2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000C5-F233-E3A8-05E5-1A6B28D74C3F}"/>
              </a:ext>
            </a:extLst>
          </p:cNvPr>
          <p:cNvSpPr>
            <a:spLocks noGrp="1"/>
          </p:cNvSpPr>
          <p:nvPr>
            <p:ph type="title"/>
          </p:nvPr>
        </p:nvSpPr>
        <p:spPr>
          <a:xfrm>
            <a:off x="1115568" y="548640"/>
            <a:ext cx="10168128" cy="1179576"/>
          </a:xfrm>
        </p:spPr>
        <p:txBody>
          <a:bodyPr>
            <a:normAutofit/>
          </a:bodyPr>
          <a:lstStyle/>
          <a:p>
            <a:r>
              <a:rPr lang="en-US" sz="4000" dirty="0"/>
              <a:t>Leadership Opportunities</a:t>
            </a:r>
          </a:p>
        </p:txBody>
      </p:sp>
      <p:sp>
        <p:nvSpPr>
          <p:cNvPr id="55" name="Rectangle 2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Content Placeholder 2">
            <a:extLst>
              <a:ext uri="{FF2B5EF4-FFF2-40B4-BE49-F238E27FC236}">
                <a16:creationId xmlns:a16="http://schemas.microsoft.com/office/drawing/2014/main" id="{52E5AAA9-93F2-08ED-2BD7-1ACAE2A7F535}"/>
              </a:ext>
            </a:extLst>
          </p:cNvPr>
          <p:cNvSpPr>
            <a:spLocks noGrp="1"/>
          </p:cNvSpPr>
          <p:nvPr>
            <p:ph idx="1"/>
          </p:nvPr>
        </p:nvSpPr>
        <p:spPr>
          <a:xfrm>
            <a:off x="1652495" y="2269730"/>
            <a:ext cx="8484382" cy="3510823"/>
          </a:xfrm>
        </p:spPr>
        <p:txBody>
          <a:bodyPr>
            <a:normAutofit/>
          </a:bodyPr>
          <a:lstStyle/>
          <a:p>
            <a:pPr>
              <a:lnSpc>
                <a:spcPct val="200000"/>
              </a:lnSpc>
              <a:spcBef>
                <a:spcPts val="0"/>
              </a:spcBef>
              <a:spcAft>
                <a:spcPts val="0"/>
              </a:spcAft>
              <a:buFont typeface="Arial" panose="020B0604020202020204" pitchFamily="34" charset="0"/>
              <a:buChar char="•"/>
            </a:pPr>
            <a:r>
              <a:rPr lang="en-US" sz="2240" dirty="0">
                <a:solidFill>
                  <a:srgbClr val="0E101A"/>
                </a:solidFill>
              </a:rPr>
              <a:t>Two-pizza teams provide leadership opportunities for employees.</a:t>
            </a:r>
          </a:p>
          <a:p>
            <a:pPr>
              <a:lnSpc>
                <a:spcPct val="200000"/>
              </a:lnSpc>
              <a:spcBef>
                <a:spcPts val="0"/>
              </a:spcBef>
              <a:spcAft>
                <a:spcPts val="0"/>
              </a:spcAft>
              <a:buFont typeface="Arial" panose="020B0604020202020204" pitchFamily="34" charset="0"/>
              <a:buChar char="•"/>
            </a:pPr>
            <a:r>
              <a:rPr lang="en-US" sz="2240" dirty="0">
                <a:solidFill>
                  <a:srgbClr val="0E101A"/>
                </a:solidFill>
              </a:rPr>
              <a:t>Small team size ensures potential failures won't have catastrophic consequences.</a:t>
            </a:r>
          </a:p>
          <a:p>
            <a:pPr>
              <a:lnSpc>
                <a:spcPct val="200000"/>
              </a:lnSpc>
              <a:spcBef>
                <a:spcPts val="0"/>
              </a:spcBef>
              <a:spcAft>
                <a:spcPts val="0"/>
              </a:spcAft>
              <a:buFont typeface="Arial" panose="020B0604020202020204" pitchFamily="34" charset="0"/>
              <a:buChar char="•"/>
            </a:pPr>
            <a:r>
              <a:rPr lang="en-US" sz="2240" dirty="0">
                <a:solidFill>
                  <a:srgbClr val="0E101A"/>
                </a:solidFill>
              </a:rPr>
              <a:t>Provides a safer environment for budding leaders to learn and grow.</a:t>
            </a:r>
          </a:p>
          <a:p>
            <a:pPr>
              <a:lnSpc>
                <a:spcPct val="200000"/>
              </a:lnSpc>
              <a:spcBef>
                <a:spcPts val="0"/>
              </a:spcBef>
              <a:spcAft>
                <a:spcPts val="0"/>
              </a:spcAft>
              <a:buFont typeface="Arial" panose="020B0604020202020204" pitchFamily="34" charset="0"/>
              <a:buChar char="•"/>
            </a:pPr>
            <a:r>
              <a:rPr lang="en-US" sz="2240" dirty="0">
                <a:solidFill>
                  <a:srgbClr val="0E101A"/>
                </a:solidFill>
              </a:rPr>
              <a:t>Encourages leadership development within the organization.</a:t>
            </a:r>
            <a:endParaRPr lang="en-US" dirty="0"/>
          </a:p>
        </p:txBody>
      </p:sp>
    </p:spTree>
    <p:extLst>
      <p:ext uri="{BB962C8B-B14F-4D97-AF65-F5344CB8AC3E}">
        <p14:creationId xmlns:p14="http://schemas.microsoft.com/office/powerpoint/2010/main" val="1772227877"/>
      </p:ext>
    </p:extLst>
  </p:cSld>
  <p:clrMapOvr>
    <a:masterClrMapping/>
  </p:clrMapOvr>
  <mc:AlternateContent xmlns:mc="http://schemas.openxmlformats.org/markup-compatibility/2006">
    <mc:Choice xmlns:p14="http://schemas.microsoft.com/office/powerpoint/2010/main" Requires="p14">
      <p:transition spd="slow" p14:dur="2000" advTm="12574"/>
    </mc:Choice>
    <mc:Fallback>
      <p:transition spd="slow" advTm="1257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1">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2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2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000C5-F233-E3A8-05E5-1A6B28D74C3F}"/>
              </a:ext>
            </a:extLst>
          </p:cNvPr>
          <p:cNvSpPr>
            <a:spLocks noGrp="1"/>
          </p:cNvSpPr>
          <p:nvPr>
            <p:ph type="title"/>
          </p:nvPr>
        </p:nvSpPr>
        <p:spPr>
          <a:xfrm>
            <a:off x="1115568" y="548640"/>
            <a:ext cx="10168128" cy="1179576"/>
          </a:xfrm>
        </p:spPr>
        <p:txBody>
          <a:bodyPr>
            <a:normAutofit/>
          </a:bodyPr>
          <a:lstStyle/>
          <a:p>
            <a:r>
              <a:rPr lang="en-US" sz="4000" dirty="0"/>
              <a:t>Link to Architectural Approach</a:t>
            </a:r>
          </a:p>
        </p:txBody>
      </p:sp>
      <p:sp>
        <p:nvSpPr>
          <p:cNvPr id="55" name="Rectangle 2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Content Placeholder 2">
            <a:extLst>
              <a:ext uri="{FF2B5EF4-FFF2-40B4-BE49-F238E27FC236}">
                <a16:creationId xmlns:a16="http://schemas.microsoft.com/office/drawing/2014/main" id="{52E5AAA9-93F2-08ED-2BD7-1ACAE2A7F535}"/>
              </a:ext>
            </a:extLst>
          </p:cNvPr>
          <p:cNvSpPr>
            <a:spLocks noGrp="1"/>
          </p:cNvSpPr>
          <p:nvPr>
            <p:ph idx="1"/>
          </p:nvPr>
        </p:nvSpPr>
        <p:spPr>
          <a:xfrm>
            <a:off x="1652495" y="2269730"/>
            <a:ext cx="8484382" cy="3510823"/>
          </a:xfrm>
        </p:spPr>
        <p:txBody>
          <a:bodyPr>
            <a:normAutofit/>
          </a:bodyPr>
          <a:lstStyle/>
          <a:p>
            <a:pPr>
              <a:lnSpc>
                <a:spcPct val="200000"/>
              </a:lnSpc>
              <a:spcBef>
                <a:spcPts val="0"/>
              </a:spcBef>
              <a:spcAft>
                <a:spcPts val="0"/>
              </a:spcAft>
              <a:buFont typeface="Arial" panose="020B0604020202020204" pitchFamily="34" charset="0"/>
              <a:buChar char="•"/>
            </a:pPr>
            <a:r>
              <a:rPr lang="en-US" sz="2240" dirty="0">
                <a:solidFill>
                  <a:srgbClr val="0E101A"/>
                </a:solidFill>
              </a:rPr>
              <a:t>The two-pizza rule is linked to Amazon's service-oriented architectural approach.</a:t>
            </a:r>
          </a:p>
          <a:p>
            <a:pPr>
              <a:lnSpc>
                <a:spcPct val="200000"/>
              </a:lnSpc>
              <a:spcBef>
                <a:spcPts val="0"/>
              </a:spcBef>
              <a:spcAft>
                <a:spcPts val="0"/>
              </a:spcAft>
              <a:buFont typeface="Arial" panose="020B0604020202020204" pitchFamily="34" charset="0"/>
              <a:buChar char="•"/>
            </a:pPr>
            <a:r>
              <a:rPr lang="en-US" sz="2240" dirty="0">
                <a:solidFill>
                  <a:srgbClr val="0E101A"/>
                </a:solidFill>
              </a:rPr>
              <a:t>It wasn't just an organizational strategy.</a:t>
            </a:r>
          </a:p>
          <a:p>
            <a:pPr>
              <a:lnSpc>
                <a:spcPct val="200000"/>
              </a:lnSpc>
              <a:spcBef>
                <a:spcPts val="0"/>
              </a:spcBef>
              <a:spcAft>
                <a:spcPts val="0"/>
              </a:spcAft>
              <a:buFont typeface="Arial" panose="020B0604020202020204" pitchFamily="34" charset="0"/>
              <a:buChar char="•"/>
            </a:pPr>
            <a:r>
              <a:rPr lang="en-US" sz="2240" dirty="0">
                <a:solidFill>
                  <a:srgbClr val="0E101A"/>
                </a:solidFill>
              </a:rPr>
              <a:t>The link led to the efficient function of the teams.</a:t>
            </a:r>
          </a:p>
          <a:p>
            <a:pPr>
              <a:lnSpc>
                <a:spcPct val="200000"/>
              </a:lnSpc>
              <a:spcBef>
                <a:spcPts val="0"/>
              </a:spcBef>
              <a:spcAft>
                <a:spcPts val="0"/>
              </a:spcAft>
              <a:buFont typeface="Arial" panose="020B0604020202020204" pitchFamily="34" charset="0"/>
              <a:buChar char="•"/>
            </a:pPr>
            <a:r>
              <a:rPr lang="en-US" sz="2240" dirty="0">
                <a:solidFill>
                  <a:srgbClr val="0E101A"/>
                </a:solidFill>
              </a:rPr>
              <a:t>Reinforces the integration of team structure and technical approach.</a:t>
            </a:r>
            <a:endParaRPr lang="en-US" dirty="0"/>
          </a:p>
        </p:txBody>
      </p:sp>
    </p:spTree>
    <p:extLst>
      <p:ext uri="{BB962C8B-B14F-4D97-AF65-F5344CB8AC3E}">
        <p14:creationId xmlns:p14="http://schemas.microsoft.com/office/powerpoint/2010/main" val="1195034833"/>
      </p:ext>
    </p:extLst>
  </p:cSld>
  <p:clrMapOvr>
    <a:masterClrMapping/>
  </p:clrMapOvr>
  <mc:AlternateContent xmlns:mc="http://schemas.openxmlformats.org/markup-compatibility/2006">
    <mc:Choice xmlns:p14="http://schemas.microsoft.com/office/powerpoint/2010/main" Requires="p14">
      <p:transition spd="slow" p14:dur="2000" advTm="12574"/>
    </mc:Choice>
    <mc:Fallback>
      <p:transition spd="slow" advTm="1257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1">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2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2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7000C5-F233-E3A8-05E5-1A6B28D74C3F}"/>
              </a:ext>
            </a:extLst>
          </p:cNvPr>
          <p:cNvSpPr>
            <a:spLocks noGrp="1"/>
          </p:cNvSpPr>
          <p:nvPr>
            <p:ph type="title"/>
          </p:nvPr>
        </p:nvSpPr>
        <p:spPr>
          <a:xfrm>
            <a:off x="1115568" y="548640"/>
            <a:ext cx="10168128" cy="1179576"/>
          </a:xfrm>
        </p:spPr>
        <p:txBody>
          <a:bodyPr>
            <a:normAutofit/>
          </a:bodyPr>
          <a:lstStyle/>
          <a:p>
            <a:r>
              <a:rPr lang="en-US" sz="4000" dirty="0"/>
              <a:t>Speed and Efficiency</a:t>
            </a:r>
          </a:p>
        </p:txBody>
      </p:sp>
      <p:sp>
        <p:nvSpPr>
          <p:cNvPr id="55" name="Rectangle 2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Content Placeholder 2">
            <a:extLst>
              <a:ext uri="{FF2B5EF4-FFF2-40B4-BE49-F238E27FC236}">
                <a16:creationId xmlns:a16="http://schemas.microsoft.com/office/drawing/2014/main" id="{52E5AAA9-93F2-08ED-2BD7-1ACAE2A7F535}"/>
              </a:ext>
            </a:extLst>
          </p:cNvPr>
          <p:cNvSpPr>
            <a:spLocks noGrp="1"/>
          </p:cNvSpPr>
          <p:nvPr>
            <p:ph idx="1"/>
          </p:nvPr>
        </p:nvSpPr>
        <p:spPr>
          <a:xfrm>
            <a:off x="1652495" y="2269730"/>
            <a:ext cx="8484382" cy="3510823"/>
          </a:xfrm>
        </p:spPr>
        <p:txBody>
          <a:bodyPr>
            <a:normAutofit/>
          </a:bodyPr>
          <a:lstStyle/>
          <a:p>
            <a:pPr>
              <a:lnSpc>
                <a:spcPct val="200000"/>
              </a:lnSpc>
              <a:spcBef>
                <a:spcPts val="0"/>
              </a:spcBef>
              <a:spcAft>
                <a:spcPts val="0"/>
              </a:spcAft>
              <a:buFont typeface="Arial" panose="020B0604020202020204" pitchFamily="34" charset="0"/>
              <a:buChar char="•"/>
            </a:pPr>
            <a:r>
              <a:rPr lang="en-US" sz="2240" dirty="0">
                <a:solidFill>
                  <a:srgbClr val="0E101A"/>
                </a:solidFill>
              </a:rPr>
              <a:t>Small teams are fast and efficient.</a:t>
            </a:r>
          </a:p>
          <a:p>
            <a:pPr>
              <a:lnSpc>
                <a:spcPct val="200000"/>
              </a:lnSpc>
              <a:spcBef>
                <a:spcPts val="0"/>
              </a:spcBef>
              <a:spcAft>
                <a:spcPts val="0"/>
              </a:spcAft>
              <a:buFont typeface="Arial" panose="020B0604020202020204" pitchFamily="34" charset="0"/>
              <a:buChar char="•"/>
            </a:pPr>
            <a:r>
              <a:rPr lang="en-US" sz="2240" dirty="0">
                <a:solidFill>
                  <a:srgbClr val="0E101A"/>
                </a:solidFill>
              </a:rPr>
              <a:t>They avoid getting stuck in administrative procedures.</a:t>
            </a:r>
          </a:p>
          <a:p>
            <a:pPr>
              <a:lnSpc>
                <a:spcPct val="200000"/>
              </a:lnSpc>
              <a:spcBef>
                <a:spcPts val="0"/>
              </a:spcBef>
              <a:spcAft>
                <a:spcPts val="0"/>
              </a:spcAft>
              <a:buFont typeface="Arial" panose="020B0604020202020204" pitchFamily="34" charset="0"/>
              <a:buChar char="•"/>
            </a:pPr>
            <a:r>
              <a:rPr lang="en-US" sz="2240" dirty="0">
                <a:solidFill>
                  <a:srgbClr val="0E101A"/>
                </a:solidFill>
              </a:rPr>
              <a:t>Their agility enables quick reactions to changes or problems.</a:t>
            </a:r>
          </a:p>
          <a:p>
            <a:pPr>
              <a:lnSpc>
                <a:spcPct val="200000"/>
              </a:lnSpc>
              <a:spcBef>
                <a:spcPts val="0"/>
              </a:spcBef>
              <a:spcAft>
                <a:spcPts val="0"/>
              </a:spcAft>
              <a:buFont typeface="Arial" panose="020B0604020202020204" pitchFamily="34" charset="0"/>
              <a:buChar char="•"/>
            </a:pPr>
            <a:r>
              <a:rPr lang="en-US" sz="2240" dirty="0">
                <a:solidFill>
                  <a:srgbClr val="0E101A"/>
                </a:solidFill>
              </a:rPr>
              <a:t>Helps to keep projects moving forward on time.</a:t>
            </a:r>
            <a:endParaRPr lang="en-US" dirty="0"/>
          </a:p>
        </p:txBody>
      </p:sp>
    </p:spTree>
    <p:extLst>
      <p:ext uri="{BB962C8B-B14F-4D97-AF65-F5344CB8AC3E}">
        <p14:creationId xmlns:p14="http://schemas.microsoft.com/office/powerpoint/2010/main" val="213089515"/>
      </p:ext>
    </p:extLst>
  </p:cSld>
  <p:clrMapOvr>
    <a:masterClrMapping/>
  </p:clrMapOvr>
  <mc:AlternateContent xmlns:mc="http://schemas.openxmlformats.org/markup-compatibility/2006">
    <mc:Choice xmlns:p14="http://schemas.microsoft.com/office/powerpoint/2010/main" Requires="p14">
      <p:transition spd="slow" p14:dur="2000" advTm="12574"/>
    </mc:Choice>
    <mc:Fallback>
      <p:transition spd="slow" advTm="1257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Egge - Presentation 1.2 - The Technology Value Stream</Template>
  <TotalTime>112</TotalTime>
  <Words>1074</Words>
  <Application>Microsoft Office PowerPoint</Application>
  <PresentationFormat>Widescreen</PresentationFormat>
  <Paragraphs>77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Söhne</vt:lpstr>
      <vt:lpstr>Arial</vt:lpstr>
      <vt:lpstr>Calibri</vt:lpstr>
      <vt:lpstr>Calibri Light</vt:lpstr>
      <vt:lpstr>Office Theme</vt:lpstr>
      <vt:lpstr>Two-Pizza Team Rule</vt:lpstr>
      <vt:lpstr>Introduction to the Two-Pizza Team Rule</vt:lpstr>
      <vt:lpstr>Rationale for Small Team Sizes</vt:lpstr>
      <vt:lpstr>Benefits of Clear, Shared Understanding</vt:lpstr>
      <vt:lpstr>Limited Growth Rate of Product/Service</vt:lpstr>
      <vt:lpstr>Decentralized Power and Autonomy</vt:lpstr>
      <vt:lpstr>Leadership Opportunities</vt:lpstr>
      <vt:lpstr>Link to Architectural Approach</vt:lpstr>
      <vt:lpstr>Speed and Efficiency</vt:lpstr>
      <vt:lpstr>Responsibility and Ownership</vt:lpstr>
      <vt:lpstr>Direct Feedback and Continuous Improvement</vt:lpstr>
      <vt:lpstr>Work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Technology Value Stream</dc:title>
  <dc:creator>William Egge</dc:creator>
  <cp:lastModifiedBy>William Egge</cp:lastModifiedBy>
  <cp:revision>1</cp:revision>
  <dcterms:created xsi:type="dcterms:W3CDTF">2023-06-04T13:56:32Z</dcterms:created>
  <dcterms:modified xsi:type="dcterms:W3CDTF">2023-06-04T15:49:16Z</dcterms:modified>
</cp:coreProperties>
</file>