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8" r:id="rId4"/>
    <p:sldId id="269" r:id="rId5"/>
    <p:sldId id="270" r:id="rId6"/>
    <p:sldId id="271" r:id="rId7"/>
    <p:sldId id="272" r:id="rId8"/>
    <p:sldId id="273" r:id="rId9"/>
    <p:sldId id="274" r:id="rId10"/>
    <p:sldId id="275" r:id="rId11"/>
    <p:sldId id="27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8B1C8A-2376-4F69-8AB1-87258111213C}" v="18" dt="2023-06-19T03:09:49.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80023" autoAdjust="0"/>
  </p:normalViewPr>
  <p:slideViewPr>
    <p:cSldViewPr snapToGrid="0">
      <p:cViewPr varScale="1">
        <p:scale>
          <a:sx n="92" d="100"/>
          <a:sy n="92" d="100"/>
        </p:scale>
        <p:origin x="616"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Egge" userId="93f5ac689d079744" providerId="LiveId" clId="{9A8B1C8A-2376-4F69-8AB1-87258111213C}"/>
    <pc:docChg chg="undo custSel modSld">
      <pc:chgData name="William Egge" userId="93f5ac689d079744" providerId="LiveId" clId="{9A8B1C8A-2376-4F69-8AB1-87258111213C}" dt="2023-06-19T03:09:49.769" v="327"/>
      <pc:docMkLst>
        <pc:docMk/>
      </pc:docMkLst>
      <pc:sldChg chg="addSp delSp modSp mod modTransition modAnim modNotesTx">
        <pc:chgData name="William Egge" userId="93f5ac689d079744" providerId="LiveId" clId="{9A8B1C8A-2376-4F69-8AB1-87258111213C}" dt="2023-06-19T02:45:35.354" v="311"/>
        <pc:sldMkLst>
          <pc:docMk/>
          <pc:sldMk cId="2380758824" sldId="256"/>
        </pc:sldMkLst>
        <pc:spChg chg="mod">
          <ac:chgData name="William Egge" userId="93f5ac689d079744" providerId="LiveId" clId="{9A8B1C8A-2376-4F69-8AB1-87258111213C}" dt="2023-06-19T01:59:43.025" v="45" actId="313"/>
          <ac:spMkLst>
            <pc:docMk/>
            <pc:sldMk cId="2380758824" sldId="256"/>
            <ac:spMk id="2" creationId="{7A5D3B08-B61F-203F-695D-172EC9FC8C2E}"/>
          </ac:spMkLst>
        </pc:spChg>
        <pc:picChg chg="add del mod">
          <ac:chgData name="William Egge" userId="93f5ac689d079744" providerId="LiveId" clId="{9A8B1C8A-2376-4F69-8AB1-87258111213C}" dt="2023-06-19T02:42:13.849" v="308"/>
          <ac:picMkLst>
            <pc:docMk/>
            <pc:sldMk cId="2380758824" sldId="256"/>
            <ac:picMk id="5" creationId="{AFAA7AF8-023E-DF29-A9AC-52302EBE4D1B}"/>
          </ac:picMkLst>
        </pc:picChg>
        <pc:picChg chg="add del mod">
          <ac:chgData name="William Egge" userId="93f5ac689d079744" providerId="LiveId" clId="{9A8B1C8A-2376-4F69-8AB1-87258111213C}" dt="2023-06-19T02:43:55.571" v="310"/>
          <ac:picMkLst>
            <pc:docMk/>
            <pc:sldMk cId="2380758824" sldId="256"/>
            <ac:picMk id="6" creationId="{7EF177B9-7BED-DE25-A2FF-90A0BD7AB919}"/>
          </ac:picMkLst>
        </pc:picChg>
        <pc:picChg chg="add del mod ord">
          <ac:chgData name="William Egge" userId="93f5ac689d079744" providerId="LiveId" clId="{9A8B1C8A-2376-4F69-8AB1-87258111213C}" dt="2023-06-19T02:45:35.354" v="311"/>
          <ac:picMkLst>
            <pc:docMk/>
            <pc:sldMk cId="2380758824" sldId="256"/>
            <ac:picMk id="12" creationId="{E41FB6F8-C30B-9C06-3A67-D33B070AE247}"/>
          </ac:picMkLst>
        </pc:picChg>
        <pc:picChg chg="add mod">
          <ac:chgData name="William Egge" userId="93f5ac689d079744" providerId="LiveId" clId="{9A8B1C8A-2376-4F69-8AB1-87258111213C}" dt="2023-06-19T02:45:35.354" v="311"/>
          <ac:picMkLst>
            <pc:docMk/>
            <pc:sldMk cId="2380758824" sldId="256"/>
            <ac:picMk id="13" creationId="{69E52868-A31B-F369-2DED-3B0BCAB62D3E}"/>
          </ac:picMkLst>
        </pc:picChg>
      </pc:sldChg>
      <pc:sldChg chg="addSp delSp modSp mod modTransition modNotesTx">
        <pc:chgData name="William Egge" userId="93f5ac689d079744" providerId="LiveId" clId="{9A8B1C8A-2376-4F69-8AB1-87258111213C}" dt="2023-06-19T02:49:14.922" v="312"/>
        <pc:sldMkLst>
          <pc:docMk/>
          <pc:sldMk cId="311932911" sldId="257"/>
        </pc:sldMkLst>
        <pc:spChg chg="mod">
          <ac:chgData name="William Egge" userId="93f5ac689d079744" providerId="LiveId" clId="{9A8B1C8A-2376-4F69-8AB1-87258111213C}" dt="2023-06-19T02:26:15.492" v="205" actId="20577"/>
          <ac:spMkLst>
            <pc:docMk/>
            <pc:sldMk cId="311932911" sldId="257"/>
            <ac:spMk id="56" creationId="{52E5AAA9-93F2-08ED-2BD7-1ACAE2A7F535}"/>
          </ac:spMkLst>
        </pc:spChg>
        <pc:picChg chg="add del mod">
          <ac:chgData name="William Egge" userId="93f5ac689d079744" providerId="LiveId" clId="{9A8B1C8A-2376-4F69-8AB1-87258111213C}" dt="2023-06-19T02:49:14.922" v="312"/>
          <ac:picMkLst>
            <pc:docMk/>
            <pc:sldMk cId="311932911" sldId="257"/>
            <ac:picMk id="3" creationId="{D3E11E99-C279-6C65-6B90-BD3CCC440CED}"/>
          </ac:picMkLst>
        </pc:picChg>
        <pc:picChg chg="add mod">
          <ac:chgData name="William Egge" userId="93f5ac689d079744" providerId="LiveId" clId="{9A8B1C8A-2376-4F69-8AB1-87258111213C}" dt="2023-06-19T02:49:14.922" v="312"/>
          <ac:picMkLst>
            <pc:docMk/>
            <pc:sldMk cId="311932911" sldId="257"/>
            <ac:picMk id="4" creationId="{AEC0F20D-6187-0966-6FF2-E2F4ACC3EAA6}"/>
          </ac:picMkLst>
        </pc:picChg>
      </pc:sldChg>
      <pc:sldChg chg="modSp mod modTransition">
        <pc:chgData name="William Egge" userId="93f5ac689d079744" providerId="LiveId" clId="{9A8B1C8A-2376-4F69-8AB1-87258111213C}" dt="2023-06-19T02:42:07.797" v="307"/>
        <pc:sldMkLst>
          <pc:docMk/>
          <pc:sldMk cId="3535160032" sldId="267"/>
        </pc:sldMkLst>
        <pc:spChg chg="mod">
          <ac:chgData name="William Egge" userId="93f5ac689d079744" providerId="LiveId" clId="{9A8B1C8A-2376-4F69-8AB1-87258111213C}" dt="2023-06-19T02:06:07.735" v="60" actId="27636"/>
          <ac:spMkLst>
            <pc:docMk/>
            <pc:sldMk cId="3535160032" sldId="267"/>
            <ac:spMk id="3" creationId="{0C814C45-6F4F-5A7A-8DDA-1E1F0112C682}"/>
          </ac:spMkLst>
        </pc:spChg>
      </pc:sldChg>
      <pc:sldChg chg="addSp delSp modSp mod modTransition modAnim modNotesTx">
        <pc:chgData name="William Egge" userId="93f5ac689d079744" providerId="LiveId" clId="{9A8B1C8A-2376-4F69-8AB1-87258111213C}" dt="2023-06-19T02:53:20.557" v="319"/>
        <pc:sldMkLst>
          <pc:docMk/>
          <pc:sldMk cId="4119785011" sldId="268"/>
        </pc:sldMkLst>
        <pc:spChg chg="mod">
          <ac:chgData name="William Egge" userId="93f5ac689d079744" providerId="LiveId" clId="{9A8B1C8A-2376-4F69-8AB1-87258111213C}" dt="2023-06-19T02:01:45.522" v="47"/>
          <ac:spMkLst>
            <pc:docMk/>
            <pc:sldMk cId="4119785011" sldId="268"/>
            <ac:spMk id="2" creationId="{917000C5-F233-E3A8-05E5-1A6B28D74C3F}"/>
          </ac:spMkLst>
        </pc:spChg>
        <pc:spChg chg="mod">
          <ac:chgData name="William Egge" userId="93f5ac689d079744" providerId="LiveId" clId="{9A8B1C8A-2376-4F69-8AB1-87258111213C}" dt="2023-06-19T02:26:21.416" v="208" actId="20577"/>
          <ac:spMkLst>
            <pc:docMk/>
            <pc:sldMk cId="4119785011" sldId="268"/>
            <ac:spMk id="56" creationId="{52E5AAA9-93F2-08ED-2BD7-1ACAE2A7F535}"/>
          </ac:spMkLst>
        </pc:spChg>
        <pc:picChg chg="add del mod">
          <ac:chgData name="William Egge" userId="93f5ac689d079744" providerId="LiveId" clId="{9A8B1C8A-2376-4F69-8AB1-87258111213C}" dt="2023-06-19T02:50:48.518" v="313"/>
          <ac:picMkLst>
            <pc:docMk/>
            <pc:sldMk cId="4119785011" sldId="268"/>
            <ac:picMk id="3" creationId="{8D6AB6BC-992F-B234-6773-629ECC1B7AAB}"/>
          </ac:picMkLst>
        </pc:picChg>
        <pc:picChg chg="add del mod">
          <ac:chgData name="William Egge" userId="93f5ac689d079744" providerId="LiveId" clId="{9A8B1C8A-2376-4F69-8AB1-87258111213C}" dt="2023-06-19T02:50:51.419" v="315"/>
          <ac:picMkLst>
            <pc:docMk/>
            <pc:sldMk cId="4119785011" sldId="268"/>
            <ac:picMk id="4" creationId="{85703A3D-172A-8F60-7DEF-44595FE21EE3}"/>
          </ac:picMkLst>
        </pc:picChg>
        <pc:picChg chg="add del mod ord">
          <ac:chgData name="William Egge" userId="93f5ac689d079744" providerId="LiveId" clId="{9A8B1C8A-2376-4F69-8AB1-87258111213C}" dt="2023-06-19T02:52:33.026" v="316"/>
          <ac:picMkLst>
            <pc:docMk/>
            <pc:sldMk cId="4119785011" sldId="268"/>
            <ac:picMk id="7" creationId="{20164C31-E684-DD52-5DEB-CEDBCCC1EA92}"/>
          </ac:picMkLst>
        </pc:picChg>
        <pc:picChg chg="add del mod">
          <ac:chgData name="William Egge" userId="93f5ac689d079744" providerId="LiveId" clId="{9A8B1C8A-2376-4F69-8AB1-87258111213C}" dt="2023-06-19T02:52:35.153" v="318"/>
          <ac:picMkLst>
            <pc:docMk/>
            <pc:sldMk cId="4119785011" sldId="268"/>
            <ac:picMk id="8" creationId="{66238A81-A659-0826-D772-C3A309D90B15}"/>
          </ac:picMkLst>
        </pc:picChg>
        <pc:picChg chg="add del mod ord">
          <ac:chgData name="William Egge" userId="93f5ac689d079744" providerId="LiveId" clId="{9A8B1C8A-2376-4F69-8AB1-87258111213C}" dt="2023-06-19T02:53:20.557" v="319"/>
          <ac:picMkLst>
            <pc:docMk/>
            <pc:sldMk cId="4119785011" sldId="268"/>
            <ac:picMk id="11" creationId="{1A19B058-6982-B973-B534-BC1AA69EE15E}"/>
          </ac:picMkLst>
        </pc:picChg>
        <pc:picChg chg="add mod">
          <ac:chgData name="William Egge" userId="93f5ac689d079744" providerId="LiveId" clId="{9A8B1C8A-2376-4F69-8AB1-87258111213C}" dt="2023-06-19T02:53:20.557" v="319"/>
          <ac:picMkLst>
            <pc:docMk/>
            <pc:sldMk cId="4119785011" sldId="268"/>
            <ac:picMk id="12" creationId="{033C2F6B-66E8-0A92-A082-69B1F5386CF9}"/>
          </ac:picMkLst>
        </pc:picChg>
      </pc:sldChg>
      <pc:sldChg chg="addSp delSp modSp mod modTransition modNotesTx">
        <pc:chgData name="William Egge" userId="93f5ac689d079744" providerId="LiveId" clId="{9A8B1C8A-2376-4F69-8AB1-87258111213C}" dt="2023-06-19T02:55:09.359" v="320"/>
        <pc:sldMkLst>
          <pc:docMk/>
          <pc:sldMk cId="839264308" sldId="269"/>
        </pc:sldMkLst>
        <pc:spChg chg="mod">
          <ac:chgData name="William Egge" userId="93f5ac689d079744" providerId="LiveId" clId="{9A8B1C8A-2376-4F69-8AB1-87258111213C}" dt="2023-06-19T02:02:43.361" v="49"/>
          <ac:spMkLst>
            <pc:docMk/>
            <pc:sldMk cId="839264308" sldId="269"/>
            <ac:spMk id="2" creationId="{917000C5-F233-E3A8-05E5-1A6B28D74C3F}"/>
          </ac:spMkLst>
        </pc:spChg>
        <pc:spChg chg="mod">
          <ac:chgData name="William Egge" userId="93f5ac689d079744" providerId="LiveId" clId="{9A8B1C8A-2376-4F69-8AB1-87258111213C}" dt="2023-06-19T02:26:28.443" v="211" actId="20577"/>
          <ac:spMkLst>
            <pc:docMk/>
            <pc:sldMk cId="839264308" sldId="269"/>
            <ac:spMk id="56" creationId="{52E5AAA9-93F2-08ED-2BD7-1ACAE2A7F535}"/>
          </ac:spMkLst>
        </pc:spChg>
        <pc:picChg chg="add del mod">
          <ac:chgData name="William Egge" userId="93f5ac689d079744" providerId="LiveId" clId="{9A8B1C8A-2376-4F69-8AB1-87258111213C}" dt="2023-06-19T02:55:09.359" v="320"/>
          <ac:picMkLst>
            <pc:docMk/>
            <pc:sldMk cId="839264308" sldId="269"/>
            <ac:picMk id="3" creationId="{BB6CA83C-2848-F806-6BB6-E70FF6AACC63}"/>
          </ac:picMkLst>
        </pc:picChg>
        <pc:picChg chg="add mod">
          <ac:chgData name="William Egge" userId="93f5ac689d079744" providerId="LiveId" clId="{9A8B1C8A-2376-4F69-8AB1-87258111213C}" dt="2023-06-19T02:55:09.359" v="320"/>
          <ac:picMkLst>
            <pc:docMk/>
            <pc:sldMk cId="839264308" sldId="269"/>
            <ac:picMk id="4" creationId="{DED37276-5A60-B229-4C53-93264DE8CF88}"/>
          </ac:picMkLst>
        </pc:picChg>
      </pc:sldChg>
      <pc:sldChg chg="addSp delSp modSp mod modTransition modNotesTx">
        <pc:chgData name="William Egge" userId="93f5ac689d079744" providerId="LiveId" clId="{9A8B1C8A-2376-4F69-8AB1-87258111213C}" dt="2023-06-19T02:56:59.653" v="321"/>
        <pc:sldMkLst>
          <pc:docMk/>
          <pc:sldMk cId="2768844345" sldId="270"/>
        </pc:sldMkLst>
        <pc:spChg chg="mod">
          <ac:chgData name="William Egge" userId="93f5ac689d079744" providerId="LiveId" clId="{9A8B1C8A-2376-4F69-8AB1-87258111213C}" dt="2023-06-19T02:03:08.315" v="50"/>
          <ac:spMkLst>
            <pc:docMk/>
            <pc:sldMk cId="2768844345" sldId="270"/>
            <ac:spMk id="2" creationId="{917000C5-F233-E3A8-05E5-1A6B28D74C3F}"/>
          </ac:spMkLst>
        </pc:spChg>
        <pc:spChg chg="mod">
          <ac:chgData name="William Egge" userId="93f5ac689d079744" providerId="LiveId" clId="{9A8B1C8A-2376-4F69-8AB1-87258111213C}" dt="2023-06-19T02:26:34.503" v="214" actId="20577"/>
          <ac:spMkLst>
            <pc:docMk/>
            <pc:sldMk cId="2768844345" sldId="270"/>
            <ac:spMk id="56" creationId="{52E5AAA9-93F2-08ED-2BD7-1ACAE2A7F535}"/>
          </ac:spMkLst>
        </pc:spChg>
        <pc:picChg chg="add del mod">
          <ac:chgData name="William Egge" userId="93f5ac689d079744" providerId="LiveId" clId="{9A8B1C8A-2376-4F69-8AB1-87258111213C}" dt="2023-06-19T02:56:59.653" v="321"/>
          <ac:picMkLst>
            <pc:docMk/>
            <pc:sldMk cId="2768844345" sldId="270"/>
            <ac:picMk id="3" creationId="{46270144-0D6A-8BAB-1D13-8E8E77E1FC52}"/>
          </ac:picMkLst>
        </pc:picChg>
        <pc:picChg chg="add mod">
          <ac:chgData name="William Egge" userId="93f5ac689d079744" providerId="LiveId" clId="{9A8B1C8A-2376-4F69-8AB1-87258111213C}" dt="2023-06-19T02:56:59.653" v="321"/>
          <ac:picMkLst>
            <pc:docMk/>
            <pc:sldMk cId="2768844345" sldId="270"/>
            <ac:picMk id="4" creationId="{4655CD37-504B-41E5-FB4E-DD883D0522B8}"/>
          </ac:picMkLst>
        </pc:picChg>
      </pc:sldChg>
      <pc:sldChg chg="addSp delSp modSp mod modTransition modNotesTx">
        <pc:chgData name="William Egge" userId="93f5ac689d079744" providerId="LiveId" clId="{9A8B1C8A-2376-4F69-8AB1-87258111213C}" dt="2023-06-19T02:59:08.608" v="322"/>
        <pc:sldMkLst>
          <pc:docMk/>
          <pc:sldMk cId="820229966" sldId="271"/>
        </pc:sldMkLst>
        <pc:spChg chg="mod">
          <ac:chgData name="William Egge" userId="93f5ac689d079744" providerId="LiveId" clId="{9A8B1C8A-2376-4F69-8AB1-87258111213C}" dt="2023-06-19T02:03:39.895" v="51"/>
          <ac:spMkLst>
            <pc:docMk/>
            <pc:sldMk cId="820229966" sldId="271"/>
            <ac:spMk id="2" creationId="{917000C5-F233-E3A8-05E5-1A6B28D74C3F}"/>
          </ac:spMkLst>
        </pc:spChg>
        <pc:spChg chg="mod">
          <ac:chgData name="William Egge" userId="93f5ac689d079744" providerId="LiveId" clId="{9A8B1C8A-2376-4F69-8AB1-87258111213C}" dt="2023-06-19T02:26:48.365" v="217" actId="20577"/>
          <ac:spMkLst>
            <pc:docMk/>
            <pc:sldMk cId="820229966" sldId="271"/>
            <ac:spMk id="56" creationId="{52E5AAA9-93F2-08ED-2BD7-1ACAE2A7F535}"/>
          </ac:spMkLst>
        </pc:spChg>
        <pc:picChg chg="add del mod">
          <ac:chgData name="William Egge" userId="93f5ac689d079744" providerId="LiveId" clId="{9A8B1C8A-2376-4F69-8AB1-87258111213C}" dt="2023-06-19T02:59:08.608" v="322"/>
          <ac:picMkLst>
            <pc:docMk/>
            <pc:sldMk cId="820229966" sldId="271"/>
            <ac:picMk id="3" creationId="{CD4DC9C3-030E-5246-E630-F647E42D2BBC}"/>
          </ac:picMkLst>
        </pc:picChg>
        <pc:picChg chg="add mod">
          <ac:chgData name="William Egge" userId="93f5ac689d079744" providerId="LiveId" clId="{9A8B1C8A-2376-4F69-8AB1-87258111213C}" dt="2023-06-19T02:59:08.608" v="322"/>
          <ac:picMkLst>
            <pc:docMk/>
            <pc:sldMk cId="820229966" sldId="271"/>
            <ac:picMk id="4" creationId="{BEFC3FC2-D1DC-0B1F-26D5-62868B08E7E2}"/>
          </ac:picMkLst>
        </pc:picChg>
      </pc:sldChg>
      <pc:sldChg chg="addSp delSp modSp mod modTransition modNotesTx">
        <pc:chgData name="William Egge" userId="93f5ac689d079744" providerId="LiveId" clId="{9A8B1C8A-2376-4F69-8AB1-87258111213C}" dt="2023-06-19T03:01:15.551" v="323"/>
        <pc:sldMkLst>
          <pc:docMk/>
          <pc:sldMk cId="1906704032" sldId="272"/>
        </pc:sldMkLst>
        <pc:spChg chg="mod">
          <ac:chgData name="William Egge" userId="93f5ac689d079744" providerId="LiveId" clId="{9A8B1C8A-2376-4F69-8AB1-87258111213C}" dt="2023-06-19T02:04:06.917" v="52"/>
          <ac:spMkLst>
            <pc:docMk/>
            <pc:sldMk cId="1906704032" sldId="272"/>
            <ac:spMk id="2" creationId="{917000C5-F233-E3A8-05E5-1A6B28D74C3F}"/>
          </ac:spMkLst>
        </pc:spChg>
        <pc:spChg chg="mod">
          <ac:chgData name="William Egge" userId="93f5ac689d079744" providerId="LiveId" clId="{9A8B1C8A-2376-4F69-8AB1-87258111213C}" dt="2023-06-19T02:27:06.391" v="220" actId="20577"/>
          <ac:spMkLst>
            <pc:docMk/>
            <pc:sldMk cId="1906704032" sldId="272"/>
            <ac:spMk id="56" creationId="{52E5AAA9-93F2-08ED-2BD7-1ACAE2A7F535}"/>
          </ac:spMkLst>
        </pc:spChg>
        <pc:picChg chg="add del mod">
          <ac:chgData name="William Egge" userId="93f5ac689d079744" providerId="LiveId" clId="{9A8B1C8A-2376-4F69-8AB1-87258111213C}" dt="2023-06-19T03:01:15.551" v="323"/>
          <ac:picMkLst>
            <pc:docMk/>
            <pc:sldMk cId="1906704032" sldId="272"/>
            <ac:picMk id="3" creationId="{673AD6FA-D78F-5C40-ADE4-DA39CBEC2268}"/>
          </ac:picMkLst>
        </pc:picChg>
        <pc:picChg chg="add mod">
          <ac:chgData name="William Egge" userId="93f5ac689d079744" providerId="LiveId" clId="{9A8B1C8A-2376-4F69-8AB1-87258111213C}" dt="2023-06-19T03:01:15.551" v="323"/>
          <ac:picMkLst>
            <pc:docMk/>
            <pc:sldMk cId="1906704032" sldId="272"/>
            <ac:picMk id="4" creationId="{3F159845-147D-8635-B67A-13AEE1CC87D7}"/>
          </ac:picMkLst>
        </pc:picChg>
      </pc:sldChg>
      <pc:sldChg chg="addSp delSp modSp mod modTransition modNotesTx">
        <pc:chgData name="William Egge" userId="93f5ac689d079744" providerId="LiveId" clId="{9A8B1C8A-2376-4F69-8AB1-87258111213C}" dt="2023-06-19T03:03:34.229" v="324"/>
        <pc:sldMkLst>
          <pc:docMk/>
          <pc:sldMk cId="3946793740" sldId="273"/>
        </pc:sldMkLst>
        <pc:spChg chg="mod">
          <ac:chgData name="William Egge" userId="93f5ac689d079744" providerId="LiveId" clId="{9A8B1C8A-2376-4F69-8AB1-87258111213C}" dt="2023-06-19T02:04:28.734" v="53"/>
          <ac:spMkLst>
            <pc:docMk/>
            <pc:sldMk cId="3946793740" sldId="273"/>
            <ac:spMk id="2" creationId="{917000C5-F233-E3A8-05E5-1A6B28D74C3F}"/>
          </ac:spMkLst>
        </pc:spChg>
        <pc:spChg chg="mod">
          <ac:chgData name="William Egge" userId="93f5ac689d079744" providerId="LiveId" clId="{9A8B1C8A-2376-4F69-8AB1-87258111213C}" dt="2023-06-19T02:27:18.902" v="223" actId="20577"/>
          <ac:spMkLst>
            <pc:docMk/>
            <pc:sldMk cId="3946793740" sldId="273"/>
            <ac:spMk id="56" creationId="{52E5AAA9-93F2-08ED-2BD7-1ACAE2A7F535}"/>
          </ac:spMkLst>
        </pc:spChg>
        <pc:picChg chg="add del mod">
          <ac:chgData name="William Egge" userId="93f5ac689d079744" providerId="LiveId" clId="{9A8B1C8A-2376-4F69-8AB1-87258111213C}" dt="2023-06-19T03:03:34.229" v="324"/>
          <ac:picMkLst>
            <pc:docMk/>
            <pc:sldMk cId="3946793740" sldId="273"/>
            <ac:picMk id="3" creationId="{AB8B26E8-7624-6135-3BBD-EB2A3DE9C4CD}"/>
          </ac:picMkLst>
        </pc:picChg>
        <pc:picChg chg="add mod">
          <ac:chgData name="William Egge" userId="93f5ac689d079744" providerId="LiveId" clId="{9A8B1C8A-2376-4F69-8AB1-87258111213C}" dt="2023-06-19T03:03:34.229" v="324"/>
          <ac:picMkLst>
            <pc:docMk/>
            <pc:sldMk cId="3946793740" sldId="273"/>
            <ac:picMk id="4" creationId="{3F9DA90B-01FD-C707-71D1-303FB4389137}"/>
          </ac:picMkLst>
        </pc:picChg>
      </pc:sldChg>
      <pc:sldChg chg="addSp delSp modSp mod modTransition modNotesTx">
        <pc:chgData name="William Egge" userId="93f5ac689d079744" providerId="LiveId" clId="{9A8B1C8A-2376-4F69-8AB1-87258111213C}" dt="2023-06-19T03:05:32.267" v="325"/>
        <pc:sldMkLst>
          <pc:docMk/>
          <pc:sldMk cId="1068066133" sldId="274"/>
        </pc:sldMkLst>
        <pc:spChg chg="mod">
          <ac:chgData name="William Egge" userId="93f5ac689d079744" providerId="LiveId" clId="{9A8B1C8A-2376-4F69-8AB1-87258111213C}" dt="2023-06-19T02:04:50.707" v="57" actId="27636"/>
          <ac:spMkLst>
            <pc:docMk/>
            <pc:sldMk cId="1068066133" sldId="274"/>
            <ac:spMk id="2" creationId="{917000C5-F233-E3A8-05E5-1A6B28D74C3F}"/>
          </ac:spMkLst>
        </pc:spChg>
        <pc:spChg chg="mod">
          <ac:chgData name="William Egge" userId="93f5ac689d079744" providerId="LiveId" clId="{9A8B1C8A-2376-4F69-8AB1-87258111213C}" dt="2023-06-19T02:27:28.965" v="224" actId="20577"/>
          <ac:spMkLst>
            <pc:docMk/>
            <pc:sldMk cId="1068066133" sldId="274"/>
            <ac:spMk id="56" creationId="{52E5AAA9-93F2-08ED-2BD7-1ACAE2A7F535}"/>
          </ac:spMkLst>
        </pc:spChg>
        <pc:picChg chg="add del mod">
          <ac:chgData name="William Egge" userId="93f5ac689d079744" providerId="LiveId" clId="{9A8B1C8A-2376-4F69-8AB1-87258111213C}" dt="2023-06-19T03:05:32.267" v="325"/>
          <ac:picMkLst>
            <pc:docMk/>
            <pc:sldMk cId="1068066133" sldId="274"/>
            <ac:picMk id="3" creationId="{C7D22810-A040-4157-88FD-A2896A502BCA}"/>
          </ac:picMkLst>
        </pc:picChg>
        <pc:picChg chg="add mod">
          <ac:chgData name="William Egge" userId="93f5ac689d079744" providerId="LiveId" clId="{9A8B1C8A-2376-4F69-8AB1-87258111213C}" dt="2023-06-19T03:05:32.267" v="325"/>
          <ac:picMkLst>
            <pc:docMk/>
            <pc:sldMk cId="1068066133" sldId="274"/>
            <ac:picMk id="4" creationId="{DAC86EF6-DE33-92EB-A0F2-2878C2469B83}"/>
          </ac:picMkLst>
        </pc:picChg>
      </pc:sldChg>
      <pc:sldChg chg="addSp delSp modSp mod modTransition modNotesTx">
        <pc:chgData name="William Egge" userId="93f5ac689d079744" providerId="LiveId" clId="{9A8B1C8A-2376-4F69-8AB1-87258111213C}" dt="2023-06-19T03:07:36.090" v="326"/>
        <pc:sldMkLst>
          <pc:docMk/>
          <pc:sldMk cId="928325185" sldId="275"/>
        </pc:sldMkLst>
        <pc:spChg chg="mod">
          <ac:chgData name="William Egge" userId="93f5ac689d079744" providerId="LiveId" clId="{9A8B1C8A-2376-4F69-8AB1-87258111213C}" dt="2023-06-19T02:05:23.838" v="58"/>
          <ac:spMkLst>
            <pc:docMk/>
            <pc:sldMk cId="928325185" sldId="275"/>
            <ac:spMk id="2" creationId="{917000C5-F233-E3A8-05E5-1A6B28D74C3F}"/>
          </ac:spMkLst>
        </pc:spChg>
        <pc:spChg chg="mod">
          <ac:chgData name="William Egge" userId="93f5ac689d079744" providerId="LiveId" clId="{9A8B1C8A-2376-4F69-8AB1-87258111213C}" dt="2023-06-19T02:27:37.654" v="227" actId="20577"/>
          <ac:spMkLst>
            <pc:docMk/>
            <pc:sldMk cId="928325185" sldId="275"/>
            <ac:spMk id="56" creationId="{52E5AAA9-93F2-08ED-2BD7-1ACAE2A7F535}"/>
          </ac:spMkLst>
        </pc:spChg>
        <pc:picChg chg="add del mod">
          <ac:chgData name="William Egge" userId="93f5ac689d079744" providerId="LiveId" clId="{9A8B1C8A-2376-4F69-8AB1-87258111213C}" dt="2023-06-19T03:07:36.090" v="326"/>
          <ac:picMkLst>
            <pc:docMk/>
            <pc:sldMk cId="928325185" sldId="275"/>
            <ac:picMk id="3" creationId="{11F38FFB-C286-4167-7C31-F56AE716C8CD}"/>
          </ac:picMkLst>
        </pc:picChg>
        <pc:picChg chg="add mod">
          <ac:chgData name="William Egge" userId="93f5ac689d079744" providerId="LiveId" clId="{9A8B1C8A-2376-4F69-8AB1-87258111213C}" dt="2023-06-19T03:07:36.090" v="326"/>
          <ac:picMkLst>
            <pc:docMk/>
            <pc:sldMk cId="928325185" sldId="275"/>
            <ac:picMk id="4" creationId="{1F785806-0FA5-DCC5-AFC1-A97B8D57EE00}"/>
          </ac:picMkLst>
        </pc:picChg>
      </pc:sldChg>
      <pc:sldChg chg="addSp delSp modSp mod modTransition modNotesTx">
        <pc:chgData name="William Egge" userId="93f5ac689d079744" providerId="LiveId" clId="{9A8B1C8A-2376-4F69-8AB1-87258111213C}" dt="2023-06-19T03:09:49.769" v="327"/>
        <pc:sldMkLst>
          <pc:docMk/>
          <pc:sldMk cId="3492775075" sldId="276"/>
        </pc:sldMkLst>
        <pc:spChg chg="mod">
          <ac:chgData name="William Egge" userId="93f5ac689d079744" providerId="LiveId" clId="{9A8B1C8A-2376-4F69-8AB1-87258111213C}" dt="2023-06-19T02:28:49.073" v="252" actId="20577"/>
          <ac:spMkLst>
            <pc:docMk/>
            <pc:sldMk cId="3492775075" sldId="276"/>
            <ac:spMk id="56" creationId="{52E5AAA9-93F2-08ED-2BD7-1ACAE2A7F535}"/>
          </ac:spMkLst>
        </pc:spChg>
        <pc:picChg chg="add del mod">
          <ac:chgData name="William Egge" userId="93f5ac689d079744" providerId="LiveId" clId="{9A8B1C8A-2376-4F69-8AB1-87258111213C}" dt="2023-06-19T03:09:49.769" v="327"/>
          <ac:picMkLst>
            <pc:docMk/>
            <pc:sldMk cId="3492775075" sldId="276"/>
            <ac:picMk id="3" creationId="{6A2DA433-CAA6-EA84-F3E1-306B05A66061}"/>
          </ac:picMkLst>
        </pc:picChg>
        <pc:picChg chg="add mod">
          <ac:chgData name="William Egge" userId="93f5ac689d079744" providerId="LiveId" clId="{9A8B1C8A-2376-4F69-8AB1-87258111213C}" dt="2023-06-19T03:09:49.769" v="327"/>
          <ac:picMkLst>
            <pc:docMk/>
            <pc:sldMk cId="3492775075" sldId="276"/>
            <ac:picMk id="4" creationId="{6A0ACDD8-0233-6C9E-0058-46A60D41B8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582EA-DFAC-4984-AE32-CEAE21C6AB73}"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531E3-9608-4DDE-BB40-7BFDE2CAE8D7}" type="slidenum">
              <a:rPr lang="en-US" smtClean="0"/>
              <a:t>‹#›</a:t>
            </a:fld>
            <a:endParaRPr lang="en-US"/>
          </a:p>
        </p:txBody>
      </p:sp>
    </p:spTree>
    <p:extLst>
      <p:ext uri="{BB962C8B-B14F-4D97-AF65-F5344CB8AC3E}">
        <p14:creationId xmlns:p14="http://schemas.microsoft.com/office/powerpoint/2010/main" val="3424283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this presentation, we will explore the interplay of security controls within shared source code repositories, scrutinizing how they safeguard and influence collaborative development practices in our contemporary software development landscape.</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1</a:t>
            </a:fld>
            <a:endParaRPr lang="en-US"/>
          </a:p>
        </p:txBody>
      </p:sp>
    </p:spTree>
    <p:extLst>
      <p:ext uri="{BB962C8B-B14F-4D97-AF65-F5344CB8AC3E}">
        <p14:creationId xmlns:p14="http://schemas.microsoft.com/office/powerpoint/2010/main" val="423486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Security training and awareness programs are crucial for ensuring that all members of an organization understand the importance of security measures and how to follow best practices. Such programs can significantly reduce the likelihood of inadvertent security breaches due to human error (Kim et al., 2016).</a:t>
            </a:r>
            <a:br>
              <a:rPr lang="en-US" dirty="0"/>
            </a:br>
            <a:endParaRPr lang="en-US" dirty="0">
              <a:solidFill>
                <a:srgbClr val="0E101A"/>
              </a:solidFill>
              <a:effectLst/>
            </a:endParaRPr>
          </a:p>
        </p:txBody>
      </p:sp>
      <p:sp>
        <p:nvSpPr>
          <p:cNvPr id="4" name="Slide Number Placeholder 3"/>
          <p:cNvSpPr>
            <a:spLocks noGrp="1"/>
          </p:cNvSpPr>
          <p:nvPr>
            <p:ph type="sldNum" sz="quarter" idx="5"/>
          </p:nvPr>
        </p:nvSpPr>
        <p:spPr/>
        <p:txBody>
          <a:bodyPr/>
          <a:lstStyle/>
          <a:p>
            <a:fld id="{F6B531E3-9608-4DDE-BB40-7BFDE2CAE8D7}" type="slidenum">
              <a:rPr lang="en-US" smtClean="0"/>
              <a:t>10</a:t>
            </a:fld>
            <a:endParaRPr lang="en-US"/>
          </a:p>
        </p:txBody>
      </p:sp>
    </p:spTree>
    <p:extLst>
      <p:ext uri="{BB962C8B-B14F-4D97-AF65-F5344CB8AC3E}">
        <p14:creationId xmlns:p14="http://schemas.microsoft.com/office/powerpoint/2010/main" val="224009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mj-lt"/>
              <a:buNone/>
            </a:pPr>
            <a:r>
              <a:rPr lang="en-US" b="0" i="0" dirty="0">
                <a:solidFill>
                  <a:srgbClr val="374151"/>
                </a:solidFill>
                <a:effectLst/>
                <a:latin typeface="Söhne"/>
              </a:rPr>
              <a:t>Automation is becoming increasingly important in repository security. Tools that automatically check for vulnerabilities or enforce security policies can significantly enhance security controls in shared source code repositories (Kim et al., 2016).</a:t>
            </a:r>
          </a:p>
        </p:txBody>
      </p:sp>
      <p:sp>
        <p:nvSpPr>
          <p:cNvPr id="4" name="Slide Number Placeholder 3"/>
          <p:cNvSpPr>
            <a:spLocks noGrp="1"/>
          </p:cNvSpPr>
          <p:nvPr>
            <p:ph type="sldNum" sz="quarter" idx="5"/>
          </p:nvPr>
        </p:nvSpPr>
        <p:spPr/>
        <p:txBody>
          <a:bodyPr/>
          <a:lstStyle/>
          <a:p>
            <a:fld id="{F6B531E3-9608-4DDE-BB40-7BFDE2CAE8D7}" type="slidenum">
              <a:rPr lang="en-US" smtClean="0"/>
              <a:t>11</a:t>
            </a:fld>
            <a:endParaRPr lang="en-US"/>
          </a:p>
        </p:txBody>
      </p:sp>
    </p:spTree>
    <p:extLst>
      <p:ext uri="{BB962C8B-B14F-4D97-AF65-F5344CB8AC3E}">
        <p14:creationId xmlns:p14="http://schemas.microsoft.com/office/powerpoint/2010/main" val="2303856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12</a:t>
            </a:fld>
            <a:endParaRPr lang="en-US"/>
          </a:p>
        </p:txBody>
      </p:sp>
    </p:spTree>
    <p:extLst>
      <p:ext uri="{BB962C8B-B14F-4D97-AF65-F5344CB8AC3E}">
        <p14:creationId xmlns:p14="http://schemas.microsoft.com/office/powerpoint/2010/main" val="411961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Shared source code repositories are platforms where developers can store, manage, track and control changes to their codebase (Kim et al., 2016). They play a crucial role in software development, enabling collaboration and efficient version control.</a:t>
            </a:r>
            <a:endParaRPr lang="en-US" dirty="0">
              <a:solidFill>
                <a:srgbClr val="0E101A"/>
              </a:solidFill>
              <a:effectLst/>
            </a:endParaRPr>
          </a:p>
        </p:txBody>
      </p:sp>
      <p:sp>
        <p:nvSpPr>
          <p:cNvPr id="4" name="Slide Number Placeholder 3"/>
          <p:cNvSpPr>
            <a:spLocks noGrp="1"/>
          </p:cNvSpPr>
          <p:nvPr>
            <p:ph type="sldNum" sz="quarter" idx="5"/>
          </p:nvPr>
        </p:nvSpPr>
        <p:spPr/>
        <p:txBody>
          <a:bodyPr/>
          <a:lstStyle/>
          <a:p>
            <a:fld id="{F6B531E3-9608-4DDE-BB40-7BFDE2CAE8D7}" type="slidenum">
              <a:rPr lang="en-US" smtClean="0"/>
              <a:t>2</a:t>
            </a:fld>
            <a:endParaRPr lang="en-US"/>
          </a:p>
        </p:txBody>
      </p:sp>
    </p:spTree>
    <p:extLst>
      <p:ext uri="{BB962C8B-B14F-4D97-AF65-F5344CB8AC3E}">
        <p14:creationId xmlns:p14="http://schemas.microsoft.com/office/powerpoint/2010/main" val="325243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Security in shared source code repositories is paramount. In addition to protecting intellectual property, security measures prevent unauthorized access and modifications, thus safeguarding the integrity of the software and the security of end-users (Kim et al., 2016).</a:t>
            </a:r>
          </a:p>
        </p:txBody>
      </p:sp>
      <p:sp>
        <p:nvSpPr>
          <p:cNvPr id="4" name="Slide Number Placeholder 3"/>
          <p:cNvSpPr>
            <a:spLocks noGrp="1"/>
          </p:cNvSpPr>
          <p:nvPr>
            <p:ph type="sldNum" sz="quarter" idx="5"/>
          </p:nvPr>
        </p:nvSpPr>
        <p:spPr/>
        <p:txBody>
          <a:bodyPr/>
          <a:lstStyle/>
          <a:p>
            <a:fld id="{F6B531E3-9608-4DDE-BB40-7BFDE2CAE8D7}" type="slidenum">
              <a:rPr lang="en-US" smtClean="0"/>
              <a:t>3</a:t>
            </a:fld>
            <a:endParaRPr lang="en-US"/>
          </a:p>
        </p:txBody>
      </p:sp>
    </p:spTree>
    <p:extLst>
      <p:ext uri="{BB962C8B-B14F-4D97-AF65-F5344CB8AC3E}">
        <p14:creationId xmlns:p14="http://schemas.microsoft.com/office/powerpoint/2010/main" val="2121194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Shared repositories are subject to various security risks, including unauthorized access, insider threats, data leaks, and software vulnerabilities. These risks can result in significant damages, both in terms of financial loss and reputational damage (Kim et al., 2016).</a:t>
            </a:r>
          </a:p>
        </p:txBody>
      </p:sp>
      <p:sp>
        <p:nvSpPr>
          <p:cNvPr id="4" name="Slide Number Placeholder 3"/>
          <p:cNvSpPr>
            <a:spLocks noGrp="1"/>
          </p:cNvSpPr>
          <p:nvPr>
            <p:ph type="sldNum" sz="quarter" idx="5"/>
          </p:nvPr>
        </p:nvSpPr>
        <p:spPr/>
        <p:txBody>
          <a:bodyPr/>
          <a:lstStyle/>
          <a:p>
            <a:fld id="{F6B531E3-9608-4DDE-BB40-7BFDE2CAE8D7}" type="slidenum">
              <a:rPr lang="en-US" smtClean="0"/>
              <a:t>4</a:t>
            </a:fld>
            <a:endParaRPr lang="en-US"/>
          </a:p>
        </p:txBody>
      </p:sp>
    </p:spTree>
    <p:extLst>
      <p:ext uri="{BB962C8B-B14F-4D97-AF65-F5344CB8AC3E}">
        <p14:creationId xmlns:p14="http://schemas.microsoft.com/office/powerpoint/2010/main" val="1225171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Security controls are measures implemented to mitigate security risks. These can include technical controls such as encryption, access control measures, and audit logs, as well as organizational controls like security policies and training (Kim et al., 2016).</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5</a:t>
            </a:fld>
            <a:endParaRPr lang="en-US"/>
          </a:p>
        </p:txBody>
      </p:sp>
    </p:spTree>
    <p:extLst>
      <p:ext uri="{BB962C8B-B14F-4D97-AF65-F5344CB8AC3E}">
        <p14:creationId xmlns:p14="http://schemas.microsoft.com/office/powerpoint/2010/main" val="1786282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mj-lt"/>
              <a:buNone/>
            </a:pPr>
            <a:r>
              <a:rPr lang="en-US" b="0" i="0" dirty="0">
                <a:solidFill>
                  <a:srgbClr val="374151"/>
                </a:solidFill>
                <a:effectLst/>
                <a:latin typeface="Söhne"/>
              </a:rPr>
              <a:t>Access control involves regulating who can view, edit, and manage code in a repository. By implementing strong access control, organizations can limit the potential for unauthorized access or malicious modifications (Kim et al., 2016).</a:t>
            </a:r>
            <a:endParaRPr lang="en-US" dirty="0">
              <a:solidFill>
                <a:srgbClr val="0E101A"/>
              </a:solidFill>
              <a:effectLst/>
            </a:endParaRPr>
          </a:p>
        </p:txBody>
      </p:sp>
      <p:sp>
        <p:nvSpPr>
          <p:cNvPr id="4" name="Slide Number Placeholder 3"/>
          <p:cNvSpPr>
            <a:spLocks noGrp="1"/>
          </p:cNvSpPr>
          <p:nvPr>
            <p:ph type="sldNum" sz="quarter" idx="5"/>
          </p:nvPr>
        </p:nvSpPr>
        <p:spPr/>
        <p:txBody>
          <a:bodyPr/>
          <a:lstStyle/>
          <a:p>
            <a:fld id="{F6B531E3-9608-4DDE-BB40-7BFDE2CAE8D7}" type="slidenum">
              <a:rPr lang="en-US" smtClean="0"/>
              <a:t>6</a:t>
            </a:fld>
            <a:endParaRPr lang="en-US"/>
          </a:p>
        </p:txBody>
      </p:sp>
    </p:spTree>
    <p:extLst>
      <p:ext uri="{BB962C8B-B14F-4D97-AF65-F5344CB8AC3E}">
        <p14:creationId xmlns:p14="http://schemas.microsoft.com/office/powerpoint/2010/main" val="1412945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mj-lt"/>
              <a:buNone/>
            </a:pPr>
            <a:r>
              <a:rPr lang="en-US" b="0" i="0" dirty="0">
                <a:solidFill>
                  <a:srgbClr val="374151"/>
                </a:solidFill>
                <a:effectLst/>
                <a:latin typeface="Söhne"/>
              </a:rPr>
              <a:t>Version control systems can contribute to security by maintaining a history of changes made to the codebase. This allows for the detection and reversal of malicious changes, aiding in incident response and recovery (Kim et al., 2016).</a:t>
            </a:r>
          </a:p>
        </p:txBody>
      </p:sp>
      <p:sp>
        <p:nvSpPr>
          <p:cNvPr id="4" name="Slide Number Placeholder 3"/>
          <p:cNvSpPr>
            <a:spLocks noGrp="1"/>
          </p:cNvSpPr>
          <p:nvPr>
            <p:ph type="sldNum" sz="quarter" idx="5"/>
          </p:nvPr>
        </p:nvSpPr>
        <p:spPr/>
        <p:txBody>
          <a:bodyPr/>
          <a:lstStyle/>
          <a:p>
            <a:fld id="{F6B531E3-9608-4DDE-BB40-7BFDE2CAE8D7}" type="slidenum">
              <a:rPr lang="en-US" smtClean="0"/>
              <a:t>7</a:t>
            </a:fld>
            <a:endParaRPr lang="en-US"/>
          </a:p>
        </p:txBody>
      </p:sp>
    </p:spTree>
    <p:extLst>
      <p:ext uri="{BB962C8B-B14F-4D97-AF65-F5344CB8AC3E}">
        <p14:creationId xmlns:p14="http://schemas.microsoft.com/office/powerpoint/2010/main" val="913306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mj-lt"/>
              <a:buNone/>
            </a:pPr>
            <a:r>
              <a:rPr lang="en-US" b="0" i="0" dirty="0">
                <a:solidFill>
                  <a:srgbClr val="374151"/>
                </a:solidFill>
                <a:effectLst/>
                <a:latin typeface="Söhne"/>
              </a:rPr>
              <a:t>Encryption is a critical security control for protecting sensitive data in transit and at rest. It renders data unreadable without the correct decryption key, thereby protecting code in shared repositories from unauthorized access (Kim et al., 2016).</a:t>
            </a:r>
            <a:endParaRPr lang="en-US" dirty="0">
              <a:solidFill>
                <a:srgbClr val="0E101A"/>
              </a:solidFill>
              <a:effectLst/>
            </a:endParaRPr>
          </a:p>
        </p:txBody>
      </p:sp>
      <p:sp>
        <p:nvSpPr>
          <p:cNvPr id="4" name="Slide Number Placeholder 3"/>
          <p:cNvSpPr>
            <a:spLocks noGrp="1"/>
          </p:cNvSpPr>
          <p:nvPr>
            <p:ph type="sldNum" sz="quarter" idx="5"/>
          </p:nvPr>
        </p:nvSpPr>
        <p:spPr/>
        <p:txBody>
          <a:bodyPr/>
          <a:lstStyle/>
          <a:p>
            <a:fld id="{F6B531E3-9608-4DDE-BB40-7BFDE2CAE8D7}" type="slidenum">
              <a:rPr lang="en-US" smtClean="0"/>
              <a:t>8</a:t>
            </a:fld>
            <a:endParaRPr lang="en-US"/>
          </a:p>
        </p:txBody>
      </p:sp>
    </p:spTree>
    <p:extLst>
      <p:ext uri="{BB962C8B-B14F-4D97-AF65-F5344CB8AC3E}">
        <p14:creationId xmlns:p14="http://schemas.microsoft.com/office/powerpoint/2010/main" val="431435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Audit logs and continuous monitoring provide visibility into repository activities. They allow for the detection of suspicious activities, thereby enabling prompt response to potential security incidents (Kim et al., 2016).</a:t>
            </a:r>
          </a:p>
        </p:txBody>
      </p:sp>
      <p:sp>
        <p:nvSpPr>
          <p:cNvPr id="4" name="Slide Number Placeholder 3"/>
          <p:cNvSpPr>
            <a:spLocks noGrp="1"/>
          </p:cNvSpPr>
          <p:nvPr>
            <p:ph type="sldNum" sz="quarter" idx="5"/>
          </p:nvPr>
        </p:nvSpPr>
        <p:spPr/>
        <p:txBody>
          <a:bodyPr/>
          <a:lstStyle/>
          <a:p>
            <a:fld id="{F6B531E3-9608-4DDE-BB40-7BFDE2CAE8D7}" type="slidenum">
              <a:rPr lang="en-US" smtClean="0"/>
              <a:t>9</a:t>
            </a:fld>
            <a:endParaRPr lang="en-US"/>
          </a:p>
        </p:txBody>
      </p:sp>
    </p:spTree>
    <p:extLst>
      <p:ext uri="{BB962C8B-B14F-4D97-AF65-F5344CB8AC3E}">
        <p14:creationId xmlns:p14="http://schemas.microsoft.com/office/powerpoint/2010/main" val="64763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9D59-A9A4-8994-26AF-FE4984CBB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D781F6-6859-0EF3-C39D-BA590B1BA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7D2EB2-2B46-A12C-661E-99E4168B7B3C}"/>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5" name="Footer Placeholder 4">
            <a:extLst>
              <a:ext uri="{FF2B5EF4-FFF2-40B4-BE49-F238E27FC236}">
                <a16:creationId xmlns:a16="http://schemas.microsoft.com/office/drawing/2014/main" id="{D173488D-354F-C756-9830-B43FDA32D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47445-073C-D221-D4E7-B59B02988ADB}"/>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37875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482D-0584-9A59-72DB-ADDFA3B16F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3BE060-6B3E-5BBC-9FBB-88F1BF76B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CD1ED-184B-D58E-946B-12241FC2249F}"/>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5" name="Footer Placeholder 4">
            <a:extLst>
              <a:ext uri="{FF2B5EF4-FFF2-40B4-BE49-F238E27FC236}">
                <a16:creationId xmlns:a16="http://schemas.microsoft.com/office/drawing/2014/main" id="{590B8E12-ED4B-92B4-8B3B-39EE8BB7D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F77EC-E326-03F4-397E-AD7D02D743CA}"/>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335737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15C64E-EAF1-F98B-7365-7AD1DC6838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E8F58A-AA27-5B31-AC2B-C0BBAE0BB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309F2-FD91-7DE8-B32A-C7C334DB8D1C}"/>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5" name="Footer Placeholder 4">
            <a:extLst>
              <a:ext uri="{FF2B5EF4-FFF2-40B4-BE49-F238E27FC236}">
                <a16:creationId xmlns:a16="http://schemas.microsoft.com/office/drawing/2014/main" id="{434124C2-2A63-3371-3968-A2B114542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285CD-0810-BF1D-5FB6-E73F1F7115D7}"/>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234689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200F-9EED-8482-6065-3288A3E46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82E12-B269-1ED5-A370-CE48D9318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3C7AA-563A-F901-0EA3-B2E41BCE9FC3}"/>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5" name="Footer Placeholder 4">
            <a:extLst>
              <a:ext uri="{FF2B5EF4-FFF2-40B4-BE49-F238E27FC236}">
                <a16:creationId xmlns:a16="http://schemas.microsoft.com/office/drawing/2014/main" id="{C2D1714E-D1AE-6E48-F403-343AEBC0C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EC6EA-DED8-6040-FFED-954CABE1E388}"/>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429467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60E2-B3DA-09C9-78F5-237E4850D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9B132A-807B-B1A6-F25A-BCD8F9A7F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9735D-A90A-B4DA-337D-36ABC9B92ECE}"/>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5" name="Footer Placeholder 4">
            <a:extLst>
              <a:ext uri="{FF2B5EF4-FFF2-40B4-BE49-F238E27FC236}">
                <a16:creationId xmlns:a16="http://schemas.microsoft.com/office/drawing/2014/main" id="{815C084A-69C6-1884-4CD6-5A3B2579B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EA6D3-7612-3C35-588E-ECF2ADAAC0A8}"/>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427715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9E7C-7040-CC35-00CA-426BF0D74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68CDF0-9C9D-1E65-F037-CAD9AC0A58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AFAC6-DD5D-A328-A537-6ED4E1BA44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E63283-167A-7FB5-E7F3-67E4D46C4EBA}"/>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6" name="Footer Placeholder 5">
            <a:extLst>
              <a:ext uri="{FF2B5EF4-FFF2-40B4-BE49-F238E27FC236}">
                <a16:creationId xmlns:a16="http://schemas.microsoft.com/office/drawing/2014/main" id="{5A92B30A-3671-11E6-9F7A-A13252AA8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94792-522A-AFF0-9889-BF16EE1BAFA1}"/>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69371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F4C8-4958-EBBA-E9C0-B2E3278A48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6F480B-557D-C1B9-636B-4F8287E39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16DDF-7D82-BBE3-4F6E-E5C1A5E188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F536B-54E6-D7A9-7BE8-E20172191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936461-2DF2-4626-9473-CF4B366157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B89E4F-03F0-6DC2-7A73-5FEA08EACF58}"/>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8" name="Footer Placeholder 7">
            <a:extLst>
              <a:ext uri="{FF2B5EF4-FFF2-40B4-BE49-F238E27FC236}">
                <a16:creationId xmlns:a16="http://schemas.microsoft.com/office/drawing/2014/main" id="{C9D13427-9E46-0ADF-EF79-93A1D5535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7C9435-7CD2-60B5-43F8-1FDECF8C32FC}"/>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22412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A20E-DD6C-083D-8CFD-B038F70EE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1FBB8B-80CD-8E14-3F3A-5AA44B168DD6}"/>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4" name="Footer Placeholder 3">
            <a:extLst>
              <a:ext uri="{FF2B5EF4-FFF2-40B4-BE49-F238E27FC236}">
                <a16:creationId xmlns:a16="http://schemas.microsoft.com/office/drawing/2014/main" id="{2F58E3A0-CFAC-C0A1-8580-CA57E7061E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434E61-9882-3525-F570-3B94143B5F69}"/>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36605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3EC58-0519-60B7-2057-6089E7C32E01}"/>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3" name="Footer Placeholder 2">
            <a:extLst>
              <a:ext uri="{FF2B5EF4-FFF2-40B4-BE49-F238E27FC236}">
                <a16:creationId xmlns:a16="http://schemas.microsoft.com/office/drawing/2014/main" id="{38B6357E-D251-3D08-9D7C-F7E9EFAD8C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5EEA90-5FF1-E3D1-8148-236C9E77DE04}"/>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61006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B90F-713C-7EC4-21B1-591D97BD2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6A69DB-64BF-3D77-A400-D6111E115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E06178-2234-1E5F-4327-711B02234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0BC84-6B67-0889-91C0-72BD4094A4C2}"/>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6" name="Footer Placeholder 5">
            <a:extLst>
              <a:ext uri="{FF2B5EF4-FFF2-40B4-BE49-F238E27FC236}">
                <a16:creationId xmlns:a16="http://schemas.microsoft.com/office/drawing/2014/main" id="{2D26445F-2D4E-39C7-9DE0-AE1BEAF66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BF8B2-0DE8-99A3-47B6-D22EA4545C4A}"/>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298025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587C-C979-5DEA-BC6D-CB662A418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D385C8-CDAC-C1AD-E97E-52FA8FA1B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7A9B3AE-C9B5-5C8C-26A4-1731EEC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B23F8-CAD1-2D41-F638-A209F0F6576D}"/>
              </a:ext>
            </a:extLst>
          </p:cNvPr>
          <p:cNvSpPr>
            <a:spLocks noGrp="1"/>
          </p:cNvSpPr>
          <p:nvPr>
            <p:ph type="dt" sz="half" idx="10"/>
          </p:nvPr>
        </p:nvSpPr>
        <p:spPr/>
        <p:txBody>
          <a:bodyPr/>
          <a:lstStyle/>
          <a:p>
            <a:fld id="{A89D12CB-6A8B-447D-BCA4-13DF7FED160A}" type="datetimeFigureOut">
              <a:rPr lang="en-US" smtClean="0"/>
              <a:t>7/13/2023</a:t>
            </a:fld>
            <a:endParaRPr lang="en-US"/>
          </a:p>
        </p:txBody>
      </p:sp>
      <p:sp>
        <p:nvSpPr>
          <p:cNvPr id="6" name="Footer Placeholder 5">
            <a:extLst>
              <a:ext uri="{FF2B5EF4-FFF2-40B4-BE49-F238E27FC236}">
                <a16:creationId xmlns:a16="http://schemas.microsoft.com/office/drawing/2014/main" id="{17B221BE-03E0-56FF-A9FE-6EBFF8B06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3A426-F91A-A4B2-D95A-A399CF8A591E}"/>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99026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6693A2-7C03-CD25-913E-27F21A13C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4A3543-E83C-40C8-DD4C-B2E161DFC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13A72-3BB8-9180-C149-916D8EFB8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D12CB-6A8B-447D-BCA4-13DF7FED160A}" type="datetimeFigureOut">
              <a:rPr lang="en-US" smtClean="0"/>
              <a:t>7/13/2023</a:t>
            </a:fld>
            <a:endParaRPr lang="en-US"/>
          </a:p>
        </p:txBody>
      </p:sp>
      <p:sp>
        <p:nvSpPr>
          <p:cNvPr id="5" name="Footer Placeholder 4">
            <a:extLst>
              <a:ext uri="{FF2B5EF4-FFF2-40B4-BE49-F238E27FC236}">
                <a16:creationId xmlns:a16="http://schemas.microsoft.com/office/drawing/2014/main" id="{7658F81F-8EFF-9903-82F2-93EFB08B0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C54B80-51EB-0549-9CB8-C93BF8532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03ADD-9C1F-47E7-9788-8FA1C7D1425F}" type="slidenum">
              <a:rPr lang="en-US" smtClean="0"/>
              <a:t>‹#›</a:t>
            </a:fld>
            <a:endParaRPr lang="en-US"/>
          </a:p>
        </p:txBody>
      </p:sp>
    </p:spTree>
    <p:extLst>
      <p:ext uri="{BB962C8B-B14F-4D97-AF65-F5344CB8AC3E}">
        <p14:creationId xmlns:p14="http://schemas.microsoft.com/office/powerpoint/2010/main" val="151460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A5D3B08-B61F-203F-695D-172EC9FC8C2E}"/>
              </a:ext>
            </a:extLst>
          </p:cNvPr>
          <p:cNvSpPr>
            <a:spLocks noGrp="1"/>
          </p:cNvSpPr>
          <p:nvPr>
            <p:ph type="ctrTitle"/>
          </p:nvPr>
        </p:nvSpPr>
        <p:spPr>
          <a:xfrm>
            <a:off x="1989220" y="1874233"/>
            <a:ext cx="8213559" cy="2149412"/>
          </a:xfrm>
        </p:spPr>
        <p:txBody>
          <a:bodyPr>
            <a:normAutofit/>
          </a:bodyPr>
          <a:lstStyle/>
          <a:p>
            <a:pPr defTabSz="493776"/>
            <a:r>
              <a:rPr lang="en-US" sz="5200" dirty="0"/>
              <a:t>Security Controls in Shared Source Code Repositories</a:t>
            </a:r>
          </a:p>
        </p:txBody>
      </p:sp>
      <p:sp>
        <p:nvSpPr>
          <p:cNvPr id="3" name="Subtitle 2">
            <a:extLst>
              <a:ext uri="{FF2B5EF4-FFF2-40B4-BE49-F238E27FC236}">
                <a16:creationId xmlns:a16="http://schemas.microsoft.com/office/drawing/2014/main" id="{C365C3E2-0662-FE32-CE05-61A01091EBE9}"/>
              </a:ext>
            </a:extLst>
          </p:cNvPr>
          <p:cNvSpPr>
            <a:spLocks noGrp="1"/>
          </p:cNvSpPr>
          <p:nvPr>
            <p:ph type="subTitle" idx="1"/>
          </p:nvPr>
        </p:nvSpPr>
        <p:spPr>
          <a:xfrm>
            <a:off x="3880419" y="4300833"/>
            <a:ext cx="4431162" cy="1191873"/>
          </a:xfrm>
        </p:spPr>
        <p:txBody>
          <a:bodyPr>
            <a:normAutofit/>
          </a:bodyPr>
          <a:lstStyle/>
          <a:p>
            <a:pPr defTabSz="493776">
              <a:spcBef>
                <a:spcPts val="540"/>
              </a:spcBef>
            </a:pPr>
            <a:r>
              <a:rPr lang="en-US" kern="1200">
                <a:latin typeface="+mn-lt"/>
                <a:ea typeface="+mn-ea"/>
                <a:cs typeface="+mn-cs"/>
              </a:rPr>
              <a:t>By William Egge</a:t>
            </a:r>
            <a:endParaRPr lang="en-US"/>
          </a:p>
        </p:txBody>
      </p:sp>
      <p:pic>
        <p:nvPicPr>
          <p:cNvPr id="19" name="Audio 18">
            <a:hlinkClick r:id="" action="ppaction://media"/>
            <a:extLst>
              <a:ext uri="{FF2B5EF4-FFF2-40B4-BE49-F238E27FC236}">
                <a16:creationId xmlns:a16="http://schemas.microsoft.com/office/drawing/2014/main" id="{36552ED8-CA1E-A31F-4867-69CACBBFE584}"/>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380758824"/>
      </p:ext>
    </p:extLst>
  </p:cSld>
  <p:clrMapOvr>
    <a:masterClrMapping/>
  </p:clrMapOvr>
  <mc:AlternateContent xmlns:mc="http://schemas.openxmlformats.org/markup-compatibility/2006">
    <mc:Choice xmlns:p14="http://schemas.microsoft.com/office/powerpoint/2010/main" Requires="p14">
      <p:transition spd="slow" p14:dur="2000" advTm="14683"/>
    </mc:Choice>
    <mc:Fallback>
      <p:transition spd="slow" advTm="146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effectLst/>
              </a:rPr>
              <a:t>Security Training and Awareness</a:t>
            </a:r>
            <a:endParaRPr lang="en-US" sz="4000" dirty="0"/>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marL="182880" indent="-182880" defTabSz="731520">
              <a:lnSpc>
                <a:spcPct val="200000"/>
              </a:lnSpc>
              <a:spcBef>
                <a:spcPts val="0"/>
              </a:spcBef>
            </a:pPr>
            <a:r>
              <a:rPr lang="en-US" sz="2240" kern="1200" dirty="0">
                <a:solidFill>
                  <a:srgbClr val="0E101A"/>
                </a:solidFill>
                <a:latin typeface="+mn-lt"/>
                <a:ea typeface="+mn-ea"/>
                <a:cs typeface="+mn-cs"/>
              </a:rPr>
              <a:t>Importance of security training and awareness programs</a:t>
            </a:r>
          </a:p>
          <a:p>
            <a:pPr marL="182880" indent="-182880" defTabSz="731520">
              <a:lnSpc>
                <a:spcPct val="200000"/>
              </a:lnSpc>
              <a:spcBef>
                <a:spcPts val="0"/>
              </a:spcBef>
            </a:pPr>
            <a:r>
              <a:rPr lang="en-US" sz="2240" kern="1200" dirty="0">
                <a:solidFill>
                  <a:srgbClr val="0E101A"/>
                </a:solidFill>
                <a:latin typeface="+mn-lt"/>
                <a:ea typeface="+mn-ea"/>
                <a:cs typeface="+mn-cs"/>
              </a:rPr>
              <a:t>Role in ensuring organization-wide understanding of security measures and best practices</a:t>
            </a:r>
          </a:p>
          <a:p>
            <a:pPr marL="182880" indent="-182880" defTabSz="731520">
              <a:lnSpc>
                <a:spcPct val="200000"/>
              </a:lnSpc>
              <a:spcBef>
                <a:spcPts val="0"/>
              </a:spcBef>
            </a:pPr>
            <a:r>
              <a:rPr lang="en-US" sz="2240" kern="1200" dirty="0">
                <a:solidFill>
                  <a:srgbClr val="0E101A"/>
                </a:solidFill>
                <a:latin typeface="+mn-lt"/>
                <a:ea typeface="+mn-ea"/>
                <a:cs typeface="+mn-cs"/>
              </a:rPr>
              <a:t>Reduction in likelihood of inadvertent security breaches due to human error</a:t>
            </a:r>
            <a:endParaRPr lang="en-US" dirty="0"/>
          </a:p>
        </p:txBody>
      </p:sp>
      <p:pic>
        <p:nvPicPr>
          <p:cNvPr id="7" name="Audio 6">
            <a:hlinkClick r:id="" action="ppaction://media"/>
            <a:extLst>
              <a:ext uri="{FF2B5EF4-FFF2-40B4-BE49-F238E27FC236}">
                <a16:creationId xmlns:a16="http://schemas.microsoft.com/office/drawing/2014/main" id="{504276A4-4980-9D1B-BEA8-3D6243E1CFEA}"/>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928325185"/>
      </p:ext>
    </p:extLst>
  </p:cSld>
  <p:clrMapOvr>
    <a:masterClrMapping/>
  </p:clrMapOvr>
  <mc:AlternateContent xmlns:mc="http://schemas.openxmlformats.org/markup-compatibility/2006">
    <mc:Choice xmlns:p14="http://schemas.microsoft.com/office/powerpoint/2010/main" Requires="p14">
      <p:transition spd="slow" p14:dur="2000" advTm="17977"/>
    </mc:Choice>
    <mc:Fallback>
      <p:transition spd="slow" advTm="179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effectLst/>
              </a:rPr>
              <a:t>Future Trends: Automating Security Controls</a:t>
            </a:r>
            <a:endParaRPr lang="en-US" sz="4000" dirty="0"/>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marL="182880" indent="-182880" defTabSz="731520">
              <a:lnSpc>
                <a:spcPct val="200000"/>
              </a:lnSpc>
              <a:spcBef>
                <a:spcPts val="0"/>
              </a:spcBef>
            </a:pPr>
            <a:r>
              <a:rPr lang="en-US" sz="2240" kern="1200" dirty="0">
                <a:solidFill>
                  <a:srgbClr val="0E101A"/>
                </a:solidFill>
                <a:latin typeface="+mn-lt"/>
                <a:ea typeface="+mn-ea"/>
                <a:cs typeface="+mn-cs"/>
              </a:rPr>
              <a:t>Rising importance of automation in repository security</a:t>
            </a:r>
          </a:p>
          <a:p>
            <a:pPr marL="182880" indent="-182880" defTabSz="731520">
              <a:lnSpc>
                <a:spcPct val="200000"/>
              </a:lnSpc>
              <a:spcBef>
                <a:spcPts val="0"/>
              </a:spcBef>
            </a:pPr>
            <a:r>
              <a:rPr lang="en-US" sz="2240" kern="1200" dirty="0">
                <a:solidFill>
                  <a:srgbClr val="0E101A"/>
                </a:solidFill>
                <a:latin typeface="+mn-lt"/>
                <a:ea typeface="+mn-ea"/>
                <a:cs typeface="+mn-cs"/>
              </a:rPr>
              <a:t>Use of tools to automatically check for vulnerabilities or enforce security policies</a:t>
            </a:r>
          </a:p>
          <a:p>
            <a:pPr marL="182880" indent="-182880" defTabSz="731520">
              <a:lnSpc>
                <a:spcPct val="200000"/>
              </a:lnSpc>
              <a:spcBef>
                <a:spcPts val="0"/>
              </a:spcBef>
            </a:pPr>
            <a:r>
              <a:rPr lang="en-US" sz="2240" kern="1200" dirty="0">
                <a:solidFill>
                  <a:srgbClr val="0E101A"/>
                </a:solidFill>
                <a:latin typeface="+mn-lt"/>
                <a:ea typeface="+mn-ea"/>
                <a:cs typeface="+mn-cs"/>
              </a:rPr>
              <a:t>Enhancement of security controls through automation</a:t>
            </a:r>
            <a:endParaRPr lang="en-US" dirty="0"/>
          </a:p>
        </p:txBody>
      </p:sp>
      <p:pic>
        <p:nvPicPr>
          <p:cNvPr id="7" name="Audio 6">
            <a:hlinkClick r:id="" action="ppaction://media"/>
            <a:extLst>
              <a:ext uri="{FF2B5EF4-FFF2-40B4-BE49-F238E27FC236}">
                <a16:creationId xmlns:a16="http://schemas.microsoft.com/office/drawing/2014/main" id="{BF4988CE-DEEA-4652-9E62-7D7BC860A4FD}"/>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492775075"/>
      </p:ext>
    </p:extLst>
  </p:cSld>
  <p:clrMapOvr>
    <a:masterClrMapping/>
  </p:clrMapOvr>
  <mc:AlternateContent xmlns:mc="http://schemas.openxmlformats.org/markup-compatibility/2006">
    <mc:Choice xmlns:p14="http://schemas.microsoft.com/office/powerpoint/2010/main" Requires="p14">
      <p:transition spd="slow" p14:dur="2000" advTm="14469"/>
    </mc:Choice>
    <mc:Fallback>
      <p:transition spd="slow" advTm="144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DB46-EB95-AED1-A9CE-E6BF96C8573E}"/>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0C814C45-6F4F-5A7A-8DDA-1E1F0112C682}"/>
              </a:ext>
            </a:extLst>
          </p:cNvPr>
          <p:cNvSpPr>
            <a:spLocks noGrp="1"/>
          </p:cNvSpPr>
          <p:nvPr>
            <p:ph idx="1"/>
          </p:nvPr>
        </p:nvSpPr>
        <p:spPr/>
        <p:txBody>
          <a:bodyPr>
            <a:normAutofit/>
          </a:bodyPr>
          <a:lstStyle/>
          <a:p>
            <a:r>
              <a:rPr lang="en-US" dirty="0"/>
              <a:t>Kim, G., Humble, J., </a:t>
            </a:r>
            <a:r>
              <a:rPr lang="en-US" dirty="0" err="1"/>
              <a:t>Debois</a:t>
            </a:r>
            <a:r>
              <a:rPr lang="en-US" dirty="0"/>
              <a:t>, P., Willis, J., &amp; </a:t>
            </a:r>
            <a:r>
              <a:rPr lang="en-US" dirty="0" err="1"/>
              <a:t>Allspaw</a:t>
            </a:r>
            <a:r>
              <a:rPr lang="en-US" dirty="0"/>
              <a:t>, J. (2016). The DevOps Handbook: How to Create World-Class Agility, Reliability, &amp; Security in Technology Organizations. IT Revolution Press.</a:t>
            </a:r>
          </a:p>
        </p:txBody>
      </p:sp>
    </p:spTree>
    <p:extLst>
      <p:ext uri="{BB962C8B-B14F-4D97-AF65-F5344CB8AC3E}">
        <p14:creationId xmlns:p14="http://schemas.microsoft.com/office/powerpoint/2010/main" val="353516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effectLst/>
              </a:rPr>
              <a:t>Introduction to Shared Source Code Repositories</a:t>
            </a:r>
            <a:endParaRPr lang="en-US" sz="4000" dirty="0"/>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marL="182880" indent="-182880" defTabSz="731520">
              <a:lnSpc>
                <a:spcPct val="200000"/>
              </a:lnSpc>
              <a:spcBef>
                <a:spcPts val="0"/>
              </a:spcBef>
            </a:pPr>
            <a:r>
              <a:rPr lang="en-US" sz="2240" kern="1200" dirty="0">
                <a:solidFill>
                  <a:srgbClr val="0E101A"/>
                </a:solidFill>
                <a:latin typeface="+mn-lt"/>
                <a:ea typeface="+mn-ea"/>
                <a:cs typeface="+mn-cs"/>
              </a:rPr>
              <a:t>Definition of shared source code repositories</a:t>
            </a:r>
          </a:p>
          <a:p>
            <a:pPr marL="182880" indent="-182880" defTabSz="731520">
              <a:lnSpc>
                <a:spcPct val="200000"/>
              </a:lnSpc>
              <a:spcBef>
                <a:spcPts val="0"/>
              </a:spcBef>
            </a:pPr>
            <a:r>
              <a:rPr lang="en-US" sz="2240" kern="1200" dirty="0">
                <a:solidFill>
                  <a:srgbClr val="0E101A"/>
                </a:solidFill>
                <a:latin typeface="+mn-lt"/>
                <a:ea typeface="+mn-ea"/>
                <a:cs typeface="+mn-cs"/>
              </a:rPr>
              <a:t>Role in software development: storing, managing, tracking, and controlling codebase changes</a:t>
            </a:r>
          </a:p>
        </p:txBody>
      </p:sp>
      <p:pic>
        <p:nvPicPr>
          <p:cNvPr id="12" name="Audio 11">
            <a:hlinkClick r:id="" action="ppaction://media"/>
            <a:extLst>
              <a:ext uri="{FF2B5EF4-FFF2-40B4-BE49-F238E27FC236}">
                <a16:creationId xmlns:a16="http://schemas.microsoft.com/office/drawing/2014/main" id="{6CB6E8EB-93A8-101F-E875-2A8155515CDC}"/>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11932911"/>
      </p:ext>
    </p:extLst>
  </p:cSld>
  <p:clrMapOvr>
    <a:masterClrMapping/>
  </p:clrMapOvr>
  <mc:AlternateContent xmlns:mc="http://schemas.openxmlformats.org/markup-compatibility/2006">
    <mc:Choice xmlns:p14="http://schemas.microsoft.com/office/powerpoint/2010/main" Requires="p14">
      <p:transition spd="slow" p14:dur="2000" advTm="12983"/>
    </mc:Choice>
    <mc:Fallback>
      <p:transition spd="slow" advTm="129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fontScale="90000"/>
          </a:bodyPr>
          <a:lstStyle/>
          <a:p>
            <a:r>
              <a:rPr lang="en-US" sz="4000" dirty="0">
                <a:effectLst/>
              </a:rPr>
              <a:t>Importance of Security in Shared Source Code Repositories</a:t>
            </a:r>
            <a:endParaRPr lang="en-US" sz="4000" dirty="0"/>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marL="182880" indent="-182880" defTabSz="731520">
              <a:lnSpc>
                <a:spcPct val="200000"/>
              </a:lnSpc>
              <a:spcBef>
                <a:spcPts val="0"/>
              </a:spcBef>
            </a:pPr>
            <a:r>
              <a:rPr lang="en-US" sz="2240" kern="1200" dirty="0">
                <a:solidFill>
                  <a:srgbClr val="0E101A"/>
                </a:solidFill>
                <a:latin typeface="+mn-lt"/>
                <a:ea typeface="+mn-ea"/>
                <a:cs typeface="+mn-cs"/>
              </a:rPr>
              <a:t>Protection of intellectual property</a:t>
            </a:r>
          </a:p>
          <a:p>
            <a:pPr marL="182880" indent="-182880" defTabSz="731520">
              <a:lnSpc>
                <a:spcPct val="200000"/>
              </a:lnSpc>
              <a:spcBef>
                <a:spcPts val="0"/>
              </a:spcBef>
            </a:pPr>
            <a:r>
              <a:rPr lang="en-US" sz="2240" kern="1200" dirty="0">
                <a:solidFill>
                  <a:srgbClr val="0E101A"/>
                </a:solidFill>
                <a:latin typeface="+mn-lt"/>
                <a:ea typeface="+mn-ea"/>
                <a:cs typeface="+mn-cs"/>
              </a:rPr>
              <a:t>Prevention of unauthorized access and modifications</a:t>
            </a:r>
          </a:p>
          <a:p>
            <a:pPr marL="182880" indent="-182880" defTabSz="731520">
              <a:lnSpc>
                <a:spcPct val="200000"/>
              </a:lnSpc>
              <a:spcBef>
                <a:spcPts val="0"/>
              </a:spcBef>
            </a:pPr>
            <a:r>
              <a:rPr lang="en-US" sz="2240" kern="1200" dirty="0">
                <a:solidFill>
                  <a:srgbClr val="0E101A"/>
                </a:solidFill>
                <a:latin typeface="+mn-lt"/>
                <a:ea typeface="+mn-ea"/>
                <a:cs typeface="+mn-cs"/>
              </a:rPr>
              <a:t>Safeguarding software integrity and end-user security</a:t>
            </a:r>
          </a:p>
        </p:txBody>
      </p:sp>
      <p:pic>
        <p:nvPicPr>
          <p:cNvPr id="7" name="Audio 6">
            <a:hlinkClick r:id="" action="ppaction://media"/>
            <a:extLst>
              <a:ext uri="{FF2B5EF4-FFF2-40B4-BE49-F238E27FC236}">
                <a16:creationId xmlns:a16="http://schemas.microsoft.com/office/drawing/2014/main" id="{ECCB94BC-B687-3471-D26B-E9CA3927AFEB}"/>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119785011"/>
      </p:ext>
    </p:extLst>
  </p:cSld>
  <p:clrMapOvr>
    <a:masterClrMapping/>
  </p:clrMapOvr>
  <mc:AlternateContent xmlns:mc="http://schemas.openxmlformats.org/markup-compatibility/2006">
    <mc:Choice xmlns:p14="http://schemas.microsoft.com/office/powerpoint/2010/main" Requires="p14">
      <p:transition spd="slow" p14:dur="2000" advTm="16126"/>
    </mc:Choice>
    <mc:Fallback>
      <p:transition spd="slow" advTm="161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effectLst/>
              </a:rPr>
              <a:t>Common Security Risks in Shared Repositories</a:t>
            </a:r>
            <a:endParaRPr lang="en-US" sz="4000" dirty="0"/>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marL="182880" indent="-182880" defTabSz="731520">
              <a:lnSpc>
                <a:spcPct val="200000"/>
              </a:lnSpc>
              <a:spcBef>
                <a:spcPts val="0"/>
              </a:spcBef>
            </a:pPr>
            <a:r>
              <a:rPr lang="en-US" sz="2240" kern="1200" dirty="0">
                <a:solidFill>
                  <a:srgbClr val="0E101A"/>
                </a:solidFill>
                <a:latin typeface="+mn-lt"/>
                <a:ea typeface="+mn-ea"/>
                <a:cs typeface="+mn-cs"/>
              </a:rPr>
              <a:t>Potential for unauthorized access and insider threats</a:t>
            </a:r>
          </a:p>
          <a:p>
            <a:pPr marL="182880" indent="-182880" defTabSz="731520">
              <a:lnSpc>
                <a:spcPct val="200000"/>
              </a:lnSpc>
              <a:spcBef>
                <a:spcPts val="0"/>
              </a:spcBef>
            </a:pPr>
            <a:r>
              <a:rPr lang="en-US" sz="2240" kern="1200" dirty="0">
                <a:solidFill>
                  <a:srgbClr val="0E101A"/>
                </a:solidFill>
                <a:latin typeface="+mn-lt"/>
                <a:ea typeface="+mn-ea"/>
                <a:cs typeface="+mn-cs"/>
              </a:rPr>
              <a:t>Risks of data leaks</a:t>
            </a:r>
          </a:p>
          <a:p>
            <a:pPr marL="182880" indent="-182880" defTabSz="731520">
              <a:lnSpc>
                <a:spcPct val="200000"/>
              </a:lnSpc>
              <a:spcBef>
                <a:spcPts val="0"/>
              </a:spcBef>
            </a:pPr>
            <a:r>
              <a:rPr lang="en-US" sz="2240" kern="1200" dirty="0">
                <a:solidFill>
                  <a:srgbClr val="0E101A"/>
                </a:solidFill>
                <a:latin typeface="+mn-lt"/>
                <a:ea typeface="+mn-ea"/>
                <a:cs typeface="+mn-cs"/>
              </a:rPr>
              <a:t>Presence of software vulnerabilities</a:t>
            </a:r>
          </a:p>
          <a:p>
            <a:pPr marL="182880" indent="-182880" defTabSz="731520">
              <a:lnSpc>
                <a:spcPct val="200000"/>
              </a:lnSpc>
              <a:spcBef>
                <a:spcPts val="0"/>
              </a:spcBef>
            </a:pPr>
            <a:r>
              <a:rPr lang="en-US" sz="2240" kern="1200" dirty="0">
                <a:solidFill>
                  <a:srgbClr val="0E101A"/>
                </a:solidFill>
                <a:latin typeface="+mn-lt"/>
                <a:ea typeface="+mn-ea"/>
                <a:cs typeface="+mn-cs"/>
              </a:rPr>
              <a:t>Financial and reputational impacts of these risks</a:t>
            </a:r>
            <a:endParaRPr lang="en-US" dirty="0"/>
          </a:p>
        </p:txBody>
      </p:sp>
      <p:pic>
        <p:nvPicPr>
          <p:cNvPr id="7" name="Audio 6">
            <a:hlinkClick r:id="" action="ppaction://media"/>
            <a:extLst>
              <a:ext uri="{FF2B5EF4-FFF2-40B4-BE49-F238E27FC236}">
                <a16:creationId xmlns:a16="http://schemas.microsoft.com/office/drawing/2014/main" id="{7512E8C3-5EFE-0705-9F0E-A6A35C52BAD2}"/>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839264308"/>
      </p:ext>
    </p:extLst>
  </p:cSld>
  <p:clrMapOvr>
    <a:masterClrMapping/>
  </p:clrMapOvr>
  <mc:AlternateContent xmlns:mc="http://schemas.openxmlformats.org/markup-compatibility/2006">
    <mc:Choice xmlns:p14="http://schemas.microsoft.com/office/powerpoint/2010/main" Requires="p14">
      <p:transition spd="slow" p14:dur="2000" advTm="16852"/>
    </mc:Choice>
    <mc:Fallback>
      <p:transition spd="slow" advTm="168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effectLst/>
              </a:rPr>
              <a:t>Introduction to Security Controls</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marL="182880" indent="-182880" defTabSz="731520">
              <a:lnSpc>
                <a:spcPct val="200000"/>
              </a:lnSpc>
              <a:spcBef>
                <a:spcPts val="0"/>
              </a:spcBef>
            </a:pPr>
            <a:r>
              <a:rPr lang="en-US" sz="2240" kern="1200" dirty="0">
                <a:solidFill>
                  <a:srgbClr val="0E101A"/>
                </a:solidFill>
                <a:latin typeface="+mn-lt"/>
                <a:ea typeface="+mn-ea"/>
                <a:cs typeface="+mn-cs"/>
              </a:rPr>
              <a:t>Definition of security controls</a:t>
            </a:r>
          </a:p>
          <a:p>
            <a:pPr marL="182880" indent="-182880" defTabSz="731520">
              <a:lnSpc>
                <a:spcPct val="200000"/>
              </a:lnSpc>
              <a:spcBef>
                <a:spcPts val="0"/>
              </a:spcBef>
            </a:pPr>
            <a:r>
              <a:rPr lang="en-US" sz="2240" kern="1200" dirty="0">
                <a:solidFill>
                  <a:srgbClr val="0E101A"/>
                </a:solidFill>
                <a:latin typeface="+mn-lt"/>
                <a:ea typeface="+mn-ea"/>
                <a:cs typeface="+mn-cs"/>
              </a:rPr>
              <a:t>Types of controls: technical (encryption, access control, audit logs) and organizational (security policies, training)</a:t>
            </a:r>
            <a:endParaRPr lang="en-US" dirty="0"/>
          </a:p>
        </p:txBody>
      </p:sp>
      <p:pic>
        <p:nvPicPr>
          <p:cNvPr id="7" name="Audio 6">
            <a:hlinkClick r:id="" action="ppaction://media"/>
            <a:extLst>
              <a:ext uri="{FF2B5EF4-FFF2-40B4-BE49-F238E27FC236}">
                <a16:creationId xmlns:a16="http://schemas.microsoft.com/office/drawing/2014/main" id="{584D6B25-A2C9-02EB-FD84-4B9C3D447F78}"/>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768844345"/>
      </p:ext>
    </p:extLst>
  </p:cSld>
  <p:clrMapOvr>
    <a:masterClrMapping/>
  </p:clrMapOvr>
  <mc:AlternateContent xmlns:mc="http://schemas.openxmlformats.org/markup-compatibility/2006">
    <mc:Choice xmlns:p14="http://schemas.microsoft.com/office/powerpoint/2010/main" Requires="p14">
      <p:transition spd="slow" p14:dur="2000" advTm="16166"/>
    </mc:Choice>
    <mc:Fallback>
      <p:transition spd="slow" advTm="161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fontScale="90000"/>
          </a:bodyPr>
          <a:lstStyle/>
          <a:p>
            <a:r>
              <a:rPr lang="en-US" sz="4000" dirty="0">
                <a:effectLst/>
              </a:rPr>
              <a:t>Access Control in Shared Source Code Repositories</a:t>
            </a:r>
            <a:endParaRPr lang="en-US" sz="4000" dirty="0"/>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marL="182880" indent="-182880" defTabSz="731520">
              <a:lnSpc>
                <a:spcPct val="200000"/>
              </a:lnSpc>
              <a:spcBef>
                <a:spcPts val="0"/>
              </a:spcBef>
            </a:pPr>
            <a:r>
              <a:rPr lang="en-US" sz="2240" kern="1200" dirty="0">
                <a:solidFill>
                  <a:srgbClr val="0E101A"/>
                </a:solidFill>
                <a:latin typeface="+mn-lt"/>
                <a:ea typeface="+mn-ea"/>
                <a:cs typeface="+mn-cs"/>
              </a:rPr>
              <a:t>Importance of regulating code viewing, editing, and management</a:t>
            </a:r>
          </a:p>
          <a:p>
            <a:pPr marL="182880" indent="-182880" defTabSz="731520">
              <a:lnSpc>
                <a:spcPct val="200000"/>
              </a:lnSpc>
              <a:spcBef>
                <a:spcPts val="0"/>
              </a:spcBef>
            </a:pPr>
            <a:r>
              <a:rPr lang="en-US" sz="2240" kern="1200" dirty="0">
                <a:solidFill>
                  <a:srgbClr val="0E101A"/>
                </a:solidFill>
                <a:latin typeface="+mn-lt"/>
                <a:ea typeface="+mn-ea"/>
                <a:cs typeface="+mn-cs"/>
              </a:rPr>
              <a:t>Role in limiting potential for unauthorized access or malicious modifications</a:t>
            </a:r>
            <a:endParaRPr lang="en-US" dirty="0"/>
          </a:p>
        </p:txBody>
      </p:sp>
      <p:pic>
        <p:nvPicPr>
          <p:cNvPr id="6" name="Audio 5">
            <a:hlinkClick r:id="" action="ppaction://media"/>
            <a:extLst>
              <a:ext uri="{FF2B5EF4-FFF2-40B4-BE49-F238E27FC236}">
                <a16:creationId xmlns:a16="http://schemas.microsoft.com/office/drawing/2014/main" id="{4C0645DE-0A3B-9FF2-6727-4EDA1C4C198D}"/>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820229966"/>
      </p:ext>
    </p:extLst>
  </p:cSld>
  <p:clrMapOvr>
    <a:masterClrMapping/>
  </p:clrMapOvr>
  <mc:AlternateContent xmlns:mc="http://schemas.openxmlformats.org/markup-compatibility/2006">
    <mc:Choice xmlns:p14="http://schemas.microsoft.com/office/powerpoint/2010/main" Requires="p14">
      <p:transition spd="slow" p14:dur="2000" advTm="13276"/>
    </mc:Choice>
    <mc:Fallback>
      <p:transition spd="slow" advTm="132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effectLst/>
              </a:rPr>
              <a:t>Version Control and Security</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marL="182880" indent="-182880" defTabSz="731520">
              <a:lnSpc>
                <a:spcPct val="200000"/>
              </a:lnSpc>
              <a:spcBef>
                <a:spcPts val="0"/>
              </a:spcBef>
            </a:pPr>
            <a:r>
              <a:rPr lang="en-US" sz="2240" kern="1200" dirty="0">
                <a:solidFill>
                  <a:srgbClr val="0E101A"/>
                </a:solidFill>
                <a:latin typeface="+mn-lt"/>
                <a:ea typeface="+mn-ea"/>
                <a:cs typeface="+mn-cs"/>
              </a:rPr>
              <a:t>Role of version control systems in maintaining a history of code changes</a:t>
            </a:r>
          </a:p>
          <a:p>
            <a:pPr marL="182880" indent="-182880" defTabSz="731520">
              <a:lnSpc>
                <a:spcPct val="200000"/>
              </a:lnSpc>
              <a:spcBef>
                <a:spcPts val="0"/>
              </a:spcBef>
            </a:pPr>
            <a:r>
              <a:rPr lang="en-US" sz="2240" kern="1200" dirty="0">
                <a:solidFill>
                  <a:srgbClr val="0E101A"/>
                </a:solidFill>
                <a:latin typeface="+mn-lt"/>
                <a:ea typeface="+mn-ea"/>
                <a:cs typeface="+mn-cs"/>
              </a:rPr>
              <a:t>Contribution to incident response and recovery by enabling detection and reversal of malicious changes</a:t>
            </a:r>
            <a:endParaRPr lang="en-US" dirty="0"/>
          </a:p>
        </p:txBody>
      </p:sp>
      <p:pic>
        <p:nvPicPr>
          <p:cNvPr id="12" name="Audio 11">
            <a:hlinkClick r:id="" action="ppaction://media"/>
            <a:extLst>
              <a:ext uri="{FF2B5EF4-FFF2-40B4-BE49-F238E27FC236}">
                <a16:creationId xmlns:a16="http://schemas.microsoft.com/office/drawing/2014/main" id="{7B11D921-8FFF-E53E-B108-8297A09E0356}"/>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906704032"/>
      </p:ext>
    </p:extLst>
  </p:cSld>
  <p:clrMapOvr>
    <a:masterClrMapping/>
  </p:clrMapOvr>
  <mc:AlternateContent xmlns:mc="http://schemas.openxmlformats.org/markup-compatibility/2006">
    <mc:Choice xmlns:p14="http://schemas.microsoft.com/office/powerpoint/2010/main" Requires="p14">
      <p:transition spd="slow" p14:dur="2000" advTm="15937"/>
    </mc:Choice>
    <mc:Fallback>
      <p:transition spd="slow" advTm="159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effectLst/>
              </a:rPr>
              <a:t>Implementing Encryption in Shared Repositories</a:t>
            </a:r>
            <a:endParaRPr lang="en-US" sz="4000" dirty="0"/>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marL="182880" indent="-182880" defTabSz="731520">
              <a:lnSpc>
                <a:spcPct val="200000"/>
              </a:lnSpc>
              <a:spcBef>
                <a:spcPts val="0"/>
              </a:spcBef>
            </a:pPr>
            <a:r>
              <a:rPr lang="en-US" sz="2240" kern="1200" dirty="0">
                <a:solidFill>
                  <a:srgbClr val="0E101A"/>
                </a:solidFill>
                <a:latin typeface="+mn-lt"/>
                <a:ea typeface="+mn-ea"/>
                <a:cs typeface="+mn-cs"/>
              </a:rPr>
              <a:t>Role of encryption in protecting sensitive data in transit and at rest</a:t>
            </a:r>
          </a:p>
          <a:p>
            <a:pPr marL="182880" indent="-182880" defTabSz="731520">
              <a:lnSpc>
                <a:spcPct val="200000"/>
              </a:lnSpc>
              <a:spcBef>
                <a:spcPts val="0"/>
              </a:spcBef>
            </a:pPr>
            <a:r>
              <a:rPr lang="en-US" sz="2240" kern="1200" dirty="0">
                <a:solidFill>
                  <a:srgbClr val="0E101A"/>
                </a:solidFill>
                <a:latin typeface="+mn-lt"/>
                <a:ea typeface="+mn-ea"/>
                <a:cs typeface="+mn-cs"/>
              </a:rPr>
              <a:t>Rendering data unreadable without the correct decryption key</a:t>
            </a:r>
          </a:p>
        </p:txBody>
      </p:sp>
      <p:pic>
        <p:nvPicPr>
          <p:cNvPr id="12" name="Audio 11">
            <a:hlinkClick r:id="" action="ppaction://media"/>
            <a:extLst>
              <a:ext uri="{FF2B5EF4-FFF2-40B4-BE49-F238E27FC236}">
                <a16:creationId xmlns:a16="http://schemas.microsoft.com/office/drawing/2014/main" id="{2F92ADA8-8B5F-F80B-8E3E-975B747146F6}"/>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946793740"/>
      </p:ext>
    </p:extLst>
  </p:cSld>
  <p:clrMapOvr>
    <a:masterClrMapping/>
  </p:clrMapOvr>
  <mc:AlternateContent xmlns:mc="http://schemas.openxmlformats.org/markup-compatibility/2006">
    <mc:Choice xmlns:p14="http://schemas.microsoft.com/office/powerpoint/2010/main" Requires="p14">
      <p:transition spd="slow" p14:dur="2000" advTm="14996"/>
    </mc:Choice>
    <mc:Fallback>
      <p:transition spd="slow" advTm="149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effectLst/>
              </a:rPr>
              <a:t>Audit Logs and Monitoring</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marL="182880" indent="-182880" defTabSz="731520">
              <a:lnSpc>
                <a:spcPct val="200000"/>
              </a:lnSpc>
              <a:spcBef>
                <a:spcPts val="0"/>
              </a:spcBef>
            </a:pPr>
            <a:r>
              <a:rPr lang="en-US" sz="2240" kern="1200" dirty="0">
                <a:solidFill>
                  <a:srgbClr val="0E101A"/>
                </a:solidFill>
                <a:latin typeface="+mn-lt"/>
                <a:ea typeface="+mn-ea"/>
                <a:cs typeface="+mn-cs"/>
              </a:rPr>
              <a:t>Value of audit logs and continuous monitoring in providing visibility into repository activities</a:t>
            </a:r>
          </a:p>
          <a:p>
            <a:pPr marL="182880" indent="-182880" defTabSz="731520">
              <a:lnSpc>
                <a:spcPct val="200000"/>
              </a:lnSpc>
              <a:spcBef>
                <a:spcPts val="0"/>
              </a:spcBef>
            </a:pPr>
            <a:r>
              <a:rPr lang="en-US" sz="2240" kern="1200" dirty="0">
                <a:solidFill>
                  <a:srgbClr val="0E101A"/>
                </a:solidFill>
                <a:latin typeface="+mn-lt"/>
                <a:ea typeface="+mn-ea"/>
                <a:cs typeface="+mn-cs"/>
              </a:rPr>
              <a:t>Detection of suspicious activities for prompt response to potential security incidents</a:t>
            </a:r>
            <a:endParaRPr lang="en-US" dirty="0"/>
          </a:p>
        </p:txBody>
      </p:sp>
      <p:pic>
        <p:nvPicPr>
          <p:cNvPr id="7" name="Audio 6">
            <a:hlinkClick r:id="" action="ppaction://media"/>
            <a:extLst>
              <a:ext uri="{FF2B5EF4-FFF2-40B4-BE49-F238E27FC236}">
                <a16:creationId xmlns:a16="http://schemas.microsoft.com/office/drawing/2014/main" id="{4025624A-6C0B-4EC8-74A2-434D6B9A6292}"/>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068066133"/>
      </p:ext>
    </p:extLst>
  </p:cSld>
  <p:clrMapOvr>
    <a:masterClrMapping/>
  </p:clrMapOvr>
  <mc:AlternateContent xmlns:mc="http://schemas.openxmlformats.org/markup-compatibility/2006">
    <mc:Choice xmlns:p14="http://schemas.microsoft.com/office/powerpoint/2010/main" Requires="p14">
      <p:transition spd="slow" p14:dur="2000" advTm="13796"/>
    </mc:Choice>
    <mc:Fallback>
      <p:transition spd="slow" advTm="137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Egge - Presentation 1.2 - The Technology Value Stream</Template>
  <TotalTime>6017</TotalTime>
  <Words>811</Words>
  <Application>Microsoft Office PowerPoint</Application>
  <PresentationFormat>Widescreen</PresentationFormat>
  <Paragraphs>62</Paragraphs>
  <Slides>12</Slides>
  <Notes>12</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Söhne</vt:lpstr>
      <vt:lpstr>Arial</vt:lpstr>
      <vt:lpstr>Calibri</vt:lpstr>
      <vt:lpstr>Calibri Light</vt:lpstr>
      <vt:lpstr>Office Theme</vt:lpstr>
      <vt:lpstr>Security Controls in Shared Source Code Repositories</vt:lpstr>
      <vt:lpstr>Introduction to Shared Source Code Repositories</vt:lpstr>
      <vt:lpstr>Importance of Security in Shared Source Code Repositories</vt:lpstr>
      <vt:lpstr>Common Security Risks in Shared Repositories</vt:lpstr>
      <vt:lpstr>Introduction to Security Controls</vt:lpstr>
      <vt:lpstr>Access Control in Shared Source Code Repositories</vt:lpstr>
      <vt:lpstr>Version Control and Security</vt:lpstr>
      <vt:lpstr>Implementing Encryption in Shared Repositories</vt:lpstr>
      <vt:lpstr>Audit Logs and Monitoring</vt:lpstr>
      <vt:lpstr>Security Training and Awareness</vt:lpstr>
      <vt:lpstr>Future Trends: Automating Security Controls</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Technology Value Stream</dc:title>
  <dc:creator>William Egge</dc:creator>
  <cp:lastModifiedBy>William Egge</cp:lastModifiedBy>
  <cp:revision>15</cp:revision>
  <dcterms:created xsi:type="dcterms:W3CDTF">2023-06-04T13:56:32Z</dcterms:created>
  <dcterms:modified xsi:type="dcterms:W3CDTF">2023-07-15T04:47:26Z</dcterms:modified>
</cp:coreProperties>
</file>