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17"/>
  </p:notesMasterIdLst>
  <p:sldIdLst>
    <p:sldId id="273" r:id="rId2"/>
    <p:sldId id="257" r:id="rId3"/>
    <p:sldId id="258" r:id="rId4"/>
    <p:sldId id="266" r:id="rId5"/>
    <p:sldId id="276" r:id="rId6"/>
    <p:sldId id="274" r:id="rId7"/>
    <p:sldId id="275" r:id="rId8"/>
    <p:sldId id="277" r:id="rId9"/>
    <p:sldId id="280" r:id="rId10"/>
    <p:sldId id="281" r:id="rId11"/>
    <p:sldId id="268" r:id="rId12"/>
    <p:sldId id="270" r:id="rId13"/>
    <p:sldId id="271" r:id="rId14"/>
    <p:sldId id="28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EB39-70C2-41CF-9B31-4421843BE26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6D68C-A3B9-444D-BAE0-7323FC972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1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6D68C-A3B9-444D-BAE0-7323FC972F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6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ABAD-205F-4C55-B998-718D3198E9F9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86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38D-E340-40CE-89A9-4BF09EF7DA68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D4F6-2487-4F80-8D9E-321A05CD4D34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90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ED78-2CBE-416E-AC39-1263290CED03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7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946-95F4-44C6-9996-B4B6BD773D0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57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78C6-C200-4A65-B3F6-0D9FC014653C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4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0FB4-978A-4F88-B4E4-FA939365D076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ACEC-AB3F-41E4-930E-7589BC9912C7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5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1F87-E5AD-4B32-B929-1075C6A285BF}" type="datetime1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BCF-B648-4AFF-88F1-7FEA8B23BC32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15A8-BE09-4EBE-B286-3AD911B959C9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830A-30DD-482E-AECB-76C04D2D177E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66F7-7BF5-4824-80CD-91825D655076}" type="datetime1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3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D805-59F2-4394-9A8C-09F912E93DA5}" type="datetime1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CCBC-C171-481C-850B-939B2303B4D0}" type="datetime1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4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FE2C-AD5F-44BF-B137-7CB504733365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4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FA70-2B7B-42E1-A4E5-5EDAE3F568DB}" type="datetime1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8FAE-FEDD-4B76-8C6D-7DAF3081F2E7}" type="datetime1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F56DE9-B023-4540-A6FA-401E55F07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3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  <p:sldLayoutId id="214748408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424101"/>
              </p:ext>
            </p:extLst>
          </p:nvPr>
        </p:nvGraphicFramePr>
        <p:xfrm>
          <a:off x="-11780" y="0"/>
          <a:ext cx="1220378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esentation" r:id="rId3" imgW="6094497" imgH="3427427" progId="PowerPoint.Show.12">
                  <p:embed/>
                </p:oleObj>
              </mc:Choice>
              <mc:Fallback>
                <p:oleObj name="Presentation" r:id="rId3" imgW="6094497" imgH="342742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1780" y="0"/>
                        <a:ext cx="1220378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9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57813" cy="5975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68259" y="6426558"/>
            <a:ext cx="52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8062" y="6529589"/>
            <a:ext cx="148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Snake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9887" y="309093"/>
            <a:ext cx="5898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Key Pressed Function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 this function we set the key to control the snake . Up arrow key move the snake up down arrow key move the snake down right arrow key move the snake right and left arrow key move the snake left.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955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B08D5-4694-45E7-9C65-79FC0377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427" y="0"/>
            <a:ext cx="3637089" cy="1320800"/>
          </a:xfrm>
        </p:spPr>
        <p:txBody>
          <a:bodyPr/>
          <a:lstStyle/>
          <a:p>
            <a:r>
              <a:rPr lang="en-US" sz="4800" b="1" i="1" u="sng" dirty="0"/>
              <a:t>Output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10865B-9009-491A-AF8E-08475BFEB5BE}"/>
              </a:ext>
            </a:extLst>
          </p:cNvPr>
          <p:cNvSpPr txBox="1">
            <a:spLocks/>
          </p:cNvSpPr>
          <p:nvPr/>
        </p:nvSpPr>
        <p:spPr bwMode="gray">
          <a:xfrm>
            <a:off x="3989653" y="6434737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Snake Game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8" y="432887"/>
            <a:ext cx="5288714" cy="56008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52427" y="1455313"/>
            <a:ext cx="4444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When you run the snake game the snake is running in the applet and you control the  snake and eat apple the snake is increase score increase also.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32654" y="6434737"/>
            <a:ext cx="4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59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27F54-1F98-4938-B48C-566AFD58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458" y="210399"/>
            <a:ext cx="4281032" cy="1320800"/>
          </a:xfrm>
        </p:spPr>
        <p:txBody>
          <a:bodyPr/>
          <a:lstStyle/>
          <a:p>
            <a:r>
              <a:rPr lang="en-US" sz="4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F7F251A-CC6D-4F8A-BC86-D00B668F32A0}"/>
              </a:ext>
            </a:extLst>
          </p:cNvPr>
          <p:cNvSpPr txBox="1">
            <a:spLocks/>
          </p:cNvSpPr>
          <p:nvPr/>
        </p:nvSpPr>
        <p:spPr>
          <a:xfrm>
            <a:off x="4421080" y="2725445"/>
            <a:ext cx="5952280" cy="3906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D14678E-15BC-4ECC-BF79-2897E7D70CF8}"/>
              </a:ext>
            </a:extLst>
          </p:cNvPr>
          <p:cNvSpPr txBox="1">
            <a:spLocks/>
          </p:cNvSpPr>
          <p:nvPr/>
        </p:nvSpPr>
        <p:spPr bwMode="gray">
          <a:xfrm>
            <a:off x="4327005" y="6434737"/>
            <a:ext cx="3896679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Snake Game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8AACEA1-D7AF-4D25-B827-A7E972585F29}"/>
              </a:ext>
            </a:extLst>
          </p:cNvPr>
          <p:cNvSpPr txBox="1">
            <a:spLocks/>
          </p:cNvSpPr>
          <p:nvPr/>
        </p:nvSpPr>
        <p:spPr bwMode="gray">
          <a:xfrm>
            <a:off x="11691831" y="6378807"/>
            <a:ext cx="500169" cy="344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11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91758" cy="62418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1458" y="1996225"/>
            <a:ext cx="5040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If your score is high score , ask your name input and the score make high score and save it.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56DE9-B023-4540-A6FA-401E55F079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7E3D6-5239-4F16-9E44-F05444F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132" y="42161"/>
            <a:ext cx="5911829" cy="1320800"/>
          </a:xfrm>
        </p:spPr>
        <p:txBody>
          <a:bodyPr/>
          <a:lstStyle/>
          <a:p>
            <a:r>
              <a:rPr lang="en-US" sz="6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38D49C4-5D05-4B3A-81F7-8F42E5C8207C}"/>
              </a:ext>
            </a:extLst>
          </p:cNvPr>
          <p:cNvSpPr txBox="1">
            <a:spLocks/>
          </p:cNvSpPr>
          <p:nvPr/>
        </p:nvSpPr>
        <p:spPr>
          <a:xfrm>
            <a:off x="4421080" y="2725445"/>
            <a:ext cx="5952280" cy="3906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1FAEAD2-6FC3-492F-8EA4-4A818993038F}"/>
              </a:ext>
            </a:extLst>
          </p:cNvPr>
          <p:cNvSpPr txBox="1">
            <a:spLocks/>
          </p:cNvSpPr>
          <p:nvPr/>
        </p:nvSpPr>
        <p:spPr bwMode="gray">
          <a:xfrm>
            <a:off x="3989653" y="6434737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Snake Game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DF45A57-388A-4FFC-A5DF-9C348E5508C1}"/>
              </a:ext>
            </a:extLst>
          </p:cNvPr>
          <p:cNvSpPr txBox="1">
            <a:spLocks/>
          </p:cNvSpPr>
          <p:nvPr/>
        </p:nvSpPr>
        <p:spPr bwMode="gray">
          <a:xfrm>
            <a:off x="11691831" y="6484011"/>
            <a:ext cx="500169" cy="295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12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61"/>
            <a:ext cx="5550794" cy="5893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157" y="1210614"/>
            <a:ext cx="54275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If snake hit the border of the board or the snake body part the game is over.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Take your name as input ,if your score is high save your name and score   as a high score .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Show in the screen </a:t>
            </a:r>
            <a:r>
              <a:rPr lang="en-US" sz="2400" dirty="0"/>
              <a:t>your score and the game is over.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5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2349" y="6413679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1544" y="6488668"/>
            <a:ext cx="20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Snake Game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0984" y="6041361"/>
            <a:ext cx="683339" cy="365125"/>
          </a:xfrm>
        </p:spPr>
        <p:txBody>
          <a:bodyPr/>
          <a:lstStyle/>
          <a:p>
            <a:fld id="{59F56DE9-B023-4540-A6FA-401E55F079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650D10-A300-4204-9EB3-4044E4F67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319020"/>
            <a:ext cx="6667500" cy="4191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Snake Game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11136" y="6133187"/>
            <a:ext cx="683339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14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37257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E66748-C79D-4143-8356-AFF56971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Snake Game</a:t>
            </a:r>
            <a:endParaRPr 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548AB45-F7DC-4C94-A1E6-F95F4AE4DE11}"/>
              </a:ext>
            </a:extLst>
          </p:cNvPr>
          <p:cNvSpPr txBox="1">
            <a:spLocks/>
          </p:cNvSpPr>
          <p:nvPr/>
        </p:nvSpPr>
        <p:spPr bwMode="gray">
          <a:xfrm>
            <a:off x="3989653" y="6434737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Snake Game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CB6B690-BF0E-438D-A11E-8F7A0338CA94}"/>
              </a:ext>
            </a:extLst>
          </p:cNvPr>
          <p:cNvSpPr txBox="1">
            <a:spLocks/>
          </p:cNvSpPr>
          <p:nvPr/>
        </p:nvSpPr>
        <p:spPr bwMode="gray">
          <a:xfrm>
            <a:off x="11691831" y="6282865"/>
            <a:ext cx="298261" cy="303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85EA946-EFD6-4BA1-B8F4-4EF05AC07AED}"/>
              </a:ext>
            </a:extLst>
          </p:cNvPr>
          <p:cNvSpPr txBox="1">
            <a:spLocks/>
          </p:cNvSpPr>
          <p:nvPr/>
        </p:nvSpPr>
        <p:spPr bwMode="gray">
          <a:xfrm>
            <a:off x="5561628" y="3985600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6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91075CC-0A57-4E23-A26F-982EA40D524C}"/>
              </a:ext>
            </a:extLst>
          </p:cNvPr>
          <p:cNvSpPr txBox="1">
            <a:spLocks/>
          </p:cNvSpPr>
          <p:nvPr/>
        </p:nvSpPr>
        <p:spPr>
          <a:xfrm>
            <a:off x="1148799" y="2630932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6D859F4-A76A-4087-AE91-8E44C5194AD5}"/>
              </a:ext>
            </a:extLst>
          </p:cNvPr>
          <p:cNvSpPr txBox="1">
            <a:spLocks/>
          </p:cNvSpPr>
          <p:nvPr/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186222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27F54-1F98-4938-B48C-566AFD58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Apparatus for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B600D0-1670-43EE-B59B-8E430A87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XP, 7 or 10.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Eclipse,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7998AB-97CE-4A2B-970B-5CA213253EFB}"/>
              </a:ext>
            </a:extLst>
          </p:cNvPr>
          <p:cNvSpPr txBox="1">
            <a:spLocks/>
          </p:cNvSpPr>
          <p:nvPr/>
        </p:nvSpPr>
        <p:spPr bwMode="gray">
          <a:xfrm>
            <a:off x="3989653" y="6434737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Snake Game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FF34D2B-0719-4A67-B27A-09710E573FAB}"/>
              </a:ext>
            </a:extLst>
          </p:cNvPr>
          <p:cNvSpPr txBox="1">
            <a:spLocks/>
          </p:cNvSpPr>
          <p:nvPr/>
        </p:nvSpPr>
        <p:spPr bwMode="gray">
          <a:xfrm>
            <a:off x="11691831" y="6282865"/>
            <a:ext cx="298261" cy="303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7E3D6-5239-4F16-9E44-F05444F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078" y="266909"/>
            <a:ext cx="4094922" cy="1320800"/>
          </a:xfrm>
        </p:spPr>
        <p:txBody>
          <a:bodyPr>
            <a:normAutofit/>
          </a:bodyPr>
          <a:lstStyle/>
          <a:p>
            <a:r>
              <a:rPr lang="en-US" sz="4400" b="1" i="1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section</a:t>
            </a:r>
            <a:endParaRPr lang="en-US" sz="4400" b="1" i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7" y="266909"/>
            <a:ext cx="7645031" cy="51664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F40BB47A-2FF4-4549-B620-CDBDA64365B1}"/>
              </a:ext>
            </a:extLst>
          </p:cNvPr>
          <p:cNvSpPr txBox="1">
            <a:spLocks/>
          </p:cNvSpPr>
          <p:nvPr/>
        </p:nvSpPr>
        <p:spPr bwMode="gray">
          <a:xfrm>
            <a:off x="3989653" y="6434737"/>
            <a:ext cx="3325548" cy="507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Snake Game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9C1315C-ADF9-4DB6-AECA-50919F9F5E73}"/>
              </a:ext>
            </a:extLst>
          </p:cNvPr>
          <p:cNvSpPr txBox="1">
            <a:spLocks/>
          </p:cNvSpPr>
          <p:nvPr/>
        </p:nvSpPr>
        <p:spPr bwMode="gray">
          <a:xfrm>
            <a:off x="11893739" y="6434737"/>
            <a:ext cx="298261" cy="303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7078" y="1133159"/>
            <a:ext cx="2163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Main function in the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57299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469746" cy="56023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84169" y="6375042"/>
            <a:ext cx="40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8361" y="643943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Snake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9747" y="167425"/>
            <a:ext cx="41083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Board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This code make the snake applet . Make the size of height width of the applet.</a:t>
            </a:r>
          </a:p>
          <a:p>
            <a:pPr algn="ctr"/>
            <a:r>
              <a:rPr lang="en-US" sz="2400" dirty="0" smtClean="0"/>
              <a:t>Apple size, snake speed.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143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7379594" cy="6323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1386" y="6439437"/>
            <a:ext cx="311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Snake 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03863" y="6439437"/>
            <a:ext cx="38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9594" y="0"/>
            <a:ext cx="4812406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Draw Score Function </a:t>
            </a:r>
          </a:p>
          <a:p>
            <a:endParaRPr lang="en-US" sz="3200" b="1" u="sng" dirty="0"/>
          </a:p>
          <a:p>
            <a:r>
              <a:rPr lang="en-US" sz="2400" dirty="0" smtClean="0"/>
              <a:t>This code show score on the screen when you run the game.</a:t>
            </a:r>
          </a:p>
          <a:p>
            <a:r>
              <a:rPr lang="en-US" sz="2400" dirty="0" smtClean="0"/>
              <a:t>The score shown in the top and middle in the screen when game run.</a:t>
            </a:r>
          </a:p>
          <a:p>
            <a:r>
              <a:rPr lang="en-US" sz="2400" dirty="0" smtClean="0"/>
              <a:t>The high score shown the bottom of the screen.</a:t>
            </a:r>
          </a:p>
          <a:p>
            <a:endParaRPr lang="en-US" sz="2400" dirty="0"/>
          </a:p>
          <a:p>
            <a:r>
              <a:rPr lang="en-US" sz="3600" b="1" u="sng" dirty="0" smtClean="0"/>
              <a:t>Check score Function</a:t>
            </a:r>
          </a:p>
          <a:p>
            <a:endParaRPr lang="en-US" sz="2400" dirty="0" smtClean="0"/>
          </a:p>
          <a:p>
            <a:r>
              <a:rPr lang="en-US" sz="2400" dirty="0" smtClean="0"/>
              <a:t>The code check the score is grater then high score and the score is high score.</a:t>
            </a:r>
          </a:p>
          <a:p>
            <a:endParaRPr lang="en-US" sz="2400" dirty="0"/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996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070501" cy="6104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71290" y="6490952"/>
            <a:ext cx="420710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6687" y="6490952"/>
            <a:ext cx="2408350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Snake 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85656" y="321972"/>
            <a:ext cx="460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Load Image Function</a:t>
            </a:r>
          </a:p>
          <a:p>
            <a:endParaRPr lang="en-US" sz="3600" b="1" u="sng" dirty="0"/>
          </a:p>
          <a:p>
            <a:r>
              <a:rPr lang="en-US" sz="2400" dirty="0" smtClean="0"/>
              <a:t>Load image function input the snake image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008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6" y="0"/>
            <a:ext cx="6319712" cy="5589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6896" y="6349285"/>
            <a:ext cx="4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8811" y="6349285"/>
            <a:ext cx="16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Snake 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5955" y="321972"/>
            <a:ext cx="43015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Draw function</a:t>
            </a:r>
            <a:endParaRPr lang="en-US" sz="3600" b="1" u="sng" dirty="0"/>
          </a:p>
          <a:p>
            <a:endParaRPr lang="en-US" dirty="0" smtClean="0"/>
          </a:p>
          <a:p>
            <a:r>
              <a:rPr lang="en-US" sz="2400" dirty="0" smtClean="0"/>
              <a:t>This function draw the snake and apple.</a:t>
            </a:r>
          </a:p>
        </p:txBody>
      </p:sp>
    </p:spTree>
    <p:extLst>
      <p:ext uri="{BB962C8B-B14F-4D97-AF65-F5344CB8AC3E}">
        <p14:creationId xmlns:p14="http://schemas.microsoft.com/office/powerpoint/2010/main" val="415274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0" y="0"/>
            <a:ext cx="5401168" cy="5906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39470" y="6382162"/>
            <a:ext cx="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3059" y="6382162"/>
            <a:ext cx="20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Snake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13679" y="489397"/>
            <a:ext cx="5357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High Score</a:t>
            </a:r>
          </a:p>
          <a:p>
            <a:endParaRPr lang="en-US" dirty="0" smtClean="0"/>
          </a:p>
          <a:p>
            <a:r>
              <a:rPr lang="en-US" dirty="0" smtClean="0"/>
              <a:t>This function code make high score to show in the </a:t>
            </a:r>
          </a:p>
          <a:p>
            <a:r>
              <a:rPr lang="en-US" dirty="0" smtClean="0"/>
              <a:t>Screen when the game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921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354</Words>
  <Application>Microsoft Office PowerPoint</Application>
  <PresentationFormat>Widescreen</PresentationFormat>
  <Paragraphs>81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Microsoft PowerPoint Presentation</vt:lpstr>
      <vt:lpstr>PowerPoint Presentation</vt:lpstr>
      <vt:lpstr>PowerPoint Presentation</vt:lpstr>
      <vt:lpstr>Apparatus for project </vt:lpstr>
      <vt:lpstr>Working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Output </vt:lpstr>
      <vt:lpstr>Output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MD Kajioul</cp:lastModifiedBy>
  <cp:revision>69</cp:revision>
  <dcterms:created xsi:type="dcterms:W3CDTF">2020-07-12T18:50:07Z</dcterms:created>
  <dcterms:modified xsi:type="dcterms:W3CDTF">2020-11-29T14:18:35Z</dcterms:modified>
</cp:coreProperties>
</file>