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9" r:id="rId4"/>
    <p:sldId id="257" r:id="rId5"/>
    <p:sldId id="258" r:id="rId6"/>
    <p:sldId id="260" r:id="rId7"/>
    <p:sldId id="264" r:id="rId8"/>
    <p:sldId id="261" r:id="rId9"/>
    <p:sldId id="267" r:id="rId10"/>
    <p:sldId id="266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59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298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279">
          <p15:clr>
            <a:srgbClr val="9AA0A6"/>
          </p15:clr>
        </p15:guide>
        <p15:guide id="7" orient="horz" pos="1418">
          <p15:clr>
            <a:srgbClr val="9AA0A6"/>
          </p15:clr>
        </p15:guide>
        <p15:guide id="8" orient="horz" pos="2027">
          <p15:clr>
            <a:srgbClr val="9AA0A6"/>
          </p15:clr>
        </p15:guide>
        <p15:guide id="9" orient="horz" pos="21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5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>
        <p:guide pos="288"/>
        <p:guide orient="horz" pos="259"/>
        <p:guide pos="5472"/>
        <p:guide orient="horz" pos="2981"/>
        <p:guide pos="2880"/>
        <p:guide orient="horz" pos="1279"/>
        <p:guide orient="horz" pos="1418"/>
        <p:guide orient="horz" pos="2027"/>
        <p:guide orient="horz" pos="2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0b1cc509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0b1cc509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85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90b1cc5095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90b1cc5095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0b1cc5095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0b1cc5095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0b1cc5095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0b1cc5095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0b1cc509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0b1cc509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0e0e28e55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0e0e28e55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0b1cc509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0b1cc509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9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maps.arcgis.com/stories/a1edd0fe160543a38a3693de479b7db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torymaps.arcgis.com/stories/6bbaff8d54e2466fb073df02ec01bb5e?fbclid=IwY2xjawHFZWBleHRuA2FlbQIxMAABHXBgDN-3seqoBuYH1O7fYTbJFso7maCmd73W9CIWxIzwJRodeIzQo2JnkQ_aem_jnEbIUyydYsygyk7JpzlcQ" TargetMode="External"/><Relationship Id="rId4" Type="http://schemas.openxmlformats.org/officeDocument/2006/relationships/hyperlink" Target="https://storymaps.arcgis.com/stories/14743674226141d6b08b755e3ea708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oSofhf9Y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778375" y="1544250"/>
            <a:ext cx="4005118" cy="2077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GIS – </a:t>
            </a:r>
            <a:r>
              <a:rPr lang="lt-LT" b="1" dirty="0">
                <a:latin typeface="Arial" panose="020B0604020202020204" pitchFamily="34" charset="0"/>
                <a:cs typeface="Arial" panose="020B0604020202020204" pitchFamily="34" charset="0"/>
              </a:rPr>
              <a:t>geografinės informacinės sistemos</a:t>
            </a: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Google Shape;48;p15"/>
          <p:cNvSpPr/>
          <p:nvPr/>
        </p:nvSpPr>
        <p:spPr>
          <a:xfrm flipH="1">
            <a:off x="9763072" y="3720733"/>
            <a:ext cx="78271" cy="104824"/>
          </a:xfrm>
          <a:custGeom>
            <a:avLst/>
            <a:gdLst/>
            <a:ahLst/>
            <a:cxnLst/>
            <a:rect l="l" t="t" r="r" b="b"/>
            <a:pathLst>
              <a:path w="1126" h="1508" extrusionOk="0">
                <a:moveTo>
                  <a:pt x="0" y="1"/>
                </a:moveTo>
                <a:lnTo>
                  <a:pt x="0" y="1"/>
                </a:lnTo>
                <a:cubicBezTo>
                  <a:pt x="362" y="503"/>
                  <a:pt x="744" y="1005"/>
                  <a:pt x="1126" y="1508"/>
                </a:cubicBezTo>
                <a:lnTo>
                  <a:pt x="1126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15"/>
          <p:cNvGrpSpPr/>
          <p:nvPr/>
        </p:nvGrpSpPr>
        <p:grpSpPr>
          <a:xfrm>
            <a:off x="4507964" y="-14027"/>
            <a:ext cx="4003540" cy="4801093"/>
            <a:chOff x="4507964" y="-14027"/>
            <a:chExt cx="4003540" cy="4801093"/>
          </a:xfrm>
        </p:grpSpPr>
        <p:sp>
          <p:nvSpPr>
            <p:cNvPr id="50" name="Google Shape;50;p15"/>
            <p:cNvSpPr/>
            <p:nvPr/>
          </p:nvSpPr>
          <p:spPr>
            <a:xfrm>
              <a:off x="6035064" y="1850191"/>
              <a:ext cx="850674" cy="886244"/>
            </a:xfrm>
            <a:custGeom>
              <a:avLst/>
              <a:gdLst/>
              <a:ahLst/>
              <a:cxnLst/>
              <a:rect l="l" t="t" r="r" b="b"/>
              <a:pathLst>
                <a:path w="15856" h="16519" extrusionOk="0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7659756" y="1850191"/>
              <a:ext cx="851747" cy="886244"/>
            </a:xfrm>
            <a:custGeom>
              <a:avLst/>
              <a:gdLst/>
              <a:ahLst/>
              <a:cxnLst/>
              <a:rect l="l" t="t" r="r" b="b"/>
              <a:pathLst>
                <a:path w="15876" h="16519" extrusionOk="0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76272" y="2736393"/>
              <a:ext cx="2193963" cy="885118"/>
            </a:xfrm>
            <a:custGeom>
              <a:avLst/>
              <a:gdLst/>
              <a:ahLst/>
              <a:cxnLst/>
              <a:rect l="l" t="t" r="r" b="b"/>
              <a:pathLst>
                <a:path w="40894" h="16498" extrusionOk="0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660358" y="3621470"/>
              <a:ext cx="1225849" cy="886244"/>
            </a:xfrm>
            <a:custGeom>
              <a:avLst/>
              <a:gdLst/>
              <a:ahLst/>
              <a:cxnLst/>
              <a:rect l="l" t="t" r="r" b="b"/>
              <a:pathLst>
                <a:path w="22849" h="16519" extrusionOk="0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507964" y="-14027"/>
              <a:ext cx="2769797" cy="4801093"/>
            </a:xfrm>
            <a:custGeom>
              <a:avLst/>
              <a:gdLst/>
              <a:ahLst/>
              <a:cxnLst/>
              <a:rect l="l" t="t" r="r" b="b"/>
              <a:pathLst>
                <a:path w="97331" h="168711" extrusionOk="0">
                  <a:moveTo>
                    <a:pt x="0" y="0"/>
                  </a:moveTo>
                  <a:lnTo>
                    <a:pt x="21441" y="30696"/>
                  </a:lnTo>
                  <a:lnTo>
                    <a:pt x="13745" y="128174"/>
                  </a:lnTo>
                  <a:lnTo>
                    <a:pt x="55563" y="134053"/>
                  </a:lnTo>
                  <a:lnTo>
                    <a:pt x="49662" y="165308"/>
                  </a:lnTo>
                  <a:lnTo>
                    <a:pt x="76857" y="168711"/>
                  </a:lnTo>
                  <a:lnTo>
                    <a:pt x="97331" y="15847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LT"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6085710" y="965061"/>
              <a:ext cx="2375086" cy="885171"/>
            </a:xfrm>
            <a:custGeom>
              <a:avLst/>
              <a:gdLst/>
              <a:ahLst/>
              <a:cxnLst/>
              <a:rect l="l" t="t" r="r" b="b"/>
              <a:pathLst>
                <a:path w="44270" h="16499" extrusionOk="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>
            <a:spLocks noGrp="1"/>
          </p:cNvSpPr>
          <p:nvPr>
            <p:ph type="title"/>
          </p:nvPr>
        </p:nvSpPr>
        <p:spPr>
          <a:xfrm>
            <a:off x="2125800" y="495572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 panose="020B0604020202020204" pitchFamily="34" charset="0"/>
                <a:cs typeface="Arial" panose="020B0604020202020204" pitchFamily="34" charset="0"/>
              </a:rPr>
              <a:t>Keli </a:t>
            </a:r>
            <a:r>
              <a:rPr lang="e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pavyzdžiai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1632977" y="1418790"/>
            <a:ext cx="5703737" cy="284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https://storymaps.arcgis.com/stories/a1edd0fe160543a38a3693de479b7db1</a:t>
            </a:r>
            <a:endParaRPr lang="en-GB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https://storymaps.arcgis.com/stories/14743674226141d6b08b755e3ea70877</a:t>
            </a:r>
            <a:endParaRPr lang="en-GB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5"/>
              </a:rPr>
              <a:t>https://storymaps.arcgis.com/stories/6bbaff8d54e2466fb073df02ec01bb5e?fbclid=IwY2xjawHFZWBleHRuA2FlbQIxMAABHXBgDN-3seqoBuYH1O7fYTbJFso7maCmd73W9CIWxIzwJRodeIzQo2JnkQ_aem_jnEbIUyydYsygyk7JpzlcQ</a:t>
            </a:r>
            <a:endParaRPr lang="en-GB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4766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4"/>
          <p:cNvGrpSpPr/>
          <p:nvPr/>
        </p:nvGrpSpPr>
        <p:grpSpPr>
          <a:xfrm>
            <a:off x="507313" y="1730525"/>
            <a:ext cx="8129325" cy="3001500"/>
            <a:chOff x="507313" y="1730525"/>
            <a:chExt cx="8129325" cy="3001500"/>
          </a:xfrm>
        </p:grpSpPr>
        <p:cxnSp>
          <p:nvCxnSpPr>
            <p:cNvPr id="541" name="Google Shape;541;p24"/>
            <p:cNvCxnSpPr>
              <a:cxnSpLocks/>
            </p:cNvCxnSpPr>
            <p:nvPr/>
          </p:nvCxnSpPr>
          <p:spPr>
            <a:xfrm rot="10800000">
              <a:off x="8209186" y="1742963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24"/>
            <p:cNvCxnSpPr/>
            <p:nvPr/>
          </p:nvCxnSpPr>
          <p:spPr>
            <a:xfrm rot="10800000">
              <a:off x="8209313" y="2517975"/>
              <a:ext cx="337200" cy="57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/>
            <p:nvPr/>
          </p:nvCxnSpPr>
          <p:spPr>
            <a:xfrm rot="10800000">
              <a:off x="8209063" y="3287275"/>
              <a:ext cx="37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/>
            <p:nvPr/>
          </p:nvCxnSpPr>
          <p:spPr>
            <a:xfrm rot="10800000">
              <a:off x="8209088" y="4055875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24"/>
            <p:cNvSpPr/>
            <p:nvPr/>
          </p:nvSpPr>
          <p:spPr>
            <a:xfrm>
              <a:off x="572863" y="1730525"/>
              <a:ext cx="8063775" cy="2932275"/>
            </a:xfrm>
            <a:custGeom>
              <a:avLst/>
              <a:gdLst/>
              <a:ahLst/>
              <a:cxnLst/>
              <a:rect l="l" t="t" r="r" b="b"/>
              <a:pathLst>
                <a:path w="322551" h="117291" extrusionOk="0">
                  <a:moveTo>
                    <a:pt x="64174" y="82921"/>
                  </a:moveTo>
                  <a:lnTo>
                    <a:pt x="106235" y="60568"/>
                  </a:lnTo>
                  <a:lnTo>
                    <a:pt x="33890" y="47349"/>
                  </a:lnTo>
                  <a:lnTo>
                    <a:pt x="17306" y="30284"/>
                  </a:lnTo>
                  <a:lnTo>
                    <a:pt x="0" y="73307"/>
                  </a:lnTo>
                  <a:lnTo>
                    <a:pt x="60809" y="106475"/>
                  </a:lnTo>
                  <a:lnTo>
                    <a:pt x="208865" y="117291"/>
                  </a:lnTo>
                  <a:lnTo>
                    <a:pt x="322551" y="108879"/>
                  </a:lnTo>
                  <a:lnTo>
                    <a:pt x="317263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LT"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477412" y="1812651"/>
              <a:ext cx="1414809" cy="2023086"/>
            </a:xfrm>
            <a:custGeom>
              <a:avLst/>
              <a:gdLst/>
              <a:ahLst/>
              <a:cxnLst/>
              <a:rect l="l" t="t" r="r" b="b"/>
              <a:pathLst>
                <a:path w="46179" h="66033" extrusionOk="0">
                  <a:moveTo>
                    <a:pt x="23103" y="10458"/>
                  </a:moveTo>
                  <a:cubicBezTo>
                    <a:pt x="24724" y="10458"/>
                    <a:pt x="26358" y="10770"/>
                    <a:pt x="27912" y="11415"/>
                  </a:cubicBezTo>
                  <a:cubicBezTo>
                    <a:pt x="32635" y="13384"/>
                    <a:pt x="35709" y="17986"/>
                    <a:pt x="35689" y="23090"/>
                  </a:cubicBezTo>
                  <a:cubicBezTo>
                    <a:pt x="35689" y="30043"/>
                    <a:pt x="30042" y="35689"/>
                    <a:pt x="23089" y="35689"/>
                  </a:cubicBezTo>
                  <a:cubicBezTo>
                    <a:pt x="17985" y="35689"/>
                    <a:pt x="13384" y="32615"/>
                    <a:pt x="11434" y="27892"/>
                  </a:cubicBezTo>
                  <a:cubicBezTo>
                    <a:pt x="9485" y="23190"/>
                    <a:pt x="10550" y="17765"/>
                    <a:pt x="14167" y="14148"/>
                  </a:cubicBezTo>
                  <a:cubicBezTo>
                    <a:pt x="16589" y="11740"/>
                    <a:pt x="19820" y="10458"/>
                    <a:pt x="23103" y="10458"/>
                  </a:cubicBezTo>
                  <a:close/>
                  <a:moveTo>
                    <a:pt x="23052" y="1"/>
                  </a:moveTo>
                  <a:cubicBezTo>
                    <a:pt x="10309" y="1"/>
                    <a:pt x="0" y="10342"/>
                    <a:pt x="0" y="23090"/>
                  </a:cubicBezTo>
                  <a:cubicBezTo>
                    <a:pt x="0" y="35830"/>
                    <a:pt x="23089" y="66033"/>
                    <a:pt x="23089" y="66033"/>
                  </a:cubicBezTo>
                  <a:cubicBezTo>
                    <a:pt x="23089" y="66033"/>
                    <a:pt x="46158" y="35830"/>
                    <a:pt x="46158" y="23090"/>
                  </a:cubicBezTo>
                  <a:cubicBezTo>
                    <a:pt x="46178" y="10342"/>
                    <a:pt x="35850" y="1"/>
                    <a:pt x="23126" y="1"/>
                  </a:cubicBezTo>
                  <a:cubicBezTo>
                    <a:pt x="23114" y="1"/>
                    <a:pt x="23102" y="1"/>
                    <a:pt x="23089" y="1"/>
                  </a:cubicBezTo>
                  <a:cubicBezTo>
                    <a:pt x="23077" y="1"/>
                    <a:pt x="23065" y="1"/>
                    <a:pt x="2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507313" y="3459400"/>
              <a:ext cx="164400" cy="16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011488" y="4312650"/>
              <a:ext cx="164400" cy="16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712863" y="4567625"/>
              <a:ext cx="164400" cy="16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935888" y="2429375"/>
              <a:ext cx="164400" cy="16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4"/>
          <p:cNvSpPr txBox="1">
            <a:spLocks noGrp="1"/>
          </p:cNvSpPr>
          <p:nvPr>
            <p:ph type="title"/>
          </p:nvPr>
        </p:nvSpPr>
        <p:spPr>
          <a:xfrm>
            <a:off x="2125800" y="50338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Kas 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yra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GIS?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Google Shape;560;p24"/>
          <p:cNvSpPr txBox="1"/>
          <p:nvPr/>
        </p:nvSpPr>
        <p:spPr>
          <a:xfrm>
            <a:off x="3649932" y="1103535"/>
            <a:ext cx="4558180" cy="265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lt-LT" sz="1800" b="1" dirty="0">
                <a:latin typeface="+mj-lt"/>
              </a:rPr>
              <a:t>Kas yra GIS?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800" b="1" dirty="0">
                <a:latin typeface="+mj-lt"/>
              </a:rPr>
              <a:t>GIS</a:t>
            </a:r>
            <a:r>
              <a:rPr lang="lt-LT" sz="1800" dirty="0">
                <a:latin typeface="+mj-lt"/>
              </a:rPr>
              <a:t> reiškia Geografines Informacines Sistemas.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800" dirty="0">
                <a:latin typeface="+mj-lt"/>
              </a:rPr>
              <a:t>Tai lyg </a:t>
            </a:r>
            <a:r>
              <a:rPr lang="lt-LT" sz="1800" b="1" dirty="0">
                <a:latin typeface="+mj-lt"/>
              </a:rPr>
              <a:t>skaitmeninis žemėlapis</a:t>
            </a:r>
            <a:r>
              <a:rPr lang="lt-LT" sz="1800" dirty="0">
                <a:latin typeface="+mj-lt"/>
              </a:rPr>
              <a:t>, kuris gali parodyti daug daugiau nei tik gatves ir miestus.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800" b="1" dirty="0">
                <a:latin typeface="+mj-lt"/>
              </a:rPr>
              <a:t>GIS padeda suprasti pasaulį!</a:t>
            </a:r>
            <a:endParaRPr lang="lt-LT" sz="1800"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8"/>
          <p:cNvGrpSpPr/>
          <p:nvPr/>
        </p:nvGrpSpPr>
        <p:grpSpPr>
          <a:xfrm>
            <a:off x="-42050" y="1081575"/>
            <a:ext cx="9205400" cy="3650557"/>
            <a:chOff x="-42050" y="1081575"/>
            <a:chExt cx="9205400" cy="3650557"/>
          </a:xfrm>
        </p:grpSpPr>
        <p:sp>
          <p:nvSpPr>
            <p:cNvPr id="186" name="Google Shape;186;p18"/>
            <p:cNvSpPr/>
            <p:nvPr/>
          </p:nvSpPr>
          <p:spPr>
            <a:xfrm>
              <a:off x="-42050" y="1081575"/>
              <a:ext cx="9205400" cy="3648300"/>
            </a:xfrm>
            <a:custGeom>
              <a:avLst/>
              <a:gdLst/>
              <a:ahLst/>
              <a:cxnLst/>
              <a:rect l="l" t="t" r="r" b="b"/>
              <a:pathLst>
                <a:path w="368216" h="145932" extrusionOk="0">
                  <a:moveTo>
                    <a:pt x="0" y="0"/>
                  </a:moveTo>
                  <a:lnTo>
                    <a:pt x="38664" y="6490"/>
                  </a:lnTo>
                  <a:lnTo>
                    <a:pt x="39144" y="52396"/>
                  </a:lnTo>
                  <a:lnTo>
                    <a:pt x="79283" y="58165"/>
                  </a:lnTo>
                  <a:lnTo>
                    <a:pt x="85292" y="98063"/>
                  </a:lnTo>
                  <a:lnTo>
                    <a:pt x="136486" y="94458"/>
                  </a:lnTo>
                  <a:lnTo>
                    <a:pt x="112199" y="145932"/>
                  </a:lnTo>
                  <a:lnTo>
                    <a:pt x="368216" y="144691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LT"/>
            </a:p>
          </p:txBody>
        </p:sp>
        <p:grpSp>
          <p:nvGrpSpPr>
            <p:cNvPr id="187" name="Google Shape;187;p18"/>
            <p:cNvGrpSpPr/>
            <p:nvPr/>
          </p:nvGrpSpPr>
          <p:grpSpPr>
            <a:xfrm>
              <a:off x="-42050" y="3284524"/>
              <a:ext cx="1718527" cy="1447608"/>
              <a:chOff x="-118250" y="3284524"/>
              <a:chExt cx="1718527" cy="1447608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-118250" y="3593250"/>
                <a:ext cx="1217850" cy="1129650"/>
              </a:xfrm>
              <a:custGeom>
                <a:avLst/>
                <a:gdLst/>
                <a:ahLst/>
                <a:cxnLst/>
                <a:rect l="l" t="t" r="r" b="b"/>
                <a:pathLst>
                  <a:path w="48714" h="45186" extrusionOk="0">
                    <a:moveTo>
                      <a:pt x="48714" y="45186"/>
                    </a:moveTo>
                    <a:lnTo>
                      <a:pt x="16267" y="2547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LT"/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587918" y="3284524"/>
                <a:ext cx="1012359" cy="1447608"/>
              </a:xfrm>
              <a:custGeom>
                <a:avLst/>
                <a:gdLst/>
                <a:ahLst/>
                <a:cxnLst/>
                <a:rect l="l" t="t" r="r" b="b"/>
                <a:pathLst>
                  <a:path w="46179" h="66033" extrusionOk="0">
                    <a:moveTo>
                      <a:pt x="23103" y="10458"/>
                    </a:moveTo>
                    <a:cubicBezTo>
                      <a:pt x="24724" y="10458"/>
                      <a:pt x="26358" y="10770"/>
                      <a:pt x="27912" y="11415"/>
                    </a:cubicBezTo>
                    <a:cubicBezTo>
                      <a:pt x="32635" y="13384"/>
                      <a:pt x="35709" y="17986"/>
                      <a:pt x="35689" y="23090"/>
                    </a:cubicBezTo>
                    <a:cubicBezTo>
                      <a:pt x="35689" y="30043"/>
                      <a:pt x="30042" y="35689"/>
                      <a:pt x="23089" y="35689"/>
                    </a:cubicBezTo>
                    <a:cubicBezTo>
                      <a:pt x="17985" y="35689"/>
                      <a:pt x="13384" y="32615"/>
                      <a:pt x="11434" y="27892"/>
                    </a:cubicBezTo>
                    <a:cubicBezTo>
                      <a:pt x="9485" y="23190"/>
                      <a:pt x="10550" y="17765"/>
                      <a:pt x="14167" y="14148"/>
                    </a:cubicBezTo>
                    <a:cubicBezTo>
                      <a:pt x="16589" y="11740"/>
                      <a:pt x="19820" y="10458"/>
                      <a:pt x="23103" y="10458"/>
                    </a:cubicBezTo>
                    <a:close/>
                    <a:moveTo>
                      <a:pt x="23052" y="1"/>
                    </a:moveTo>
                    <a:cubicBezTo>
                      <a:pt x="10309" y="1"/>
                      <a:pt x="0" y="10342"/>
                      <a:pt x="0" y="23090"/>
                    </a:cubicBezTo>
                    <a:cubicBezTo>
                      <a:pt x="0" y="35830"/>
                      <a:pt x="23089" y="66033"/>
                      <a:pt x="23089" y="66033"/>
                    </a:cubicBezTo>
                    <a:cubicBezTo>
                      <a:pt x="23089" y="66033"/>
                      <a:pt x="46158" y="35830"/>
                      <a:pt x="46158" y="23090"/>
                    </a:cubicBezTo>
                    <a:cubicBezTo>
                      <a:pt x="46178" y="10342"/>
                      <a:pt x="35850" y="1"/>
                      <a:pt x="23126" y="1"/>
                    </a:cubicBezTo>
                    <a:cubicBezTo>
                      <a:pt x="23114" y="1"/>
                      <a:pt x="23102" y="1"/>
                      <a:pt x="23089" y="1"/>
                    </a:cubicBezTo>
                    <a:cubicBezTo>
                      <a:pt x="23077" y="1"/>
                      <a:pt x="23065" y="1"/>
                      <a:pt x="23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Kaip GIS 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veikia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2570042" y="661274"/>
            <a:ext cx="5732796" cy="233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lt-LT" sz="2000" dirty="0"/>
            </a:br>
            <a:r>
              <a:rPr lang="lt-LT" sz="2000" dirty="0"/>
              <a:t>GIS leidžia matyti informaciją, pvz., kur yra parkai, pastatai mokyklos, miškai, gyvūnų buveinės ir </a:t>
            </a:r>
            <a:r>
              <a:rPr lang="lt-LT" sz="2000" dirty="0" err="1"/>
              <a:t>t.t</a:t>
            </a:r>
            <a:r>
              <a:rPr lang="lt-LT" sz="2000" dirty="0"/>
              <a:t>.</a:t>
            </a:r>
          </a:p>
          <a:p>
            <a:endParaRPr lang="lt-LT" sz="2000" b="1" dirty="0"/>
          </a:p>
        </p:txBody>
      </p:sp>
      <p:grpSp>
        <p:nvGrpSpPr>
          <p:cNvPr id="2" name="Google Shape;1118;p30">
            <a:extLst>
              <a:ext uri="{FF2B5EF4-FFF2-40B4-BE49-F238E27FC236}">
                <a16:creationId xmlns:a16="http://schemas.microsoft.com/office/drawing/2014/main" id="{BBA7DA94-5B15-EE42-D1C4-B152CF9DFD58}"/>
              </a:ext>
            </a:extLst>
          </p:cNvPr>
          <p:cNvGrpSpPr/>
          <p:nvPr/>
        </p:nvGrpSpPr>
        <p:grpSpPr>
          <a:xfrm>
            <a:off x="5481854" y="2004944"/>
            <a:ext cx="3681496" cy="4006767"/>
            <a:chOff x="5005300" y="1184808"/>
            <a:chExt cx="3681496" cy="4006767"/>
          </a:xfrm>
        </p:grpSpPr>
        <p:grpSp>
          <p:nvGrpSpPr>
            <p:cNvPr id="3" name="Google Shape;1119;p30">
              <a:extLst>
                <a:ext uri="{FF2B5EF4-FFF2-40B4-BE49-F238E27FC236}">
                  <a16:creationId xmlns:a16="http://schemas.microsoft.com/office/drawing/2014/main" id="{88CCEDA1-D898-2595-850A-084E74F4A3A3}"/>
                </a:ext>
              </a:extLst>
            </p:cNvPr>
            <p:cNvGrpSpPr/>
            <p:nvPr/>
          </p:nvGrpSpPr>
          <p:grpSpPr>
            <a:xfrm>
              <a:off x="5428637" y="1184808"/>
              <a:ext cx="3258159" cy="3323843"/>
              <a:chOff x="2158175" y="902000"/>
              <a:chExt cx="3812050" cy="3888900"/>
            </a:xfrm>
          </p:grpSpPr>
          <p:sp>
            <p:nvSpPr>
              <p:cNvPr id="7" name="Google Shape;1120;p30">
                <a:extLst>
                  <a:ext uri="{FF2B5EF4-FFF2-40B4-BE49-F238E27FC236}">
                    <a16:creationId xmlns:a16="http://schemas.microsoft.com/office/drawing/2014/main" id="{B7205243-E69B-2B4D-F218-66F8A47A70F1}"/>
                  </a:ext>
                </a:extLst>
              </p:cNvPr>
              <p:cNvSpPr/>
              <p:nvPr/>
            </p:nvSpPr>
            <p:spPr>
              <a:xfrm>
                <a:off x="4465075" y="3881325"/>
                <a:ext cx="1489075" cy="909575"/>
              </a:xfrm>
              <a:custGeom>
                <a:avLst/>
                <a:gdLst/>
                <a:ahLst/>
                <a:cxnLst/>
                <a:rect l="l" t="t" r="r" b="b"/>
                <a:pathLst>
                  <a:path w="59563" h="36383" extrusionOk="0">
                    <a:moveTo>
                      <a:pt x="59562" y="0"/>
                    </a:moveTo>
                    <a:lnTo>
                      <a:pt x="59562" y="88"/>
                    </a:lnTo>
                    <a:lnTo>
                      <a:pt x="59562" y="88"/>
                    </a:lnTo>
                    <a:cubicBezTo>
                      <a:pt x="59563" y="59"/>
                      <a:pt x="59563" y="30"/>
                      <a:pt x="59562" y="0"/>
                    </a:cubicBezTo>
                    <a:close/>
                    <a:moveTo>
                      <a:pt x="59562" y="88"/>
                    </a:moveTo>
                    <a:cubicBezTo>
                      <a:pt x="59543" y="964"/>
                      <a:pt x="58941" y="1852"/>
                      <a:pt x="57774" y="2532"/>
                    </a:cubicBezTo>
                    <a:lnTo>
                      <a:pt x="8802" y="30967"/>
                    </a:lnTo>
                    <a:cubicBezTo>
                      <a:pt x="7597" y="31680"/>
                      <a:pt x="6009" y="32037"/>
                      <a:pt x="4419" y="32037"/>
                    </a:cubicBezTo>
                    <a:cubicBezTo>
                      <a:pt x="2829" y="32037"/>
                      <a:pt x="1237" y="31680"/>
                      <a:pt x="21" y="30967"/>
                    </a:cubicBezTo>
                    <a:lnTo>
                      <a:pt x="1" y="35327"/>
                    </a:lnTo>
                    <a:cubicBezTo>
                      <a:pt x="1217" y="36031"/>
                      <a:pt x="2809" y="36382"/>
                      <a:pt x="4402" y="36382"/>
                    </a:cubicBezTo>
                    <a:cubicBezTo>
                      <a:pt x="5994" y="36382"/>
                      <a:pt x="7587" y="36031"/>
                      <a:pt x="8802" y="35327"/>
                    </a:cubicBezTo>
                    <a:lnTo>
                      <a:pt x="57754" y="6873"/>
                    </a:lnTo>
                    <a:cubicBezTo>
                      <a:pt x="58959" y="6190"/>
                      <a:pt x="59562" y="5265"/>
                      <a:pt x="59562" y="4361"/>
                    </a:cubicBezTo>
                    <a:lnTo>
                      <a:pt x="59562" y="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121;p30">
                <a:extLst>
                  <a:ext uri="{FF2B5EF4-FFF2-40B4-BE49-F238E27FC236}">
                    <a16:creationId xmlns:a16="http://schemas.microsoft.com/office/drawing/2014/main" id="{87CF4098-FD1E-831A-E36B-EA96C60C7A9D}"/>
                  </a:ext>
                </a:extLst>
              </p:cNvPr>
              <p:cNvSpPr/>
              <p:nvPr/>
            </p:nvSpPr>
            <p:spPr>
              <a:xfrm>
                <a:off x="2173255" y="3295037"/>
                <a:ext cx="2295789" cy="1471679"/>
              </a:xfrm>
              <a:custGeom>
                <a:avLst/>
                <a:gdLst/>
                <a:ahLst/>
                <a:cxnLst/>
                <a:rect l="l" t="t" r="r" b="b"/>
                <a:pathLst>
                  <a:path w="91694" h="58779" extrusionOk="0">
                    <a:moveTo>
                      <a:pt x="21" y="1"/>
                    </a:moveTo>
                    <a:lnTo>
                      <a:pt x="1" y="4341"/>
                    </a:lnTo>
                    <a:cubicBezTo>
                      <a:pt x="1" y="5286"/>
                      <a:pt x="624" y="6210"/>
                      <a:pt x="1849" y="6913"/>
                    </a:cubicBezTo>
                    <a:lnTo>
                      <a:pt x="91674" y="58778"/>
                    </a:lnTo>
                    <a:lnTo>
                      <a:pt x="91694" y="54418"/>
                    </a:lnTo>
                    <a:lnTo>
                      <a:pt x="1849" y="2573"/>
                    </a:lnTo>
                    <a:cubicBezTo>
                      <a:pt x="624" y="1849"/>
                      <a:pt x="21" y="925"/>
                      <a:pt x="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22;p30">
                <a:extLst>
                  <a:ext uri="{FF2B5EF4-FFF2-40B4-BE49-F238E27FC236}">
                    <a16:creationId xmlns:a16="http://schemas.microsoft.com/office/drawing/2014/main" id="{86F17D6C-2BF5-13A2-B6CF-2AC734AD1666}"/>
                  </a:ext>
                </a:extLst>
              </p:cNvPr>
              <p:cNvSpPr/>
              <p:nvPr/>
            </p:nvSpPr>
            <p:spPr>
              <a:xfrm>
                <a:off x="2158175" y="2494025"/>
                <a:ext cx="3812050" cy="2188225"/>
              </a:xfrm>
              <a:custGeom>
                <a:avLst/>
                <a:gdLst/>
                <a:ahLst/>
                <a:cxnLst/>
                <a:rect l="l" t="t" r="r" b="b"/>
                <a:pathLst>
                  <a:path w="152482" h="87529" extrusionOk="0">
                    <a:moveTo>
                      <a:pt x="55784" y="0"/>
                    </a:moveTo>
                    <a:cubicBezTo>
                      <a:pt x="54192" y="0"/>
                      <a:pt x="52599" y="352"/>
                      <a:pt x="51384" y="1055"/>
                    </a:cubicBezTo>
                    <a:lnTo>
                      <a:pt x="2432" y="29510"/>
                    </a:lnTo>
                    <a:cubicBezTo>
                      <a:pt x="1" y="30916"/>
                      <a:pt x="21" y="33187"/>
                      <a:pt x="2452" y="34614"/>
                    </a:cubicBezTo>
                    <a:lnTo>
                      <a:pt x="92297" y="86459"/>
                    </a:lnTo>
                    <a:cubicBezTo>
                      <a:pt x="93513" y="87172"/>
                      <a:pt x="95105" y="87529"/>
                      <a:pt x="96695" y="87529"/>
                    </a:cubicBezTo>
                    <a:cubicBezTo>
                      <a:pt x="98285" y="87529"/>
                      <a:pt x="99873" y="87172"/>
                      <a:pt x="101078" y="86459"/>
                    </a:cubicBezTo>
                    <a:lnTo>
                      <a:pt x="150050" y="58024"/>
                    </a:lnTo>
                    <a:cubicBezTo>
                      <a:pt x="152481" y="56598"/>
                      <a:pt x="152461" y="54327"/>
                      <a:pt x="150030" y="52920"/>
                    </a:cubicBezTo>
                    <a:lnTo>
                      <a:pt x="60185" y="1055"/>
                    </a:lnTo>
                    <a:cubicBezTo>
                      <a:pt x="58969" y="352"/>
                      <a:pt x="57377" y="0"/>
                      <a:pt x="55784" y="0"/>
                    </a:cubicBezTo>
                    <a:close/>
                  </a:path>
                </a:pathLst>
              </a:custGeom>
              <a:solidFill>
                <a:srgbClr val="4B4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23;p30">
                <a:extLst>
                  <a:ext uri="{FF2B5EF4-FFF2-40B4-BE49-F238E27FC236}">
                    <a16:creationId xmlns:a16="http://schemas.microsoft.com/office/drawing/2014/main" id="{5FD73F00-8516-79FC-444D-18AB9B770E91}"/>
                  </a:ext>
                </a:extLst>
              </p:cNvPr>
              <p:cNvSpPr/>
              <p:nvPr/>
            </p:nvSpPr>
            <p:spPr>
              <a:xfrm>
                <a:off x="5018700" y="4143425"/>
                <a:ext cx="495375" cy="283000"/>
              </a:xfrm>
              <a:custGeom>
                <a:avLst/>
                <a:gdLst/>
                <a:ahLst/>
                <a:cxnLst/>
                <a:rect l="l" t="t" r="r" b="b"/>
                <a:pathLst>
                  <a:path w="19815" h="11320" extrusionOk="0">
                    <a:moveTo>
                      <a:pt x="16240" y="1"/>
                    </a:moveTo>
                    <a:cubicBezTo>
                      <a:pt x="15358" y="1"/>
                      <a:pt x="14479" y="197"/>
                      <a:pt x="13806" y="589"/>
                    </a:cubicBezTo>
                    <a:lnTo>
                      <a:pt x="1347" y="7843"/>
                    </a:lnTo>
                    <a:cubicBezTo>
                      <a:pt x="0" y="8607"/>
                      <a:pt x="0" y="9873"/>
                      <a:pt x="1367" y="10656"/>
                    </a:cubicBezTo>
                    <a:lnTo>
                      <a:pt x="2492" y="11319"/>
                    </a:lnTo>
                    <a:lnTo>
                      <a:pt x="19814" y="1232"/>
                    </a:lnTo>
                    <a:lnTo>
                      <a:pt x="18689" y="589"/>
                    </a:lnTo>
                    <a:cubicBezTo>
                      <a:pt x="18005" y="197"/>
                      <a:pt x="17121" y="1"/>
                      <a:pt x="16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24;p30">
                <a:extLst>
                  <a:ext uri="{FF2B5EF4-FFF2-40B4-BE49-F238E27FC236}">
                    <a16:creationId xmlns:a16="http://schemas.microsoft.com/office/drawing/2014/main" id="{32DE6B7A-4F35-C2C1-D5C2-2888457FF967}"/>
                  </a:ext>
                </a:extLst>
              </p:cNvPr>
              <p:cNvSpPr/>
              <p:nvPr/>
            </p:nvSpPr>
            <p:spPr>
              <a:xfrm>
                <a:off x="2727375" y="2796325"/>
                <a:ext cx="413475" cy="234875"/>
              </a:xfrm>
              <a:custGeom>
                <a:avLst/>
                <a:gdLst/>
                <a:ahLst/>
                <a:cxnLst/>
                <a:rect l="l" t="t" r="r" b="b"/>
                <a:pathLst>
                  <a:path w="16539" h="9395" extrusionOk="0">
                    <a:moveTo>
                      <a:pt x="14479" y="0"/>
                    </a:moveTo>
                    <a:cubicBezTo>
                      <a:pt x="14027" y="0"/>
                      <a:pt x="13575" y="106"/>
                      <a:pt x="13163" y="317"/>
                    </a:cubicBezTo>
                    <a:lnTo>
                      <a:pt x="724" y="7551"/>
                    </a:lnTo>
                    <a:cubicBezTo>
                      <a:pt x="0" y="7973"/>
                      <a:pt x="0" y="8656"/>
                      <a:pt x="724" y="9078"/>
                    </a:cubicBezTo>
                    <a:cubicBezTo>
                      <a:pt x="1146" y="9289"/>
                      <a:pt x="1603" y="9395"/>
                      <a:pt x="2058" y="9395"/>
                    </a:cubicBezTo>
                    <a:cubicBezTo>
                      <a:pt x="2512" y="9395"/>
                      <a:pt x="2964" y="9289"/>
                      <a:pt x="3376" y="9078"/>
                    </a:cubicBezTo>
                    <a:lnTo>
                      <a:pt x="15795" y="1864"/>
                    </a:lnTo>
                    <a:cubicBezTo>
                      <a:pt x="16539" y="1442"/>
                      <a:pt x="16539" y="739"/>
                      <a:pt x="15795" y="317"/>
                    </a:cubicBezTo>
                    <a:cubicBezTo>
                      <a:pt x="15383" y="106"/>
                      <a:pt x="14931" y="0"/>
                      <a:pt x="14479" y="0"/>
                    </a:cubicBezTo>
                    <a:close/>
                  </a:path>
                </a:pathLst>
              </a:custGeom>
              <a:solidFill>
                <a:srgbClr val="201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25;p30">
                <a:extLst>
                  <a:ext uri="{FF2B5EF4-FFF2-40B4-BE49-F238E27FC236}">
                    <a16:creationId xmlns:a16="http://schemas.microsoft.com/office/drawing/2014/main" id="{E1D97C40-0F49-CF58-5387-155F61E9DE53}"/>
                  </a:ext>
                </a:extLst>
              </p:cNvPr>
              <p:cNvSpPr/>
              <p:nvPr/>
            </p:nvSpPr>
            <p:spPr>
              <a:xfrm>
                <a:off x="2426950" y="3168275"/>
                <a:ext cx="728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520" extrusionOk="0">
                    <a:moveTo>
                      <a:pt x="1441" y="0"/>
                    </a:moveTo>
                    <a:cubicBezTo>
                      <a:pt x="1125" y="0"/>
                      <a:pt x="809" y="70"/>
                      <a:pt x="523" y="209"/>
                    </a:cubicBezTo>
                    <a:cubicBezTo>
                      <a:pt x="1" y="510"/>
                      <a:pt x="1" y="992"/>
                      <a:pt x="523" y="1294"/>
                    </a:cubicBezTo>
                    <a:cubicBezTo>
                      <a:pt x="814" y="1445"/>
                      <a:pt x="1136" y="1520"/>
                      <a:pt x="1458" y="1520"/>
                    </a:cubicBezTo>
                    <a:cubicBezTo>
                      <a:pt x="1779" y="1520"/>
                      <a:pt x="2101" y="1445"/>
                      <a:pt x="2392" y="1294"/>
                    </a:cubicBezTo>
                    <a:cubicBezTo>
                      <a:pt x="2914" y="992"/>
                      <a:pt x="2894" y="510"/>
                      <a:pt x="2392" y="229"/>
                    </a:cubicBezTo>
                    <a:cubicBezTo>
                      <a:pt x="2096" y="75"/>
                      <a:pt x="1768" y="0"/>
                      <a:pt x="1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26;p30">
                <a:extLst>
                  <a:ext uri="{FF2B5EF4-FFF2-40B4-BE49-F238E27FC236}">
                    <a16:creationId xmlns:a16="http://schemas.microsoft.com/office/drawing/2014/main" id="{541312CF-4151-345E-32C5-5459EE471BC7}"/>
                  </a:ext>
                </a:extLst>
              </p:cNvPr>
              <p:cNvSpPr/>
              <p:nvPr/>
            </p:nvSpPr>
            <p:spPr>
              <a:xfrm>
                <a:off x="2158675" y="2494025"/>
                <a:ext cx="1564425" cy="900025"/>
              </a:xfrm>
              <a:custGeom>
                <a:avLst/>
                <a:gdLst/>
                <a:ahLst/>
                <a:cxnLst/>
                <a:rect l="l" t="t" r="r" b="b"/>
                <a:pathLst>
                  <a:path w="62577" h="36001" extrusionOk="0">
                    <a:moveTo>
                      <a:pt x="37227" y="12092"/>
                    </a:moveTo>
                    <a:cubicBezTo>
                      <a:pt x="37679" y="12092"/>
                      <a:pt x="38131" y="12198"/>
                      <a:pt x="38543" y="12409"/>
                    </a:cubicBezTo>
                    <a:cubicBezTo>
                      <a:pt x="39287" y="12831"/>
                      <a:pt x="39287" y="13514"/>
                      <a:pt x="38543" y="13936"/>
                    </a:cubicBezTo>
                    <a:lnTo>
                      <a:pt x="26124" y="21170"/>
                    </a:lnTo>
                    <a:cubicBezTo>
                      <a:pt x="25712" y="21381"/>
                      <a:pt x="25260" y="21487"/>
                      <a:pt x="24806" y="21487"/>
                    </a:cubicBezTo>
                    <a:cubicBezTo>
                      <a:pt x="24351" y="21487"/>
                      <a:pt x="23894" y="21381"/>
                      <a:pt x="23472" y="21170"/>
                    </a:cubicBezTo>
                    <a:cubicBezTo>
                      <a:pt x="22748" y="20748"/>
                      <a:pt x="22748" y="20065"/>
                      <a:pt x="23472" y="19643"/>
                    </a:cubicBezTo>
                    <a:lnTo>
                      <a:pt x="35911" y="12409"/>
                    </a:lnTo>
                    <a:cubicBezTo>
                      <a:pt x="36323" y="12198"/>
                      <a:pt x="36775" y="12092"/>
                      <a:pt x="37227" y="12092"/>
                    </a:cubicBezTo>
                    <a:close/>
                    <a:moveTo>
                      <a:pt x="12189" y="26973"/>
                    </a:moveTo>
                    <a:cubicBezTo>
                      <a:pt x="12510" y="26973"/>
                      <a:pt x="12832" y="27048"/>
                      <a:pt x="13123" y="27199"/>
                    </a:cubicBezTo>
                    <a:cubicBezTo>
                      <a:pt x="13625" y="27500"/>
                      <a:pt x="13625" y="27982"/>
                      <a:pt x="13123" y="28264"/>
                    </a:cubicBezTo>
                    <a:cubicBezTo>
                      <a:pt x="12832" y="28415"/>
                      <a:pt x="12510" y="28490"/>
                      <a:pt x="12189" y="28490"/>
                    </a:cubicBezTo>
                    <a:cubicBezTo>
                      <a:pt x="11867" y="28490"/>
                      <a:pt x="11545" y="28415"/>
                      <a:pt x="11254" y="28264"/>
                    </a:cubicBezTo>
                    <a:lnTo>
                      <a:pt x="11254" y="28284"/>
                    </a:lnTo>
                    <a:cubicBezTo>
                      <a:pt x="10752" y="27982"/>
                      <a:pt x="10732" y="27500"/>
                      <a:pt x="11254" y="27199"/>
                    </a:cubicBezTo>
                    <a:cubicBezTo>
                      <a:pt x="11545" y="27048"/>
                      <a:pt x="11867" y="26973"/>
                      <a:pt x="12189" y="26973"/>
                    </a:cubicBezTo>
                    <a:close/>
                    <a:moveTo>
                      <a:pt x="55767" y="0"/>
                    </a:moveTo>
                    <a:cubicBezTo>
                      <a:pt x="54177" y="0"/>
                      <a:pt x="52589" y="352"/>
                      <a:pt x="51384" y="1055"/>
                    </a:cubicBezTo>
                    <a:lnTo>
                      <a:pt x="2412" y="29510"/>
                    </a:lnTo>
                    <a:cubicBezTo>
                      <a:pt x="1" y="30916"/>
                      <a:pt x="1" y="33207"/>
                      <a:pt x="2432" y="34614"/>
                    </a:cubicBezTo>
                    <a:lnTo>
                      <a:pt x="4844" y="36000"/>
                    </a:lnTo>
                    <a:lnTo>
                      <a:pt x="62577" y="2442"/>
                    </a:lnTo>
                    <a:lnTo>
                      <a:pt x="60165" y="1055"/>
                    </a:lnTo>
                    <a:cubicBezTo>
                      <a:pt x="58949" y="352"/>
                      <a:pt x="57357" y="0"/>
                      <a:pt x="55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27;p30">
                <a:extLst>
                  <a:ext uri="{FF2B5EF4-FFF2-40B4-BE49-F238E27FC236}">
                    <a16:creationId xmlns:a16="http://schemas.microsoft.com/office/drawing/2014/main" id="{EE0D876B-2AE8-D082-C67D-9236015428D4}"/>
                  </a:ext>
                </a:extLst>
              </p:cNvPr>
              <p:cNvSpPr/>
              <p:nvPr/>
            </p:nvSpPr>
            <p:spPr>
              <a:xfrm>
                <a:off x="4405300" y="3782350"/>
                <a:ext cx="1564425" cy="900025"/>
              </a:xfrm>
              <a:custGeom>
                <a:avLst/>
                <a:gdLst/>
                <a:ahLst/>
                <a:cxnLst/>
                <a:rect l="l" t="t" r="r" b="b"/>
                <a:pathLst>
                  <a:path w="62577" h="36001" extrusionOk="0">
                    <a:moveTo>
                      <a:pt x="53724" y="5175"/>
                    </a:moveTo>
                    <a:cubicBezTo>
                      <a:pt x="54101" y="5175"/>
                      <a:pt x="54478" y="5266"/>
                      <a:pt x="54819" y="5446"/>
                    </a:cubicBezTo>
                    <a:cubicBezTo>
                      <a:pt x="55422" y="5788"/>
                      <a:pt x="55422" y="6371"/>
                      <a:pt x="54819" y="6712"/>
                    </a:cubicBezTo>
                    <a:cubicBezTo>
                      <a:pt x="54478" y="6893"/>
                      <a:pt x="54101" y="6984"/>
                      <a:pt x="53724" y="6984"/>
                    </a:cubicBezTo>
                    <a:cubicBezTo>
                      <a:pt x="53348" y="6984"/>
                      <a:pt x="52971" y="6893"/>
                      <a:pt x="52629" y="6712"/>
                    </a:cubicBezTo>
                    <a:cubicBezTo>
                      <a:pt x="52026" y="6371"/>
                      <a:pt x="52026" y="5788"/>
                      <a:pt x="52629" y="5446"/>
                    </a:cubicBezTo>
                    <a:cubicBezTo>
                      <a:pt x="52971" y="5266"/>
                      <a:pt x="53348" y="5175"/>
                      <a:pt x="53724" y="5175"/>
                    </a:cubicBezTo>
                    <a:close/>
                    <a:moveTo>
                      <a:pt x="13655" y="28465"/>
                    </a:moveTo>
                    <a:cubicBezTo>
                      <a:pt x="14032" y="28465"/>
                      <a:pt x="14409" y="28556"/>
                      <a:pt x="14750" y="28736"/>
                    </a:cubicBezTo>
                    <a:cubicBezTo>
                      <a:pt x="15353" y="29078"/>
                      <a:pt x="15353" y="29661"/>
                      <a:pt x="14750" y="30002"/>
                    </a:cubicBezTo>
                    <a:cubicBezTo>
                      <a:pt x="14409" y="30173"/>
                      <a:pt x="14032" y="30259"/>
                      <a:pt x="13655" y="30259"/>
                    </a:cubicBezTo>
                    <a:cubicBezTo>
                      <a:pt x="13278" y="30259"/>
                      <a:pt x="12901" y="30173"/>
                      <a:pt x="12560" y="30002"/>
                    </a:cubicBezTo>
                    <a:cubicBezTo>
                      <a:pt x="11957" y="29641"/>
                      <a:pt x="11957" y="29078"/>
                      <a:pt x="12560" y="28736"/>
                    </a:cubicBezTo>
                    <a:cubicBezTo>
                      <a:pt x="12901" y="28556"/>
                      <a:pt x="13278" y="28465"/>
                      <a:pt x="13655" y="28465"/>
                    </a:cubicBezTo>
                    <a:close/>
                    <a:moveTo>
                      <a:pt x="9267" y="31017"/>
                    </a:moveTo>
                    <a:cubicBezTo>
                      <a:pt x="9641" y="31017"/>
                      <a:pt x="10018" y="31108"/>
                      <a:pt x="10369" y="31288"/>
                    </a:cubicBezTo>
                    <a:cubicBezTo>
                      <a:pt x="10972" y="31630"/>
                      <a:pt x="10972" y="32213"/>
                      <a:pt x="10369" y="32554"/>
                    </a:cubicBezTo>
                    <a:cubicBezTo>
                      <a:pt x="10018" y="32735"/>
                      <a:pt x="9641" y="32826"/>
                      <a:pt x="9264" y="32826"/>
                    </a:cubicBezTo>
                    <a:cubicBezTo>
                      <a:pt x="8887" y="32826"/>
                      <a:pt x="8511" y="32735"/>
                      <a:pt x="8159" y="32554"/>
                    </a:cubicBezTo>
                    <a:lnTo>
                      <a:pt x="8179" y="32554"/>
                    </a:lnTo>
                    <a:cubicBezTo>
                      <a:pt x="7576" y="32213"/>
                      <a:pt x="7576" y="31630"/>
                      <a:pt x="8179" y="31288"/>
                    </a:cubicBezTo>
                    <a:cubicBezTo>
                      <a:pt x="8521" y="31108"/>
                      <a:pt x="8893" y="31017"/>
                      <a:pt x="9267" y="31017"/>
                    </a:cubicBezTo>
                    <a:close/>
                    <a:moveTo>
                      <a:pt x="57733" y="1"/>
                    </a:moveTo>
                    <a:lnTo>
                      <a:pt x="1" y="33559"/>
                    </a:lnTo>
                    <a:lnTo>
                      <a:pt x="2412" y="34946"/>
                    </a:lnTo>
                    <a:cubicBezTo>
                      <a:pt x="3628" y="35649"/>
                      <a:pt x="5220" y="36001"/>
                      <a:pt x="6810" y="36001"/>
                    </a:cubicBezTo>
                    <a:cubicBezTo>
                      <a:pt x="8400" y="36001"/>
                      <a:pt x="9988" y="35649"/>
                      <a:pt x="11193" y="34946"/>
                    </a:cubicBezTo>
                    <a:lnTo>
                      <a:pt x="27028" y="25742"/>
                    </a:lnTo>
                    <a:lnTo>
                      <a:pt x="25903" y="25079"/>
                    </a:lnTo>
                    <a:cubicBezTo>
                      <a:pt x="24536" y="24316"/>
                      <a:pt x="24536" y="23050"/>
                      <a:pt x="25863" y="22266"/>
                    </a:cubicBezTo>
                    <a:lnTo>
                      <a:pt x="38342" y="15032"/>
                    </a:lnTo>
                    <a:cubicBezTo>
                      <a:pt x="39015" y="14640"/>
                      <a:pt x="39894" y="14444"/>
                      <a:pt x="40776" y="14444"/>
                    </a:cubicBezTo>
                    <a:cubicBezTo>
                      <a:pt x="41657" y="14444"/>
                      <a:pt x="42541" y="14640"/>
                      <a:pt x="43225" y="15032"/>
                    </a:cubicBezTo>
                    <a:lnTo>
                      <a:pt x="44350" y="15675"/>
                    </a:lnTo>
                    <a:lnTo>
                      <a:pt x="60165" y="6491"/>
                    </a:lnTo>
                    <a:cubicBezTo>
                      <a:pt x="62576" y="5085"/>
                      <a:pt x="62576" y="2794"/>
                      <a:pt x="60145" y="1387"/>
                    </a:cubicBezTo>
                    <a:lnTo>
                      <a:pt x="57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28;p30">
                <a:extLst>
                  <a:ext uri="{FF2B5EF4-FFF2-40B4-BE49-F238E27FC236}">
                    <a16:creationId xmlns:a16="http://schemas.microsoft.com/office/drawing/2014/main" id="{1EAEF10B-6450-71ED-4F69-37A01ED85337}"/>
                  </a:ext>
                </a:extLst>
              </p:cNvPr>
              <p:cNvSpPr/>
              <p:nvPr/>
            </p:nvSpPr>
            <p:spPr>
              <a:xfrm>
                <a:off x="4703700" y="4493975"/>
                <a:ext cx="854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809" extrusionOk="0">
                    <a:moveTo>
                      <a:pt x="1709" y="0"/>
                    </a:moveTo>
                    <a:cubicBezTo>
                      <a:pt x="1332" y="0"/>
                      <a:pt x="955" y="91"/>
                      <a:pt x="604" y="271"/>
                    </a:cubicBezTo>
                    <a:cubicBezTo>
                      <a:pt x="1" y="613"/>
                      <a:pt x="1" y="1196"/>
                      <a:pt x="604" y="1537"/>
                    </a:cubicBezTo>
                    <a:cubicBezTo>
                      <a:pt x="955" y="1718"/>
                      <a:pt x="1332" y="1809"/>
                      <a:pt x="1709" y="1809"/>
                    </a:cubicBezTo>
                    <a:cubicBezTo>
                      <a:pt x="2086" y="1809"/>
                      <a:pt x="2463" y="1718"/>
                      <a:pt x="2814" y="1537"/>
                    </a:cubicBezTo>
                    <a:cubicBezTo>
                      <a:pt x="3417" y="1196"/>
                      <a:pt x="3417" y="613"/>
                      <a:pt x="2814" y="271"/>
                    </a:cubicBezTo>
                    <a:cubicBezTo>
                      <a:pt x="2463" y="91"/>
                      <a:pt x="2086" y="0"/>
                      <a:pt x="17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29;p30">
                <a:extLst>
                  <a:ext uri="{FF2B5EF4-FFF2-40B4-BE49-F238E27FC236}">
                    <a16:creationId xmlns:a16="http://schemas.microsoft.com/office/drawing/2014/main" id="{72DD057B-5357-4295-8677-533543980697}"/>
                  </a:ext>
                </a:extLst>
              </p:cNvPr>
              <p:cNvSpPr/>
              <p:nvPr/>
            </p:nvSpPr>
            <p:spPr>
              <a:xfrm>
                <a:off x="4593700" y="4557775"/>
                <a:ext cx="85425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1794" extrusionOk="0">
                    <a:moveTo>
                      <a:pt x="1718" y="0"/>
                    </a:moveTo>
                    <a:cubicBezTo>
                      <a:pt x="1341" y="0"/>
                      <a:pt x="965" y="91"/>
                      <a:pt x="623" y="271"/>
                    </a:cubicBezTo>
                    <a:cubicBezTo>
                      <a:pt x="0" y="613"/>
                      <a:pt x="0" y="1176"/>
                      <a:pt x="623" y="1537"/>
                    </a:cubicBezTo>
                    <a:cubicBezTo>
                      <a:pt x="965" y="1708"/>
                      <a:pt x="1341" y="1794"/>
                      <a:pt x="1718" y="1794"/>
                    </a:cubicBezTo>
                    <a:cubicBezTo>
                      <a:pt x="2095" y="1794"/>
                      <a:pt x="2472" y="1708"/>
                      <a:pt x="2813" y="1537"/>
                    </a:cubicBezTo>
                    <a:cubicBezTo>
                      <a:pt x="3416" y="1176"/>
                      <a:pt x="3416" y="613"/>
                      <a:pt x="2813" y="271"/>
                    </a:cubicBezTo>
                    <a:cubicBezTo>
                      <a:pt x="2472" y="91"/>
                      <a:pt x="2095" y="0"/>
                      <a:pt x="1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30;p30">
                <a:extLst>
                  <a:ext uri="{FF2B5EF4-FFF2-40B4-BE49-F238E27FC236}">
                    <a16:creationId xmlns:a16="http://schemas.microsoft.com/office/drawing/2014/main" id="{B2C74D22-1E00-03E1-627E-B036427C36D0}"/>
                  </a:ext>
                </a:extLst>
              </p:cNvPr>
              <p:cNvSpPr/>
              <p:nvPr/>
            </p:nvSpPr>
            <p:spPr>
              <a:xfrm>
                <a:off x="2279750" y="2555050"/>
                <a:ext cx="3568900" cy="2066300"/>
              </a:xfrm>
              <a:custGeom>
                <a:avLst/>
                <a:gdLst/>
                <a:ahLst/>
                <a:cxnLst/>
                <a:rect l="l" t="t" r="r" b="b"/>
                <a:pathLst>
                  <a:path w="142756" h="82652" extrusionOk="0">
                    <a:moveTo>
                      <a:pt x="57734" y="1"/>
                    </a:moveTo>
                    <a:lnTo>
                      <a:pt x="1" y="33559"/>
                    </a:lnTo>
                    <a:lnTo>
                      <a:pt x="85023" y="82651"/>
                    </a:lnTo>
                    <a:lnTo>
                      <a:pt x="142755" y="49093"/>
                    </a:lnTo>
                    <a:lnTo>
                      <a:pt x="57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31;p30">
                <a:extLst>
                  <a:ext uri="{FF2B5EF4-FFF2-40B4-BE49-F238E27FC236}">
                    <a16:creationId xmlns:a16="http://schemas.microsoft.com/office/drawing/2014/main" id="{4E395B86-F173-DA6E-2CCC-57BFB12F2F91}"/>
                  </a:ext>
                </a:extLst>
              </p:cNvPr>
              <p:cNvSpPr/>
              <p:nvPr/>
            </p:nvSpPr>
            <p:spPr>
              <a:xfrm>
                <a:off x="5705450" y="3911725"/>
                <a:ext cx="854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1809" extrusionOk="0">
                    <a:moveTo>
                      <a:pt x="1718" y="0"/>
                    </a:moveTo>
                    <a:cubicBezTo>
                      <a:pt x="1342" y="0"/>
                      <a:pt x="965" y="91"/>
                      <a:pt x="623" y="271"/>
                    </a:cubicBezTo>
                    <a:cubicBezTo>
                      <a:pt x="0" y="613"/>
                      <a:pt x="0" y="1196"/>
                      <a:pt x="623" y="1537"/>
                    </a:cubicBezTo>
                    <a:cubicBezTo>
                      <a:pt x="965" y="1718"/>
                      <a:pt x="1342" y="1809"/>
                      <a:pt x="1718" y="1809"/>
                    </a:cubicBezTo>
                    <a:cubicBezTo>
                      <a:pt x="2095" y="1809"/>
                      <a:pt x="2472" y="1718"/>
                      <a:pt x="2813" y="1537"/>
                    </a:cubicBezTo>
                    <a:cubicBezTo>
                      <a:pt x="3416" y="1196"/>
                      <a:pt x="3416" y="613"/>
                      <a:pt x="2813" y="271"/>
                    </a:cubicBezTo>
                    <a:cubicBezTo>
                      <a:pt x="2472" y="91"/>
                      <a:pt x="2095" y="0"/>
                      <a:pt x="1718" y="0"/>
                    </a:cubicBezTo>
                    <a:close/>
                  </a:path>
                </a:pathLst>
              </a:custGeom>
              <a:solidFill>
                <a:srgbClr val="201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32;p30">
                <a:extLst>
                  <a:ext uri="{FF2B5EF4-FFF2-40B4-BE49-F238E27FC236}">
                    <a16:creationId xmlns:a16="http://schemas.microsoft.com/office/drawing/2014/main" id="{31148E95-1A43-2F72-A86E-476BFF034E22}"/>
                  </a:ext>
                </a:extLst>
              </p:cNvPr>
              <p:cNvSpPr/>
              <p:nvPr/>
            </p:nvSpPr>
            <p:spPr>
              <a:xfrm>
                <a:off x="4081775" y="22461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1"/>
                    </a:moveTo>
                    <a:lnTo>
                      <a:pt x="81" y="1628"/>
                    </a:lnTo>
                    <a:lnTo>
                      <a:pt x="0" y="31389"/>
                    </a:lnTo>
                    <a:lnTo>
                      <a:pt x="2834" y="29741"/>
                    </a:lnTo>
                    <a:lnTo>
                      <a:pt x="2914" y="1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33;p30">
                <a:extLst>
                  <a:ext uri="{FF2B5EF4-FFF2-40B4-BE49-F238E27FC236}">
                    <a16:creationId xmlns:a16="http://schemas.microsoft.com/office/drawing/2014/main" id="{B9CE7A03-D1CF-D65C-B66F-FED6410FCAF3}"/>
                  </a:ext>
                </a:extLst>
              </p:cNvPr>
              <p:cNvSpPr/>
              <p:nvPr/>
            </p:nvSpPr>
            <p:spPr>
              <a:xfrm>
                <a:off x="4010925" y="22461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81" y="1"/>
                    </a:moveTo>
                    <a:lnTo>
                      <a:pt x="1" y="29741"/>
                    </a:lnTo>
                    <a:lnTo>
                      <a:pt x="2834" y="31389"/>
                    </a:lnTo>
                    <a:lnTo>
                      <a:pt x="2915" y="1628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34;p30">
                <a:extLst>
                  <a:ext uri="{FF2B5EF4-FFF2-40B4-BE49-F238E27FC236}">
                    <a16:creationId xmlns:a16="http://schemas.microsoft.com/office/drawing/2014/main" id="{8E65E3F0-E4EF-81F9-1527-F8DB2FE1811B}"/>
                  </a:ext>
                </a:extLst>
              </p:cNvPr>
              <p:cNvSpPr/>
              <p:nvPr/>
            </p:nvSpPr>
            <p:spPr>
              <a:xfrm>
                <a:off x="4012950" y="2204900"/>
                <a:ext cx="14170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77" extrusionOk="0">
                    <a:moveTo>
                      <a:pt x="2834" y="1"/>
                    </a:moveTo>
                    <a:lnTo>
                      <a:pt x="0" y="1649"/>
                    </a:lnTo>
                    <a:lnTo>
                      <a:pt x="2834" y="3276"/>
                    </a:lnTo>
                    <a:lnTo>
                      <a:pt x="5667" y="1649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35;p30">
                <a:extLst>
                  <a:ext uri="{FF2B5EF4-FFF2-40B4-BE49-F238E27FC236}">
                    <a16:creationId xmlns:a16="http://schemas.microsoft.com/office/drawing/2014/main" id="{39EB552C-979D-0402-D543-DA30F1C1B71E}"/>
                  </a:ext>
                </a:extLst>
              </p:cNvPr>
              <p:cNvSpPr/>
              <p:nvPr/>
            </p:nvSpPr>
            <p:spPr>
              <a:xfrm>
                <a:off x="3373925" y="2250125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1" y="31389"/>
                    </a:lnTo>
                    <a:lnTo>
                      <a:pt x="2814" y="2976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E6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36;p30">
                <a:extLst>
                  <a:ext uri="{FF2B5EF4-FFF2-40B4-BE49-F238E27FC236}">
                    <a16:creationId xmlns:a16="http://schemas.microsoft.com/office/drawing/2014/main" id="{0CA30619-2F14-5F82-6980-9FF21AD57E49}"/>
                  </a:ext>
                </a:extLst>
              </p:cNvPr>
              <p:cNvSpPr/>
              <p:nvPr/>
            </p:nvSpPr>
            <p:spPr>
              <a:xfrm>
                <a:off x="3302600" y="2250125"/>
                <a:ext cx="73350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31389" extrusionOk="0">
                    <a:moveTo>
                      <a:pt x="81" y="0"/>
                    </a:moveTo>
                    <a:lnTo>
                      <a:pt x="0" y="29761"/>
                    </a:lnTo>
                    <a:lnTo>
                      <a:pt x="2854" y="31389"/>
                    </a:lnTo>
                    <a:lnTo>
                      <a:pt x="293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37;p30">
                <a:extLst>
                  <a:ext uri="{FF2B5EF4-FFF2-40B4-BE49-F238E27FC236}">
                    <a16:creationId xmlns:a16="http://schemas.microsoft.com/office/drawing/2014/main" id="{7D16B0C8-DFC5-AA98-6726-463D588D4C1C}"/>
                  </a:ext>
                </a:extLst>
              </p:cNvPr>
              <p:cNvSpPr/>
              <p:nvPr/>
            </p:nvSpPr>
            <p:spPr>
              <a:xfrm>
                <a:off x="3304600" y="2209425"/>
                <a:ext cx="14220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3277" extrusionOk="0">
                    <a:moveTo>
                      <a:pt x="2834" y="1"/>
                    </a:moveTo>
                    <a:lnTo>
                      <a:pt x="1" y="1628"/>
                    </a:lnTo>
                    <a:lnTo>
                      <a:pt x="2854" y="3276"/>
                    </a:lnTo>
                    <a:lnTo>
                      <a:pt x="5687" y="1628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38;p30">
                <a:extLst>
                  <a:ext uri="{FF2B5EF4-FFF2-40B4-BE49-F238E27FC236}">
                    <a16:creationId xmlns:a16="http://schemas.microsoft.com/office/drawing/2014/main" id="{1FEE4EE0-BF11-13C1-8467-8B2DD0E5FAC1}"/>
                  </a:ext>
                </a:extLst>
              </p:cNvPr>
              <p:cNvSpPr/>
              <p:nvPr/>
            </p:nvSpPr>
            <p:spPr>
              <a:xfrm>
                <a:off x="3732125" y="1759300"/>
                <a:ext cx="358725" cy="1474500"/>
              </a:xfrm>
              <a:custGeom>
                <a:avLst/>
                <a:gdLst/>
                <a:ahLst/>
                <a:cxnLst/>
                <a:rect l="l" t="t" r="r" b="b"/>
                <a:pathLst>
                  <a:path w="14349" h="58980" extrusionOk="0">
                    <a:moveTo>
                      <a:pt x="14348" y="1"/>
                    </a:moveTo>
                    <a:lnTo>
                      <a:pt x="141" y="8260"/>
                    </a:lnTo>
                    <a:lnTo>
                      <a:pt x="0" y="58979"/>
                    </a:lnTo>
                    <a:lnTo>
                      <a:pt x="0" y="58979"/>
                    </a:lnTo>
                    <a:lnTo>
                      <a:pt x="14207" y="50720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39;p30">
                <a:extLst>
                  <a:ext uri="{FF2B5EF4-FFF2-40B4-BE49-F238E27FC236}">
                    <a16:creationId xmlns:a16="http://schemas.microsoft.com/office/drawing/2014/main" id="{417707C9-FC78-B909-D853-9F919AD6251B}"/>
                  </a:ext>
                </a:extLst>
              </p:cNvPr>
              <p:cNvSpPr/>
              <p:nvPr/>
            </p:nvSpPr>
            <p:spPr>
              <a:xfrm>
                <a:off x="3374425" y="1759300"/>
                <a:ext cx="361225" cy="1474500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58980" extrusionOk="0">
                    <a:moveTo>
                      <a:pt x="161" y="1"/>
                    </a:moveTo>
                    <a:lnTo>
                      <a:pt x="1" y="50720"/>
                    </a:lnTo>
                    <a:lnTo>
                      <a:pt x="14308" y="58979"/>
                    </a:lnTo>
                    <a:lnTo>
                      <a:pt x="14449" y="8260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40;p30">
                <a:extLst>
                  <a:ext uri="{FF2B5EF4-FFF2-40B4-BE49-F238E27FC236}">
                    <a16:creationId xmlns:a16="http://schemas.microsoft.com/office/drawing/2014/main" id="{6DE531C8-F28C-D9EB-52B6-BE458F470A7E}"/>
                  </a:ext>
                </a:extLst>
              </p:cNvPr>
              <p:cNvSpPr/>
              <p:nvPr/>
            </p:nvSpPr>
            <p:spPr>
              <a:xfrm>
                <a:off x="3378450" y="1552825"/>
                <a:ext cx="712400" cy="412975"/>
              </a:xfrm>
              <a:custGeom>
                <a:avLst/>
                <a:gdLst/>
                <a:ahLst/>
                <a:cxnLst/>
                <a:rect l="l" t="t" r="r" b="b"/>
                <a:pathLst>
                  <a:path w="28496" h="16519" extrusionOk="0">
                    <a:moveTo>
                      <a:pt x="14208" y="1"/>
                    </a:moveTo>
                    <a:lnTo>
                      <a:pt x="0" y="8260"/>
                    </a:lnTo>
                    <a:lnTo>
                      <a:pt x="14288" y="16519"/>
                    </a:lnTo>
                    <a:lnTo>
                      <a:pt x="28495" y="8260"/>
                    </a:lnTo>
                    <a:lnTo>
                      <a:pt x="14208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41;p30">
                <a:extLst>
                  <a:ext uri="{FF2B5EF4-FFF2-40B4-BE49-F238E27FC236}">
                    <a16:creationId xmlns:a16="http://schemas.microsoft.com/office/drawing/2014/main" id="{E4B7F19D-23CD-FD76-861E-F627C2DFD6A6}"/>
                  </a:ext>
                </a:extLst>
              </p:cNvPr>
              <p:cNvSpPr/>
              <p:nvPr/>
            </p:nvSpPr>
            <p:spPr>
              <a:xfrm>
                <a:off x="3868775" y="2482225"/>
                <a:ext cx="28650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185" extrusionOk="0">
                    <a:moveTo>
                      <a:pt x="1125" y="0"/>
                    </a:moveTo>
                    <a:lnTo>
                      <a:pt x="0" y="643"/>
                    </a:lnTo>
                    <a:lnTo>
                      <a:pt x="0" y="5185"/>
                    </a:lnTo>
                    <a:lnTo>
                      <a:pt x="1146" y="4542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42;p30">
                <a:extLst>
                  <a:ext uri="{FF2B5EF4-FFF2-40B4-BE49-F238E27FC236}">
                    <a16:creationId xmlns:a16="http://schemas.microsoft.com/office/drawing/2014/main" id="{0655405E-430E-C3A6-DC28-8C20778DA905}"/>
                  </a:ext>
                </a:extLst>
              </p:cNvPr>
              <p:cNvSpPr/>
              <p:nvPr/>
            </p:nvSpPr>
            <p:spPr>
              <a:xfrm>
                <a:off x="3869275" y="266507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1126" y="1"/>
                    </a:moveTo>
                    <a:lnTo>
                      <a:pt x="0" y="644"/>
                    </a:lnTo>
                    <a:lnTo>
                      <a:pt x="0" y="5205"/>
                    </a:lnTo>
                    <a:lnTo>
                      <a:pt x="1146" y="454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43;p30">
                <a:extLst>
                  <a:ext uri="{FF2B5EF4-FFF2-40B4-BE49-F238E27FC236}">
                    <a16:creationId xmlns:a16="http://schemas.microsoft.com/office/drawing/2014/main" id="{9ADB07A8-583F-A128-213C-274BB58689B2}"/>
                  </a:ext>
                </a:extLst>
              </p:cNvPr>
              <p:cNvSpPr/>
              <p:nvPr/>
            </p:nvSpPr>
            <p:spPr>
              <a:xfrm>
                <a:off x="3869775" y="2847950"/>
                <a:ext cx="286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5" extrusionOk="0">
                    <a:moveTo>
                      <a:pt x="1126" y="0"/>
                    </a:moveTo>
                    <a:lnTo>
                      <a:pt x="0" y="663"/>
                    </a:lnTo>
                    <a:lnTo>
                      <a:pt x="0" y="5205"/>
                    </a:lnTo>
                    <a:lnTo>
                      <a:pt x="1146" y="454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44;p30">
                <a:extLst>
                  <a:ext uri="{FF2B5EF4-FFF2-40B4-BE49-F238E27FC236}">
                    <a16:creationId xmlns:a16="http://schemas.microsoft.com/office/drawing/2014/main" id="{CA0A2106-9AA3-088F-C02E-CAA7E6012E3B}"/>
                  </a:ext>
                </a:extLst>
              </p:cNvPr>
              <p:cNvSpPr/>
              <p:nvPr/>
            </p:nvSpPr>
            <p:spPr>
              <a:xfrm>
                <a:off x="3926550" y="2449050"/>
                <a:ext cx="281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5206" extrusionOk="0">
                    <a:moveTo>
                      <a:pt x="1125" y="1"/>
                    </a:moveTo>
                    <a:lnTo>
                      <a:pt x="0" y="664"/>
                    </a:lnTo>
                    <a:lnTo>
                      <a:pt x="0" y="5205"/>
                    </a:lnTo>
                    <a:lnTo>
                      <a:pt x="1125" y="4542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45;p30">
                <a:extLst>
                  <a:ext uri="{FF2B5EF4-FFF2-40B4-BE49-F238E27FC236}">
                    <a16:creationId xmlns:a16="http://schemas.microsoft.com/office/drawing/2014/main" id="{47D573AD-4A05-0A33-9EFE-B4590461FFD2}"/>
                  </a:ext>
                </a:extLst>
              </p:cNvPr>
              <p:cNvSpPr/>
              <p:nvPr/>
            </p:nvSpPr>
            <p:spPr>
              <a:xfrm>
                <a:off x="3927050" y="2632425"/>
                <a:ext cx="28150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5185" extrusionOk="0">
                    <a:moveTo>
                      <a:pt x="1125" y="0"/>
                    </a:moveTo>
                    <a:lnTo>
                      <a:pt x="0" y="644"/>
                    </a:lnTo>
                    <a:lnTo>
                      <a:pt x="0" y="5185"/>
                    </a:lnTo>
                    <a:lnTo>
                      <a:pt x="1125" y="4542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46;p30">
                <a:extLst>
                  <a:ext uri="{FF2B5EF4-FFF2-40B4-BE49-F238E27FC236}">
                    <a16:creationId xmlns:a16="http://schemas.microsoft.com/office/drawing/2014/main" id="{7A8A54C4-C5AA-1116-C048-0D09684E44FD}"/>
                  </a:ext>
                </a:extLst>
              </p:cNvPr>
              <p:cNvSpPr/>
              <p:nvPr/>
            </p:nvSpPr>
            <p:spPr>
              <a:xfrm>
                <a:off x="3927550" y="2815300"/>
                <a:ext cx="281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5205" extrusionOk="0">
                    <a:moveTo>
                      <a:pt x="1126" y="0"/>
                    </a:moveTo>
                    <a:lnTo>
                      <a:pt x="0" y="643"/>
                    </a:lnTo>
                    <a:lnTo>
                      <a:pt x="0" y="5205"/>
                    </a:lnTo>
                    <a:lnTo>
                      <a:pt x="1126" y="4541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47;p30">
                <a:extLst>
                  <a:ext uri="{FF2B5EF4-FFF2-40B4-BE49-F238E27FC236}">
                    <a16:creationId xmlns:a16="http://schemas.microsoft.com/office/drawing/2014/main" id="{2E1902C0-56B5-A3DC-B8E4-7267A1A9E516}"/>
                  </a:ext>
                </a:extLst>
              </p:cNvPr>
              <p:cNvSpPr/>
              <p:nvPr/>
            </p:nvSpPr>
            <p:spPr>
              <a:xfrm>
                <a:off x="3567850" y="2481200"/>
                <a:ext cx="28650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186" extrusionOk="0">
                    <a:moveTo>
                      <a:pt x="20" y="1"/>
                    </a:moveTo>
                    <a:lnTo>
                      <a:pt x="0" y="4542"/>
                    </a:lnTo>
                    <a:lnTo>
                      <a:pt x="1126" y="5185"/>
                    </a:lnTo>
                    <a:lnTo>
                      <a:pt x="1146" y="644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48;p30">
                <a:extLst>
                  <a:ext uri="{FF2B5EF4-FFF2-40B4-BE49-F238E27FC236}">
                    <a16:creationId xmlns:a16="http://schemas.microsoft.com/office/drawing/2014/main" id="{890B5B51-B879-AF92-0EAD-0CAF40FDB81F}"/>
                  </a:ext>
                </a:extLst>
              </p:cNvPr>
              <p:cNvSpPr/>
              <p:nvPr/>
            </p:nvSpPr>
            <p:spPr>
              <a:xfrm>
                <a:off x="3567350" y="266407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20" y="0"/>
                    </a:moveTo>
                    <a:lnTo>
                      <a:pt x="0" y="4542"/>
                    </a:lnTo>
                    <a:lnTo>
                      <a:pt x="1125" y="5205"/>
                    </a:lnTo>
                    <a:lnTo>
                      <a:pt x="1146" y="64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49;p30">
                <a:extLst>
                  <a:ext uri="{FF2B5EF4-FFF2-40B4-BE49-F238E27FC236}">
                    <a16:creationId xmlns:a16="http://schemas.microsoft.com/office/drawing/2014/main" id="{B4490514-73E8-49FE-5F7C-14BA60636F6D}"/>
                  </a:ext>
                </a:extLst>
              </p:cNvPr>
              <p:cNvSpPr/>
              <p:nvPr/>
            </p:nvSpPr>
            <p:spPr>
              <a:xfrm>
                <a:off x="3566850" y="2846950"/>
                <a:ext cx="286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5" extrusionOk="0">
                    <a:moveTo>
                      <a:pt x="20" y="0"/>
                    </a:moveTo>
                    <a:lnTo>
                      <a:pt x="0" y="4541"/>
                    </a:lnTo>
                    <a:lnTo>
                      <a:pt x="1125" y="5205"/>
                    </a:lnTo>
                    <a:lnTo>
                      <a:pt x="1145" y="66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50;p30">
                <a:extLst>
                  <a:ext uri="{FF2B5EF4-FFF2-40B4-BE49-F238E27FC236}">
                    <a16:creationId xmlns:a16="http://schemas.microsoft.com/office/drawing/2014/main" id="{31693DCB-6DFA-0D54-FA0B-A7A6B2FD0AE9}"/>
                  </a:ext>
                </a:extLst>
              </p:cNvPr>
              <p:cNvSpPr/>
              <p:nvPr/>
            </p:nvSpPr>
            <p:spPr>
              <a:xfrm>
                <a:off x="3506550" y="2452575"/>
                <a:ext cx="28675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185" extrusionOk="0">
                    <a:moveTo>
                      <a:pt x="21" y="1"/>
                    </a:moveTo>
                    <a:lnTo>
                      <a:pt x="1" y="4542"/>
                    </a:lnTo>
                    <a:lnTo>
                      <a:pt x="1146" y="5185"/>
                    </a:lnTo>
                    <a:lnTo>
                      <a:pt x="1146" y="644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51;p30">
                <a:extLst>
                  <a:ext uri="{FF2B5EF4-FFF2-40B4-BE49-F238E27FC236}">
                    <a16:creationId xmlns:a16="http://schemas.microsoft.com/office/drawing/2014/main" id="{02827CC1-83BB-6599-5048-965558C2B02E}"/>
                  </a:ext>
                </a:extLst>
              </p:cNvPr>
              <p:cNvSpPr/>
              <p:nvPr/>
            </p:nvSpPr>
            <p:spPr>
              <a:xfrm>
                <a:off x="3506050" y="2635450"/>
                <a:ext cx="286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5" extrusionOk="0">
                    <a:moveTo>
                      <a:pt x="21" y="0"/>
                    </a:moveTo>
                    <a:lnTo>
                      <a:pt x="1" y="4542"/>
                    </a:lnTo>
                    <a:lnTo>
                      <a:pt x="1126" y="5205"/>
                    </a:lnTo>
                    <a:lnTo>
                      <a:pt x="1146" y="6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52;p30">
                <a:extLst>
                  <a:ext uri="{FF2B5EF4-FFF2-40B4-BE49-F238E27FC236}">
                    <a16:creationId xmlns:a16="http://schemas.microsoft.com/office/drawing/2014/main" id="{8568B444-3042-B315-661B-D2D25ECEFE0E}"/>
                  </a:ext>
                </a:extLst>
              </p:cNvPr>
              <p:cNvSpPr/>
              <p:nvPr/>
            </p:nvSpPr>
            <p:spPr>
              <a:xfrm>
                <a:off x="3505550" y="2818300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21" y="1"/>
                    </a:moveTo>
                    <a:lnTo>
                      <a:pt x="0" y="4542"/>
                    </a:lnTo>
                    <a:lnTo>
                      <a:pt x="1146" y="5205"/>
                    </a:lnTo>
                    <a:lnTo>
                      <a:pt x="1146" y="664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53;p30">
                <a:extLst>
                  <a:ext uri="{FF2B5EF4-FFF2-40B4-BE49-F238E27FC236}">
                    <a16:creationId xmlns:a16="http://schemas.microsoft.com/office/drawing/2014/main" id="{1BB21011-7511-58DC-C4C9-73BD54F0ACBF}"/>
                  </a:ext>
                </a:extLst>
              </p:cNvPr>
              <p:cNvSpPr/>
              <p:nvPr/>
            </p:nvSpPr>
            <p:spPr>
              <a:xfrm>
                <a:off x="3803450" y="2493275"/>
                <a:ext cx="723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31389" extrusionOk="0">
                    <a:moveTo>
                      <a:pt x="2894" y="0"/>
                    </a:moveTo>
                    <a:lnTo>
                      <a:pt x="81" y="1648"/>
                    </a:lnTo>
                    <a:lnTo>
                      <a:pt x="1" y="31388"/>
                    </a:lnTo>
                    <a:lnTo>
                      <a:pt x="2814" y="29761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54;p30">
                <a:extLst>
                  <a:ext uri="{FF2B5EF4-FFF2-40B4-BE49-F238E27FC236}">
                    <a16:creationId xmlns:a16="http://schemas.microsoft.com/office/drawing/2014/main" id="{F0CD165F-CD4D-25AC-FAD8-89DD2EC2984A}"/>
                  </a:ext>
                </a:extLst>
              </p:cNvPr>
              <p:cNvSpPr/>
              <p:nvPr/>
            </p:nvSpPr>
            <p:spPr>
              <a:xfrm>
                <a:off x="3732125" y="2493275"/>
                <a:ext cx="733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31389" extrusionOk="0">
                    <a:moveTo>
                      <a:pt x="81" y="0"/>
                    </a:moveTo>
                    <a:lnTo>
                      <a:pt x="0" y="29761"/>
                    </a:lnTo>
                    <a:lnTo>
                      <a:pt x="2854" y="31388"/>
                    </a:lnTo>
                    <a:lnTo>
                      <a:pt x="293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55;p30">
                <a:extLst>
                  <a:ext uri="{FF2B5EF4-FFF2-40B4-BE49-F238E27FC236}">
                    <a16:creationId xmlns:a16="http://schemas.microsoft.com/office/drawing/2014/main" id="{E1B18A3D-DBDA-F0A1-707B-A764E7D1D2A0}"/>
                  </a:ext>
                </a:extLst>
              </p:cNvPr>
              <p:cNvSpPr/>
              <p:nvPr/>
            </p:nvSpPr>
            <p:spPr>
              <a:xfrm>
                <a:off x="3734125" y="2452575"/>
                <a:ext cx="14170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76" extrusionOk="0">
                    <a:moveTo>
                      <a:pt x="2834" y="1"/>
                    </a:moveTo>
                    <a:lnTo>
                      <a:pt x="1" y="1628"/>
                    </a:lnTo>
                    <a:lnTo>
                      <a:pt x="2854" y="3276"/>
                    </a:lnTo>
                    <a:lnTo>
                      <a:pt x="5667" y="1628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56;p30">
                <a:extLst>
                  <a:ext uri="{FF2B5EF4-FFF2-40B4-BE49-F238E27FC236}">
                    <a16:creationId xmlns:a16="http://schemas.microsoft.com/office/drawing/2014/main" id="{299E8A2E-FAD7-775F-173D-B7D9CBC5F2EB}"/>
                  </a:ext>
                </a:extLst>
              </p:cNvPr>
              <p:cNvSpPr/>
              <p:nvPr/>
            </p:nvSpPr>
            <p:spPr>
              <a:xfrm>
                <a:off x="4081775" y="23285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0" y="31388"/>
                    </a:lnTo>
                    <a:lnTo>
                      <a:pt x="2834" y="2974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57;p30">
                <a:extLst>
                  <a:ext uri="{FF2B5EF4-FFF2-40B4-BE49-F238E27FC236}">
                    <a16:creationId xmlns:a16="http://schemas.microsoft.com/office/drawing/2014/main" id="{C83BCE38-5778-6CCA-2553-26F89E16F81F}"/>
                  </a:ext>
                </a:extLst>
              </p:cNvPr>
              <p:cNvSpPr/>
              <p:nvPr/>
            </p:nvSpPr>
            <p:spPr>
              <a:xfrm>
                <a:off x="4010925" y="23285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81" y="0"/>
                    </a:moveTo>
                    <a:lnTo>
                      <a:pt x="1" y="29741"/>
                    </a:lnTo>
                    <a:lnTo>
                      <a:pt x="2834" y="31388"/>
                    </a:lnTo>
                    <a:lnTo>
                      <a:pt x="2915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58;p30">
                <a:extLst>
                  <a:ext uri="{FF2B5EF4-FFF2-40B4-BE49-F238E27FC236}">
                    <a16:creationId xmlns:a16="http://schemas.microsoft.com/office/drawing/2014/main" id="{1352C849-8E76-F0E4-550A-5923C9104CAB}"/>
                  </a:ext>
                </a:extLst>
              </p:cNvPr>
              <p:cNvSpPr/>
              <p:nvPr/>
            </p:nvSpPr>
            <p:spPr>
              <a:xfrm>
                <a:off x="4012950" y="2287300"/>
                <a:ext cx="1417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96" extrusionOk="0">
                    <a:moveTo>
                      <a:pt x="2834" y="0"/>
                    </a:moveTo>
                    <a:lnTo>
                      <a:pt x="0" y="1648"/>
                    </a:lnTo>
                    <a:lnTo>
                      <a:pt x="2834" y="3296"/>
                    </a:lnTo>
                    <a:lnTo>
                      <a:pt x="5667" y="1648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59;p30">
                <a:extLst>
                  <a:ext uri="{FF2B5EF4-FFF2-40B4-BE49-F238E27FC236}">
                    <a16:creationId xmlns:a16="http://schemas.microsoft.com/office/drawing/2014/main" id="{47FBFE47-05BC-A119-4E6D-57E37391B0EF}"/>
                  </a:ext>
                </a:extLst>
              </p:cNvPr>
              <p:cNvSpPr/>
              <p:nvPr/>
            </p:nvSpPr>
            <p:spPr>
              <a:xfrm>
                <a:off x="3659275" y="2493275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1" y="31388"/>
                    </a:lnTo>
                    <a:lnTo>
                      <a:pt x="2834" y="2976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60;p30">
                <a:extLst>
                  <a:ext uri="{FF2B5EF4-FFF2-40B4-BE49-F238E27FC236}">
                    <a16:creationId xmlns:a16="http://schemas.microsoft.com/office/drawing/2014/main" id="{41131DF6-085C-E388-A27F-28B771094ADA}"/>
                  </a:ext>
                </a:extLst>
              </p:cNvPr>
              <p:cNvSpPr/>
              <p:nvPr/>
            </p:nvSpPr>
            <p:spPr>
              <a:xfrm>
                <a:off x="3588450" y="2493275"/>
                <a:ext cx="72850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31389" extrusionOk="0">
                    <a:moveTo>
                      <a:pt x="81" y="0"/>
                    </a:moveTo>
                    <a:lnTo>
                      <a:pt x="0" y="29761"/>
                    </a:lnTo>
                    <a:lnTo>
                      <a:pt x="2834" y="31388"/>
                    </a:lnTo>
                    <a:lnTo>
                      <a:pt x="291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61;p30">
                <a:extLst>
                  <a:ext uri="{FF2B5EF4-FFF2-40B4-BE49-F238E27FC236}">
                    <a16:creationId xmlns:a16="http://schemas.microsoft.com/office/drawing/2014/main" id="{99ED0451-B53A-EBAE-B56D-CED3427E1A12}"/>
                  </a:ext>
                </a:extLst>
              </p:cNvPr>
              <p:cNvSpPr/>
              <p:nvPr/>
            </p:nvSpPr>
            <p:spPr>
              <a:xfrm>
                <a:off x="3590450" y="2452575"/>
                <a:ext cx="14170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76" extrusionOk="0">
                    <a:moveTo>
                      <a:pt x="2834" y="1"/>
                    </a:moveTo>
                    <a:lnTo>
                      <a:pt x="1" y="1628"/>
                    </a:lnTo>
                    <a:lnTo>
                      <a:pt x="2834" y="3276"/>
                    </a:lnTo>
                    <a:lnTo>
                      <a:pt x="5667" y="1628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62;p30">
                <a:extLst>
                  <a:ext uri="{FF2B5EF4-FFF2-40B4-BE49-F238E27FC236}">
                    <a16:creationId xmlns:a16="http://schemas.microsoft.com/office/drawing/2014/main" id="{3CAF2C68-776D-8403-9979-D383A22A8BBC}"/>
                  </a:ext>
                </a:extLst>
              </p:cNvPr>
              <p:cNvSpPr/>
              <p:nvPr/>
            </p:nvSpPr>
            <p:spPr>
              <a:xfrm>
                <a:off x="3373925" y="23285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1" y="31388"/>
                    </a:lnTo>
                    <a:lnTo>
                      <a:pt x="2814" y="2974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63;p30">
                <a:extLst>
                  <a:ext uri="{FF2B5EF4-FFF2-40B4-BE49-F238E27FC236}">
                    <a16:creationId xmlns:a16="http://schemas.microsoft.com/office/drawing/2014/main" id="{25A33AFE-D41D-1184-0EB0-08CFE6A0BAAC}"/>
                  </a:ext>
                </a:extLst>
              </p:cNvPr>
              <p:cNvSpPr/>
              <p:nvPr/>
            </p:nvSpPr>
            <p:spPr>
              <a:xfrm>
                <a:off x="3302600" y="2328500"/>
                <a:ext cx="73350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31389" extrusionOk="0">
                    <a:moveTo>
                      <a:pt x="81" y="0"/>
                    </a:moveTo>
                    <a:lnTo>
                      <a:pt x="0" y="29741"/>
                    </a:lnTo>
                    <a:lnTo>
                      <a:pt x="2854" y="31388"/>
                    </a:lnTo>
                    <a:lnTo>
                      <a:pt x="293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64;p30">
                <a:extLst>
                  <a:ext uri="{FF2B5EF4-FFF2-40B4-BE49-F238E27FC236}">
                    <a16:creationId xmlns:a16="http://schemas.microsoft.com/office/drawing/2014/main" id="{D787B8CC-9A99-8302-A195-802643535A9B}"/>
                  </a:ext>
                </a:extLst>
              </p:cNvPr>
              <p:cNvSpPr/>
              <p:nvPr/>
            </p:nvSpPr>
            <p:spPr>
              <a:xfrm>
                <a:off x="3304600" y="2287300"/>
                <a:ext cx="1422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3296" extrusionOk="0">
                    <a:moveTo>
                      <a:pt x="2834" y="0"/>
                    </a:moveTo>
                    <a:lnTo>
                      <a:pt x="1" y="1648"/>
                    </a:lnTo>
                    <a:lnTo>
                      <a:pt x="2854" y="3296"/>
                    </a:lnTo>
                    <a:lnTo>
                      <a:pt x="5687" y="1648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65;p30">
                <a:extLst>
                  <a:ext uri="{FF2B5EF4-FFF2-40B4-BE49-F238E27FC236}">
                    <a16:creationId xmlns:a16="http://schemas.microsoft.com/office/drawing/2014/main" id="{BB229B63-351C-E364-805B-859C85714615}"/>
                  </a:ext>
                </a:extLst>
              </p:cNvPr>
              <p:cNvSpPr/>
              <p:nvPr/>
            </p:nvSpPr>
            <p:spPr>
              <a:xfrm>
                <a:off x="3741675" y="1435275"/>
                <a:ext cx="232100" cy="46422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8569" extrusionOk="0">
                    <a:moveTo>
                      <a:pt x="9284" y="0"/>
                    </a:moveTo>
                    <a:lnTo>
                      <a:pt x="40" y="5366"/>
                    </a:lnTo>
                    <a:lnTo>
                      <a:pt x="0" y="18568"/>
                    </a:lnTo>
                    <a:lnTo>
                      <a:pt x="9244" y="1320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66;p30">
                <a:extLst>
                  <a:ext uri="{FF2B5EF4-FFF2-40B4-BE49-F238E27FC236}">
                    <a16:creationId xmlns:a16="http://schemas.microsoft.com/office/drawing/2014/main" id="{7BA09780-A036-4CC5-527E-F265E7041EA5}"/>
                  </a:ext>
                </a:extLst>
              </p:cNvPr>
              <p:cNvSpPr/>
              <p:nvPr/>
            </p:nvSpPr>
            <p:spPr>
              <a:xfrm>
                <a:off x="3490475" y="1424225"/>
                <a:ext cx="252225" cy="475275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19011" extrusionOk="0">
                    <a:moveTo>
                      <a:pt x="41" y="0"/>
                    </a:moveTo>
                    <a:lnTo>
                      <a:pt x="1" y="13203"/>
                    </a:lnTo>
                    <a:lnTo>
                      <a:pt x="10048" y="19010"/>
                    </a:lnTo>
                    <a:lnTo>
                      <a:pt x="10088" y="5808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67;p30">
                <a:extLst>
                  <a:ext uri="{FF2B5EF4-FFF2-40B4-BE49-F238E27FC236}">
                    <a16:creationId xmlns:a16="http://schemas.microsoft.com/office/drawing/2014/main" id="{E84544EB-025D-7ADD-F5DD-EEEBCC19E027}"/>
                  </a:ext>
                </a:extLst>
              </p:cNvPr>
              <p:cNvSpPr/>
              <p:nvPr/>
            </p:nvSpPr>
            <p:spPr>
              <a:xfrm>
                <a:off x="3491475" y="1290075"/>
                <a:ext cx="482300" cy="279350"/>
              </a:xfrm>
              <a:custGeom>
                <a:avLst/>
                <a:gdLst/>
                <a:ahLst/>
                <a:cxnLst/>
                <a:rect l="l" t="t" r="r" b="b"/>
                <a:pathLst>
                  <a:path w="19292" h="11174" extrusionOk="0">
                    <a:moveTo>
                      <a:pt x="9244" y="1"/>
                    </a:moveTo>
                    <a:lnTo>
                      <a:pt x="1" y="5366"/>
                    </a:lnTo>
                    <a:lnTo>
                      <a:pt x="10048" y="11174"/>
                    </a:lnTo>
                    <a:lnTo>
                      <a:pt x="19292" y="5808"/>
                    </a:lnTo>
                    <a:lnTo>
                      <a:pt x="924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68;p30">
                <a:extLst>
                  <a:ext uri="{FF2B5EF4-FFF2-40B4-BE49-F238E27FC236}">
                    <a16:creationId xmlns:a16="http://schemas.microsoft.com/office/drawing/2014/main" id="{877D9981-8A3D-39B4-413B-ABA784D6D8F7}"/>
                  </a:ext>
                </a:extLst>
              </p:cNvPr>
              <p:cNvSpPr/>
              <p:nvPr/>
            </p:nvSpPr>
            <p:spPr>
              <a:xfrm>
                <a:off x="3801950" y="161762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1146" y="1"/>
                    </a:moveTo>
                    <a:lnTo>
                      <a:pt x="0" y="664"/>
                    </a:lnTo>
                    <a:lnTo>
                      <a:pt x="21" y="5205"/>
                    </a:lnTo>
                    <a:lnTo>
                      <a:pt x="1146" y="454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69;p30">
                <a:extLst>
                  <a:ext uri="{FF2B5EF4-FFF2-40B4-BE49-F238E27FC236}">
                    <a16:creationId xmlns:a16="http://schemas.microsoft.com/office/drawing/2014/main" id="{D9DBFB70-EA74-9074-F858-5F71E95CD998}"/>
                  </a:ext>
                </a:extLst>
              </p:cNvPr>
              <p:cNvSpPr/>
              <p:nvPr/>
            </p:nvSpPr>
            <p:spPr>
              <a:xfrm>
                <a:off x="3850675" y="1589500"/>
                <a:ext cx="28675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6" extrusionOk="0">
                    <a:moveTo>
                      <a:pt x="1126" y="0"/>
                    </a:moveTo>
                    <a:lnTo>
                      <a:pt x="1" y="664"/>
                    </a:lnTo>
                    <a:lnTo>
                      <a:pt x="21" y="5205"/>
                    </a:lnTo>
                    <a:lnTo>
                      <a:pt x="1146" y="454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70;p30">
                <a:extLst>
                  <a:ext uri="{FF2B5EF4-FFF2-40B4-BE49-F238E27FC236}">
                    <a16:creationId xmlns:a16="http://schemas.microsoft.com/office/drawing/2014/main" id="{C707C54F-8237-E44F-5FA1-F1B4CFCCD50F}"/>
                  </a:ext>
                </a:extLst>
              </p:cNvPr>
              <p:cNvSpPr/>
              <p:nvPr/>
            </p:nvSpPr>
            <p:spPr>
              <a:xfrm>
                <a:off x="3899400" y="1561375"/>
                <a:ext cx="286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5" extrusionOk="0">
                    <a:moveTo>
                      <a:pt x="1126" y="0"/>
                    </a:moveTo>
                    <a:lnTo>
                      <a:pt x="1" y="663"/>
                    </a:lnTo>
                    <a:lnTo>
                      <a:pt x="21" y="5205"/>
                    </a:lnTo>
                    <a:lnTo>
                      <a:pt x="1146" y="454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71;p30">
                <a:extLst>
                  <a:ext uri="{FF2B5EF4-FFF2-40B4-BE49-F238E27FC236}">
                    <a16:creationId xmlns:a16="http://schemas.microsoft.com/office/drawing/2014/main" id="{CED0C491-DFC7-11CF-DBC4-8E05C1811025}"/>
                  </a:ext>
                </a:extLst>
              </p:cNvPr>
              <p:cNvSpPr/>
              <p:nvPr/>
            </p:nvSpPr>
            <p:spPr>
              <a:xfrm>
                <a:off x="3549250" y="1560875"/>
                <a:ext cx="286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5" extrusionOk="0">
                    <a:moveTo>
                      <a:pt x="21" y="0"/>
                    </a:moveTo>
                    <a:lnTo>
                      <a:pt x="1" y="4562"/>
                    </a:lnTo>
                    <a:lnTo>
                      <a:pt x="1126" y="5205"/>
                    </a:lnTo>
                    <a:lnTo>
                      <a:pt x="1146" y="66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D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72;p30">
                <a:extLst>
                  <a:ext uri="{FF2B5EF4-FFF2-40B4-BE49-F238E27FC236}">
                    <a16:creationId xmlns:a16="http://schemas.microsoft.com/office/drawing/2014/main" id="{35BBECC7-4DD1-9493-1550-D836026DFA7F}"/>
                  </a:ext>
                </a:extLst>
              </p:cNvPr>
              <p:cNvSpPr/>
              <p:nvPr/>
            </p:nvSpPr>
            <p:spPr>
              <a:xfrm>
                <a:off x="3597975" y="1589000"/>
                <a:ext cx="286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5" extrusionOk="0">
                    <a:moveTo>
                      <a:pt x="21" y="0"/>
                    </a:moveTo>
                    <a:lnTo>
                      <a:pt x="1" y="4542"/>
                    </a:lnTo>
                    <a:lnTo>
                      <a:pt x="1126" y="5205"/>
                    </a:lnTo>
                    <a:lnTo>
                      <a:pt x="1146" y="66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D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73;p30">
                <a:extLst>
                  <a:ext uri="{FF2B5EF4-FFF2-40B4-BE49-F238E27FC236}">
                    <a16:creationId xmlns:a16="http://schemas.microsoft.com/office/drawing/2014/main" id="{993987AB-81DD-EF5F-3E8B-DA45F84E9448}"/>
                  </a:ext>
                </a:extLst>
              </p:cNvPr>
              <p:cNvSpPr/>
              <p:nvPr/>
            </p:nvSpPr>
            <p:spPr>
              <a:xfrm>
                <a:off x="3646725" y="161712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20" y="1"/>
                    </a:moveTo>
                    <a:lnTo>
                      <a:pt x="0" y="4542"/>
                    </a:lnTo>
                    <a:lnTo>
                      <a:pt x="1125" y="5205"/>
                    </a:lnTo>
                    <a:lnTo>
                      <a:pt x="1146" y="664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7D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74;p30">
                <a:extLst>
                  <a:ext uri="{FF2B5EF4-FFF2-40B4-BE49-F238E27FC236}">
                    <a16:creationId xmlns:a16="http://schemas.microsoft.com/office/drawing/2014/main" id="{E961D0B1-71D0-EF6F-734E-FBBE22AD7830}"/>
                  </a:ext>
                </a:extLst>
              </p:cNvPr>
              <p:cNvSpPr/>
              <p:nvPr/>
            </p:nvSpPr>
            <p:spPr>
              <a:xfrm>
                <a:off x="3611050" y="1274000"/>
                <a:ext cx="243175" cy="208150"/>
              </a:xfrm>
              <a:custGeom>
                <a:avLst/>
                <a:gdLst/>
                <a:ahLst/>
                <a:cxnLst/>
                <a:rect l="l" t="t" r="r" b="b"/>
                <a:pathLst>
                  <a:path w="9727" h="8326" extrusionOk="0">
                    <a:moveTo>
                      <a:pt x="9726" y="21"/>
                    </a:moveTo>
                    <a:lnTo>
                      <a:pt x="9726" y="33"/>
                    </a:lnTo>
                    <a:lnTo>
                      <a:pt x="9726" y="33"/>
                    </a:lnTo>
                    <a:cubicBezTo>
                      <a:pt x="9726" y="29"/>
                      <a:pt x="9726" y="25"/>
                      <a:pt x="9726" y="21"/>
                    </a:cubicBezTo>
                    <a:close/>
                    <a:moveTo>
                      <a:pt x="21" y="1"/>
                    </a:moveTo>
                    <a:lnTo>
                      <a:pt x="0" y="5487"/>
                    </a:lnTo>
                    <a:cubicBezTo>
                      <a:pt x="0" y="6210"/>
                      <a:pt x="483" y="6934"/>
                      <a:pt x="1427" y="7496"/>
                    </a:cubicBezTo>
                    <a:cubicBezTo>
                      <a:pt x="2382" y="8049"/>
                      <a:pt x="3628" y="8325"/>
                      <a:pt x="4871" y="8325"/>
                    </a:cubicBezTo>
                    <a:cubicBezTo>
                      <a:pt x="6114" y="8325"/>
                      <a:pt x="7355" y="8049"/>
                      <a:pt x="8300" y="7496"/>
                    </a:cubicBezTo>
                    <a:cubicBezTo>
                      <a:pt x="9244" y="6954"/>
                      <a:pt x="9706" y="6230"/>
                      <a:pt x="9706" y="5527"/>
                    </a:cubicBezTo>
                    <a:lnTo>
                      <a:pt x="9726" y="33"/>
                    </a:lnTo>
                    <a:lnTo>
                      <a:pt x="9726" y="33"/>
                    </a:lnTo>
                    <a:cubicBezTo>
                      <a:pt x="9721" y="752"/>
                      <a:pt x="9259" y="1451"/>
                      <a:pt x="8320" y="2010"/>
                    </a:cubicBezTo>
                    <a:cubicBezTo>
                      <a:pt x="7375" y="2553"/>
                      <a:pt x="6134" y="2824"/>
                      <a:pt x="4891" y="2824"/>
                    </a:cubicBezTo>
                    <a:cubicBezTo>
                      <a:pt x="3648" y="2824"/>
                      <a:pt x="2402" y="2553"/>
                      <a:pt x="1447" y="2010"/>
                    </a:cubicBezTo>
                    <a:cubicBezTo>
                      <a:pt x="483" y="1448"/>
                      <a:pt x="21" y="724"/>
                      <a:pt x="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75;p30">
                <a:extLst>
                  <a:ext uri="{FF2B5EF4-FFF2-40B4-BE49-F238E27FC236}">
                    <a16:creationId xmlns:a16="http://schemas.microsoft.com/office/drawing/2014/main" id="{8F1D572D-78AD-F440-35DC-3E62407ECD5C}"/>
                  </a:ext>
                </a:extLst>
              </p:cNvPr>
              <p:cNvSpPr/>
              <p:nvPr/>
            </p:nvSpPr>
            <p:spPr>
              <a:xfrm>
                <a:off x="3599500" y="1203550"/>
                <a:ext cx="266775" cy="140950"/>
              </a:xfrm>
              <a:custGeom>
                <a:avLst/>
                <a:gdLst/>
                <a:ahLst/>
                <a:cxnLst/>
                <a:rect l="l" t="t" r="r" b="b"/>
                <a:pathLst>
                  <a:path w="10671" h="5638" extrusionOk="0">
                    <a:moveTo>
                      <a:pt x="5318" y="1"/>
                    </a:moveTo>
                    <a:cubicBezTo>
                      <a:pt x="4074" y="1"/>
                      <a:pt x="2834" y="277"/>
                      <a:pt x="1889" y="830"/>
                    </a:cubicBezTo>
                    <a:cubicBezTo>
                      <a:pt x="0" y="1935"/>
                      <a:pt x="0" y="3703"/>
                      <a:pt x="1909" y="4808"/>
                    </a:cubicBezTo>
                    <a:cubicBezTo>
                      <a:pt x="2864" y="5361"/>
                      <a:pt x="4110" y="5637"/>
                      <a:pt x="5353" y="5637"/>
                    </a:cubicBezTo>
                    <a:cubicBezTo>
                      <a:pt x="6596" y="5637"/>
                      <a:pt x="7837" y="5361"/>
                      <a:pt x="8782" y="4808"/>
                    </a:cubicBezTo>
                    <a:cubicBezTo>
                      <a:pt x="10671" y="3703"/>
                      <a:pt x="10651" y="1935"/>
                      <a:pt x="8762" y="830"/>
                    </a:cubicBezTo>
                    <a:cubicBezTo>
                      <a:pt x="7807" y="277"/>
                      <a:pt x="6561" y="1"/>
                      <a:pt x="5318" y="1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76;p30">
                <a:extLst>
                  <a:ext uri="{FF2B5EF4-FFF2-40B4-BE49-F238E27FC236}">
                    <a16:creationId xmlns:a16="http://schemas.microsoft.com/office/drawing/2014/main" id="{76888607-4D02-10AC-A15E-F4771DF5DEF4}"/>
                  </a:ext>
                </a:extLst>
              </p:cNvPr>
              <p:cNvSpPr/>
              <p:nvPr/>
            </p:nvSpPr>
            <p:spPr>
              <a:xfrm>
                <a:off x="3718550" y="909800"/>
                <a:ext cx="27650" cy="36447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4579" extrusionOk="0">
                    <a:moveTo>
                      <a:pt x="1106" y="0"/>
                    </a:moveTo>
                    <a:lnTo>
                      <a:pt x="1106" y="1"/>
                    </a:lnTo>
                    <a:lnTo>
                      <a:pt x="1106" y="1"/>
                    </a:lnTo>
                    <a:cubicBezTo>
                      <a:pt x="1106" y="1"/>
                      <a:pt x="1106" y="0"/>
                      <a:pt x="1106" y="0"/>
                    </a:cubicBezTo>
                    <a:close/>
                    <a:moveTo>
                      <a:pt x="61" y="0"/>
                    </a:moveTo>
                    <a:lnTo>
                      <a:pt x="1" y="14267"/>
                    </a:lnTo>
                    <a:cubicBezTo>
                      <a:pt x="21" y="14368"/>
                      <a:pt x="81" y="14448"/>
                      <a:pt x="161" y="14489"/>
                    </a:cubicBezTo>
                    <a:cubicBezTo>
                      <a:pt x="282" y="14549"/>
                      <a:pt x="413" y="14579"/>
                      <a:pt x="543" y="14579"/>
                    </a:cubicBezTo>
                    <a:cubicBezTo>
                      <a:pt x="674" y="14579"/>
                      <a:pt x="805" y="14549"/>
                      <a:pt x="925" y="14489"/>
                    </a:cubicBezTo>
                    <a:cubicBezTo>
                      <a:pt x="1005" y="14448"/>
                      <a:pt x="1066" y="14368"/>
                      <a:pt x="1066" y="14267"/>
                    </a:cubicBezTo>
                    <a:lnTo>
                      <a:pt x="1106" y="1"/>
                    </a:lnTo>
                    <a:lnTo>
                      <a:pt x="1106" y="1"/>
                    </a:lnTo>
                    <a:cubicBezTo>
                      <a:pt x="1105" y="81"/>
                      <a:pt x="1045" y="161"/>
                      <a:pt x="965" y="201"/>
                    </a:cubicBezTo>
                    <a:cubicBezTo>
                      <a:pt x="845" y="261"/>
                      <a:pt x="714" y="291"/>
                      <a:pt x="583" y="291"/>
                    </a:cubicBezTo>
                    <a:cubicBezTo>
                      <a:pt x="453" y="291"/>
                      <a:pt x="322" y="261"/>
                      <a:pt x="202" y="201"/>
                    </a:cubicBezTo>
                    <a:cubicBezTo>
                      <a:pt x="121" y="161"/>
                      <a:pt x="61" y="80"/>
                      <a:pt x="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77;p30">
                <a:extLst>
                  <a:ext uri="{FF2B5EF4-FFF2-40B4-BE49-F238E27FC236}">
                    <a16:creationId xmlns:a16="http://schemas.microsoft.com/office/drawing/2014/main" id="{4CB11097-4B36-92EC-0BD9-0B1E352B134A}"/>
                  </a:ext>
                </a:extLst>
              </p:cNvPr>
              <p:cNvSpPr/>
              <p:nvPr/>
            </p:nvSpPr>
            <p:spPr>
              <a:xfrm>
                <a:off x="3718050" y="902000"/>
                <a:ext cx="291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604" extrusionOk="0">
                    <a:moveTo>
                      <a:pt x="586" y="1"/>
                    </a:moveTo>
                    <a:cubicBezTo>
                      <a:pt x="458" y="1"/>
                      <a:pt x="332" y="31"/>
                      <a:pt x="222" y="91"/>
                    </a:cubicBezTo>
                    <a:cubicBezTo>
                      <a:pt x="1" y="151"/>
                      <a:pt x="1" y="453"/>
                      <a:pt x="222" y="513"/>
                    </a:cubicBezTo>
                    <a:cubicBezTo>
                      <a:pt x="332" y="573"/>
                      <a:pt x="458" y="603"/>
                      <a:pt x="586" y="603"/>
                    </a:cubicBezTo>
                    <a:cubicBezTo>
                      <a:pt x="714" y="603"/>
                      <a:pt x="845" y="573"/>
                      <a:pt x="965" y="513"/>
                    </a:cubicBezTo>
                    <a:cubicBezTo>
                      <a:pt x="1166" y="453"/>
                      <a:pt x="1166" y="151"/>
                      <a:pt x="965" y="91"/>
                    </a:cubicBezTo>
                    <a:cubicBezTo>
                      <a:pt x="845" y="31"/>
                      <a:pt x="714" y="1"/>
                      <a:pt x="586" y="1"/>
                    </a:cubicBezTo>
                    <a:close/>
                  </a:path>
                </a:pathLst>
              </a:custGeom>
              <a:solidFill>
                <a:srgbClr val="E947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78;p30">
                <a:extLst>
                  <a:ext uri="{FF2B5EF4-FFF2-40B4-BE49-F238E27FC236}">
                    <a16:creationId xmlns:a16="http://schemas.microsoft.com/office/drawing/2014/main" id="{13F8CD57-8855-5B3E-F933-794F5660910B}"/>
                  </a:ext>
                </a:extLst>
              </p:cNvPr>
              <p:cNvSpPr/>
              <p:nvPr/>
            </p:nvSpPr>
            <p:spPr>
              <a:xfrm>
                <a:off x="4403300" y="1464400"/>
                <a:ext cx="176850" cy="1910050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76402" extrusionOk="0">
                    <a:moveTo>
                      <a:pt x="7074" y="1"/>
                    </a:moveTo>
                    <a:lnTo>
                      <a:pt x="221" y="4020"/>
                    </a:lnTo>
                    <a:lnTo>
                      <a:pt x="201" y="5848"/>
                    </a:lnTo>
                    <a:lnTo>
                      <a:pt x="201" y="7456"/>
                    </a:lnTo>
                    <a:lnTo>
                      <a:pt x="201" y="10330"/>
                    </a:lnTo>
                    <a:lnTo>
                      <a:pt x="201" y="11937"/>
                    </a:lnTo>
                    <a:lnTo>
                      <a:pt x="181" y="14811"/>
                    </a:lnTo>
                    <a:lnTo>
                      <a:pt x="181" y="16418"/>
                    </a:lnTo>
                    <a:lnTo>
                      <a:pt x="181" y="19292"/>
                    </a:lnTo>
                    <a:lnTo>
                      <a:pt x="161" y="20900"/>
                    </a:lnTo>
                    <a:lnTo>
                      <a:pt x="161" y="23773"/>
                    </a:lnTo>
                    <a:lnTo>
                      <a:pt x="161" y="25381"/>
                    </a:lnTo>
                    <a:lnTo>
                      <a:pt x="141" y="28254"/>
                    </a:lnTo>
                    <a:lnTo>
                      <a:pt x="141" y="29862"/>
                    </a:lnTo>
                    <a:lnTo>
                      <a:pt x="141" y="32715"/>
                    </a:lnTo>
                    <a:lnTo>
                      <a:pt x="121" y="34343"/>
                    </a:lnTo>
                    <a:lnTo>
                      <a:pt x="121" y="37197"/>
                    </a:lnTo>
                    <a:lnTo>
                      <a:pt x="121" y="38824"/>
                    </a:lnTo>
                    <a:lnTo>
                      <a:pt x="101" y="41698"/>
                    </a:lnTo>
                    <a:lnTo>
                      <a:pt x="101" y="43305"/>
                    </a:lnTo>
                    <a:lnTo>
                      <a:pt x="101" y="46179"/>
                    </a:lnTo>
                    <a:lnTo>
                      <a:pt x="81" y="47787"/>
                    </a:lnTo>
                    <a:lnTo>
                      <a:pt x="81" y="50660"/>
                    </a:lnTo>
                    <a:lnTo>
                      <a:pt x="81" y="52268"/>
                    </a:lnTo>
                    <a:lnTo>
                      <a:pt x="60" y="55141"/>
                    </a:lnTo>
                    <a:lnTo>
                      <a:pt x="60" y="56749"/>
                    </a:lnTo>
                    <a:lnTo>
                      <a:pt x="60" y="59622"/>
                    </a:lnTo>
                    <a:lnTo>
                      <a:pt x="40" y="61230"/>
                    </a:lnTo>
                    <a:lnTo>
                      <a:pt x="40" y="64104"/>
                    </a:lnTo>
                    <a:lnTo>
                      <a:pt x="40" y="65711"/>
                    </a:lnTo>
                    <a:lnTo>
                      <a:pt x="20" y="68565"/>
                    </a:lnTo>
                    <a:lnTo>
                      <a:pt x="20" y="70192"/>
                    </a:lnTo>
                    <a:lnTo>
                      <a:pt x="20" y="73066"/>
                    </a:lnTo>
                    <a:lnTo>
                      <a:pt x="20" y="74673"/>
                    </a:lnTo>
                    <a:lnTo>
                      <a:pt x="0" y="76402"/>
                    </a:lnTo>
                    <a:lnTo>
                      <a:pt x="6873" y="72403"/>
                    </a:lnTo>
                    <a:lnTo>
                      <a:pt x="6893" y="70715"/>
                    </a:lnTo>
                    <a:lnTo>
                      <a:pt x="6893" y="69087"/>
                    </a:lnTo>
                    <a:lnTo>
                      <a:pt x="6893" y="66234"/>
                    </a:lnTo>
                    <a:lnTo>
                      <a:pt x="6893" y="64606"/>
                    </a:lnTo>
                    <a:lnTo>
                      <a:pt x="6913" y="61752"/>
                    </a:lnTo>
                    <a:lnTo>
                      <a:pt x="6913" y="60125"/>
                    </a:lnTo>
                    <a:lnTo>
                      <a:pt x="6913" y="57271"/>
                    </a:lnTo>
                    <a:lnTo>
                      <a:pt x="6933" y="55644"/>
                    </a:lnTo>
                    <a:lnTo>
                      <a:pt x="6933" y="52770"/>
                    </a:lnTo>
                    <a:lnTo>
                      <a:pt x="6933" y="51162"/>
                    </a:lnTo>
                    <a:lnTo>
                      <a:pt x="6953" y="48289"/>
                    </a:lnTo>
                    <a:lnTo>
                      <a:pt x="6953" y="46681"/>
                    </a:lnTo>
                    <a:lnTo>
                      <a:pt x="6953" y="43828"/>
                    </a:lnTo>
                    <a:lnTo>
                      <a:pt x="6973" y="42200"/>
                    </a:lnTo>
                    <a:lnTo>
                      <a:pt x="6973" y="39347"/>
                    </a:lnTo>
                    <a:lnTo>
                      <a:pt x="6973" y="37719"/>
                    </a:lnTo>
                    <a:lnTo>
                      <a:pt x="6993" y="34866"/>
                    </a:lnTo>
                    <a:lnTo>
                      <a:pt x="6993" y="33238"/>
                    </a:lnTo>
                    <a:lnTo>
                      <a:pt x="6993" y="30384"/>
                    </a:lnTo>
                    <a:lnTo>
                      <a:pt x="6993" y="28757"/>
                    </a:lnTo>
                    <a:lnTo>
                      <a:pt x="7013" y="25903"/>
                    </a:lnTo>
                    <a:lnTo>
                      <a:pt x="7013" y="24275"/>
                    </a:lnTo>
                    <a:lnTo>
                      <a:pt x="7013" y="21422"/>
                    </a:lnTo>
                    <a:lnTo>
                      <a:pt x="7033" y="19794"/>
                    </a:lnTo>
                    <a:lnTo>
                      <a:pt x="7033" y="16941"/>
                    </a:lnTo>
                    <a:lnTo>
                      <a:pt x="7033" y="15313"/>
                    </a:lnTo>
                    <a:lnTo>
                      <a:pt x="7053" y="12440"/>
                    </a:lnTo>
                    <a:lnTo>
                      <a:pt x="7053" y="10832"/>
                    </a:lnTo>
                    <a:lnTo>
                      <a:pt x="7053" y="7979"/>
                    </a:lnTo>
                    <a:lnTo>
                      <a:pt x="7053" y="6351"/>
                    </a:lnTo>
                    <a:lnTo>
                      <a:pt x="7074" y="3497"/>
                    </a:lnTo>
                    <a:lnTo>
                      <a:pt x="7074" y="1870"/>
                    </a:lnTo>
                    <a:lnTo>
                      <a:pt x="7074" y="1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79;p30">
                <a:extLst>
                  <a:ext uri="{FF2B5EF4-FFF2-40B4-BE49-F238E27FC236}">
                    <a16:creationId xmlns:a16="http://schemas.microsoft.com/office/drawing/2014/main" id="{D8E2E988-EE37-D667-7B6A-877C0BEA225A}"/>
                  </a:ext>
                </a:extLst>
              </p:cNvPr>
              <p:cNvSpPr/>
              <p:nvPr/>
            </p:nvSpPr>
            <p:spPr>
              <a:xfrm>
                <a:off x="4230475" y="1464400"/>
                <a:ext cx="178375" cy="1910050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76402" extrusionOk="0">
                    <a:moveTo>
                      <a:pt x="201" y="1"/>
                    </a:moveTo>
                    <a:lnTo>
                      <a:pt x="201" y="1910"/>
                    </a:lnTo>
                    <a:lnTo>
                      <a:pt x="201" y="3517"/>
                    </a:lnTo>
                    <a:lnTo>
                      <a:pt x="181" y="6371"/>
                    </a:lnTo>
                    <a:lnTo>
                      <a:pt x="181" y="7999"/>
                    </a:lnTo>
                    <a:lnTo>
                      <a:pt x="181" y="10832"/>
                    </a:lnTo>
                    <a:lnTo>
                      <a:pt x="181" y="12460"/>
                    </a:lnTo>
                    <a:lnTo>
                      <a:pt x="161" y="15313"/>
                    </a:lnTo>
                    <a:lnTo>
                      <a:pt x="161" y="16921"/>
                    </a:lnTo>
                    <a:lnTo>
                      <a:pt x="161" y="19774"/>
                    </a:lnTo>
                    <a:lnTo>
                      <a:pt x="141" y="21402"/>
                    </a:lnTo>
                    <a:lnTo>
                      <a:pt x="141" y="24235"/>
                    </a:lnTo>
                    <a:lnTo>
                      <a:pt x="141" y="25863"/>
                    </a:lnTo>
                    <a:lnTo>
                      <a:pt x="121" y="28696"/>
                    </a:lnTo>
                    <a:lnTo>
                      <a:pt x="121" y="30324"/>
                    </a:lnTo>
                    <a:lnTo>
                      <a:pt x="121" y="33178"/>
                    </a:lnTo>
                    <a:lnTo>
                      <a:pt x="101" y="34785"/>
                    </a:lnTo>
                    <a:lnTo>
                      <a:pt x="101" y="37639"/>
                    </a:lnTo>
                    <a:lnTo>
                      <a:pt x="101" y="39266"/>
                    </a:lnTo>
                    <a:lnTo>
                      <a:pt x="81" y="42100"/>
                    </a:lnTo>
                    <a:lnTo>
                      <a:pt x="81" y="43727"/>
                    </a:lnTo>
                    <a:lnTo>
                      <a:pt x="81" y="46581"/>
                    </a:lnTo>
                    <a:lnTo>
                      <a:pt x="61" y="48188"/>
                    </a:lnTo>
                    <a:lnTo>
                      <a:pt x="61" y="51042"/>
                    </a:lnTo>
                    <a:lnTo>
                      <a:pt x="61" y="52649"/>
                    </a:lnTo>
                    <a:lnTo>
                      <a:pt x="41" y="55503"/>
                    </a:lnTo>
                    <a:lnTo>
                      <a:pt x="41" y="57111"/>
                    </a:lnTo>
                    <a:lnTo>
                      <a:pt x="41" y="59964"/>
                    </a:lnTo>
                    <a:lnTo>
                      <a:pt x="41" y="61572"/>
                    </a:lnTo>
                    <a:lnTo>
                      <a:pt x="21" y="64445"/>
                    </a:lnTo>
                    <a:lnTo>
                      <a:pt x="21" y="66053"/>
                    </a:lnTo>
                    <a:lnTo>
                      <a:pt x="0" y="68906"/>
                    </a:lnTo>
                    <a:lnTo>
                      <a:pt x="0" y="70514"/>
                    </a:lnTo>
                    <a:lnTo>
                      <a:pt x="0" y="72403"/>
                    </a:lnTo>
                    <a:lnTo>
                      <a:pt x="6913" y="76402"/>
                    </a:lnTo>
                    <a:lnTo>
                      <a:pt x="6933" y="74513"/>
                    </a:lnTo>
                    <a:lnTo>
                      <a:pt x="6933" y="72905"/>
                    </a:lnTo>
                    <a:lnTo>
                      <a:pt x="6933" y="70052"/>
                    </a:lnTo>
                    <a:lnTo>
                      <a:pt x="6933" y="68444"/>
                    </a:lnTo>
                    <a:lnTo>
                      <a:pt x="6953" y="65591"/>
                    </a:lnTo>
                    <a:lnTo>
                      <a:pt x="6953" y="63963"/>
                    </a:lnTo>
                    <a:lnTo>
                      <a:pt x="6953" y="61109"/>
                    </a:lnTo>
                    <a:lnTo>
                      <a:pt x="6973" y="59502"/>
                    </a:lnTo>
                    <a:lnTo>
                      <a:pt x="6973" y="56648"/>
                    </a:lnTo>
                    <a:lnTo>
                      <a:pt x="6973" y="55041"/>
                    </a:lnTo>
                    <a:lnTo>
                      <a:pt x="6994" y="52187"/>
                    </a:lnTo>
                    <a:lnTo>
                      <a:pt x="6994" y="50580"/>
                    </a:lnTo>
                    <a:lnTo>
                      <a:pt x="6994" y="47726"/>
                    </a:lnTo>
                    <a:lnTo>
                      <a:pt x="7014" y="46119"/>
                    </a:lnTo>
                    <a:lnTo>
                      <a:pt x="7014" y="43245"/>
                    </a:lnTo>
                    <a:lnTo>
                      <a:pt x="7014" y="41637"/>
                    </a:lnTo>
                    <a:lnTo>
                      <a:pt x="7034" y="38784"/>
                    </a:lnTo>
                    <a:lnTo>
                      <a:pt x="7034" y="37176"/>
                    </a:lnTo>
                    <a:lnTo>
                      <a:pt x="7034" y="34323"/>
                    </a:lnTo>
                    <a:lnTo>
                      <a:pt x="7054" y="32695"/>
                    </a:lnTo>
                    <a:lnTo>
                      <a:pt x="7054" y="29862"/>
                    </a:lnTo>
                    <a:lnTo>
                      <a:pt x="7054" y="28234"/>
                    </a:lnTo>
                    <a:lnTo>
                      <a:pt x="7074" y="25381"/>
                    </a:lnTo>
                    <a:lnTo>
                      <a:pt x="7074" y="23773"/>
                    </a:lnTo>
                    <a:lnTo>
                      <a:pt x="7074" y="20920"/>
                    </a:lnTo>
                    <a:lnTo>
                      <a:pt x="7094" y="19312"/>
                    </a:lnTo>
                    <a:lnTo>
                      <a:pt x="7094" y="16459"/>
                    </a:lnTo>
                    <a:lnTo>
                      <a:pt x="7094" y="14831"/>
                    </a:lnTo>
                    <a:lnTo>
                      <a:pt x="7114" y="11977"/>
                    </a:lnTo>
                    <a:lnTo>
                      <a:pt x="7114" y="10370"/>
                    </a:lnTo>
                    <a:lnTo>
                      <a:pt x="7114" y="7516"/>
                    </a:lnTo>
                    <a:lnTo>
                      <a:pt x="7114" y="5909"/>
                    </a:lnTo>
                    <a:lnTo>
                      <a:pt x="7134" y="4020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80;p30">
                <a:extLst>
                  <a:ext uri="{FF2B5EF4-FFF2-40B4-BE49-F238E27FC236}">
                    <a16:creationId xmlns:a16="http://schemas.microsoft.com/office/drawing/2014/main" id="{F6326376-1565-7EBB-AE92-46B3FC77DCB0}"/>
                  </a:ext>
                </a:extLst>
              </p:cNvPr>
              <p:cNvSpPr/>
              <p:nvPr/>
            </p:nvSpPr>
            <p:spPr>
              <a:xfrm>
                <a:off x="4235500" y="1364950"/>
                <a:ext cx="345150" cy="199450"/>
              </a:xfrm>
              <a:custGeom>
                <a:avLst/>
                <a:gdLst/>
                <a:ahLst/>
                <a:cxnLst/>
                <a:rect l="l" t="t" r="r" b="b"/>
                <a:pathLst>
                  <a:path w="13806" h="7978" extrusionOk="0">
                    <a:moveTo>
                      <a:pt x="6873" y="0"/>
                    </a:moveTo>
                    <a:lnTo>
                      <a:pt x="0" y="3999"/>
                    </a:lnTo>
                    <a:lnTo>
                      <a:pt x="6933" y="7978"/>
                    </a:lnTo>
                    <a:lnTo>
                      <a:pt x="13806" y="3999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81;p30">
                <a:extLst>
                  <a:ext uri="{FF2B5EF4-FFF2-40B4-BE49-F238E27FC236}">
                    <a16:creationId xmlns:a16="http://schemas.microsoft.com/office/drawing/2014/main" id="{14705AE9-47C9-7C5A-2209-61BB33EB8534}"/>
                  </a:ext>
                </a:extLst>
              </p:cNvPr>
              <p:cNvSpPr/>
              <p:nvPr/>
            </p:nvSpPr>
            <p:spPr>
              <a:xfrm>
                <a:off x="4407300" y="195925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5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182;p30">
                <a:extLst>
                  <a:ext uri="{FF2B5EF4-FFF2-40B4-BE49-F238E27FC236}">
                    <a16:creationId xmlns:a16="http://schemas.microsoft.com/office/drawing/2014/main" id="{35FEE9CB-D5DC-7C93-0090-6106E680A581}"/>
                  </a:ext>
                </a:extLst>
              </p:cNvPr>
              <p:cNvSpPr/>
              <p:nvPr/>
            </p:nvSpPr>
            <p:spPr>
              <a:xfrm>
                <a:off x="4407300" y="184722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183;p30">
                <a:extLst>
                  <a:ext uri="{FF2B5EF4-FFF2-40B4-BE49-F238E27FC236}">
                    <a16:creationId xmlns:a16="http://schemas.microsoft.com/office/drawing/2014/main" id="{F7B3020F-D4B0-51F9-49E2-0F727D3A8692}"/>
                  </a:ext>
                </a:extLst>
              </p:cNvPr>
              <p:cNvSpPr/>
              <p:nvPr/>
            </p:nvSpPr>
            <p:spPr>
              <a:xfrm>
                <a:off x="4406300" y="2295325"/>
                <a:ext cx="1718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8" extrusionOk="0">
                    <a:moveTo>
                      <a:pt x="6873" y="1"/>
                    </a:moveTo>
                    <a:lnTo>
                      <a:pt x="1" y="396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184;p30">
                <a:extLst>
                  <a:ext uri="{FF2B5EF4-FFF2-40B4-BE49-F238E27FC236}">
                    <a16:creationId xmlns:a16="http://schemas.microsoft.com/office/drawing/2014/main" id="{991A603F-EB45-3184-01B7-7421D651E59D}"/>
                  </a:ext>
                </a:extLst>
              </p:cNvPr>
              <p:cNvSpPr/>
              <p:nvPr/>
            </p:nvSpPr>
            <p:spPr>
              <a:xfrm>
                <a:off x="4405800" y="2407350"/>
                <a:ext cx="1718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8" extrusionOk="0">
                    <a:moveTo>
                      <a:pt x="6873" y="1"/>
                    </a:moveTo>
                    <a:lnTo>
                      <a:pt x="1" y="398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85;p30">
                <a:extLst>
                  <a:ext uri="{FF2B5EF4-FFF2-40B4-BE49-F238E27FC236}">
                    <a16:creationId xmlns:a16="http://schemas.microsoft.com/office/drawing/2014/main" id="{A9867A2E-6AFB-4271-8182-0C364DB13EEA}"/>
                  </a:ext>
                </a:extLst>
              </p:cNvPr>
              <p:cNvSpPr/>
              <p:nvPr/>
            </p:nvSpPr>
            <p:spPr>
              <a:xfrm>
                <a:off x="4405300" y="2519400"/>
                <a:ext cx="172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5587" extrusionOk="0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86;p30">
                <a:extLst>
                  <a:ext uri="{FF2B5EF4-FFF2-40B4-BE49-F238E27FC236}">
                    <a16:creationId xmlns:a16="http://schemas.microsoft.com/office/drawing/2014/main" id="{E7F5C15C-74F8-CAA1-9091-0BF1709F439A}"/>
                  </a:ext>
                </a:extLst>
              </p:cNvPr>
              <p:cNvSpPr/>
              <p:nvPr/>
            </p:nvSpPr>
            <p:spPr>
              <a:xfrm>
                <a:off x="4403800" y="319157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6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87;p30">
                <a:extLst>
                  <a:ext uri="{FF2B5EF4-FFF2-40B4-BE49-F238E27FC236}">
                    <a16:creationId xmlns:a16="http://schemas.microsoft.com/office/drawing/2014/main" id="{4715C6F4-F1E0-430D-CEDC-DA538E26E2B0}"/>
                  </a:ext>
                </a:extLst>
              </p:cNvPr>
              <p:cNvSpPr/>
              <p:nvPr/>
            </p:nvSpPr>
            <p:spPr>
              <a:xfrm>
                <a:off x="4403800" y="3079525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6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188;p30">
                <a:extLst>
                  <a:ext uri="{FF2B5EF4-FFF2-40B4-BE49-F238E27FC236}">
                    <a16:creationId xmlns:a16="http://schemas.microsoft.com/office/drawing/2014/main" id="{44BC7F44-16FB-2090-DD13-7CC985BFDD16}"/>
                  </a:ext>
                </a:extLst>
              </p:cNvPr>
              <p:cNvSpPr/>
              <p:nvPr/>
            </p:nvSpPr>
            <p:spPr>
              <a:xfrm>
                <a:off x="4404300" y="2967500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189;p30">
                <a:extLst>
                  <a:ext uri="{FF2B5EF4-FFF2-40B4-BE49-F238E27FC236}">
                    <a16:creationId xmlns:a16="http://schemas.microsoft.com/office/drawing/2014/main" id="{E394CE45-10BB-F2B5-F2AB-27EEED6D1206}"/>
                  </a:ext>
                </a:extLst>
              </p:cNvPr>
              <p:cNvSpPr/>
              <p:nvPr/>
            </p:nvSpPr>
            <p:spPr>
              <a:xfrm>
                <a:off x="4404300" y="2855475"/>
                <a:ext cx="1723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587" extrusionOk="0">
                    <a:moveTo>
                      <a:pt x="6893" y="1"/>
                    </a:moveTo>
                    <a:lnTo>
                      <a:pt x="2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190;p30">
                <a:extLst>
                  <a:ext uri="{FF2B5EF4-FFF2-40B4-BE49-F238E27FC236}">
                    <a16:creationId xmlns:a16="http://schemas.microsoft.com/office/drawing/2014/main" id="{C5C1312A-34DC-DD51-8590-53CE2D920499}"/>
                  </a:ext>
                </a:extLst>
              </p:cNvPr>
              <p:cNvSpPr/>
              <p:nvPr/>
            </p:nvSpPr>
            <p:spPr>
              <a:xfrm>
                <a:off x="4404800" y="2743450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191;p30">
                <a:extLst>
                  <a:ext uri="{FF2B5EF4-FFF2-40B4-BE49-F238E27FC236}">
                    <a16:creationId xmlns:a16="http://schemas.microsoft.com/office/drawing/2014/main" id="{B7EC19F5-CE8F-264C-43E2-C0C86A6A8FF0}"/>
                  </a:ext>
                </a:extLst>
              </p:cNvPr>
              <p:cNvSpPr/>
              <p:nvPr/>
            </p:nvSpPr>
            <p:spPr>
              <a:xfrm>
                <a:off x="4405300" y="263142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192;p30">
                <a:extLst>
                  <a:ext uri="{FF2B5EF4-FFF2-40B4-BE49-F238E27FC236}">
                    <a16:creationId xmlns:a16="http://schemas.microsoft.com/office/drawing/2014/main" id="{20043B83-3ECF-B860-340C-FA47D0073887}"/>
                  </a:ext>
                </a:extLst>
              </p:cNvPr>
              <p:cNvSpPr/>
              <p:nvPr/>
            </p:nvSpPr>
            <p:spPr>
              <a:xfrm>
                <a:off x="4406300" y="2183300"/>
                <a:ext cx="1718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8" extrusionOk="0">
                    <a:moveTo>
                      <a:pt x="6873" y="1"/>
                    </a:moveTo>
                    <a:lnTo>
                      <a:pt x="2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193;p30">
                <a:extLst>
                  <a:ext uri="{FF2B5EF4-FFF2-40B4-BE49-F238E27FC236}">
                    <a16:creationId xmlns:a16="http://schemas.microsoft.com/office/drawing/2014/main" id="{2C9A16B2-26B2-42E5-1D7E-E7C05ACE83EA}"/>
                  </a:ext>
                </a:extLst>
              </p:cNvPr>
              <p:cNvSpPr/>
              <p:nvPr/>
            </p:nvSpPr>
            <p:spPr>
              <a:xfrm>
                <a:off x="4406800" y="207127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194;p30">
                <a:extLst>
                  <a:ext uri="{FF2B5EF4-FFF2-40B4-BE49-F238E27FC236}">
                    <a16:creationId xmlns:a16="http://schemas.microsoft.com/office/drawing/2014/main" id="{2FEFD28A-8462-0D0F-BBE9-BCD2EF9D1F7D}"/>
                  </a:ext>
                </a:extLst>
              </p:cNvPr>
              <p:cNvSpPr/>
              <p:nvPr/>
            </p:nvSpPr>
            <p:spPr>
              <a:xfrm>
                <a:off x="4407800" y="173520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6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95;p30">
                <a:extLst>
                  <a:ext uri="{FF2B5EF4-FFF2-40B4-BE49-F238E27FC236}">
                    <a16:creationId xmlns:a16="http://schemas.microsoft.com/office/drawing/2014/main" id="{F1634B2E-F5E6-7F19-80C2-0353871967E4}"/>
                  </a:ext>
                </a:extLst>
              </p:cNvPr>
              <p:cNvSpPr/>
              <p:nvPr/>
            </p:nvSpPr>
            <p:spPr>
              <a:xfrm>
                <a:off x="4408325" y="1623150"/>
                <a:ext cx="1713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5588" extrusionOk="0">
                    <a:moveTo>
                      <a:pt x="685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52" y="1629"/>
                    </a:lnTo>
                    <a:lnTo>
                      <a:pt x="68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96;p30">
                <a:extLst>
                  <a:ext uri="{FF2B5EF4-FFF2-40B4-BE49-F238E27FC236}">
                    <a16:creationId xmlns:a16="http://schemas.microsoft.com/office/drawing/2014/main" id="{33089B5A-8467-B2C8-6897-DFAA2C188A8E}"/>
                  </a:ext>
                </a:extLst>
              </p:cNvPr>
              <p:cNvSpPr/>
              <p:nvPr/>
            </p:nvSpPr>
            <p:spPr>
              <a:xfrm>
                <a:off x="4408325" y="1511125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97;p30">
                <a:extLst>
                  <a:ext uri="{FF2B5EF4-FFF2-40B4-BE49-F238E27FC236}">
                    <a16:creationId xmlns:a16="http://schemas.microsoft.com/office/drawing/2014/main" id="{11EED0F1-6981-B41E-B4EE-29376E499FC7}"/>
                  </a:ext>
                </a:extLst>
              </p:cNvPr>
              <p:cNvSpPr/>
              <p:nvPr/>
            </p:nvSpPr>
            <p:spPr>
              <a:xfrm>
                <a:off x="4230475" y="3187050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98;p30">
                <a:extLst>
                  <a:ext uri="{FF2B5EF4-FFF2-40B4-BE49-F238E27FC236}">
                    <a16:creationId xmlns:a16="http://schemas.microsoft.com/office/drawing/2014/main" id="{3833D987-82C7-D129-838C-82D9F360BCBD}"/>
                  </a:ext>
                </a:extLst>
              </p:cNvPr>
              <p:cNvSpPr/>
              <p:nvPr/>
            </p:nvSpPr>
            <p:spPr>
              <a:xfrm>
                <a:off x="4230975" y="3075525"/>
                <a:ext cx="1728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99;p30">
                <a:extLst>
                  <a:ext uri="{FF2B5EF4-FFF2-40B4-BE49-F238E27FC236}">
                    <a16:creationId xmlns:a16="http://schemas.microsoft.com/office/drawing/2014/main" id="{D5EB22F4-E444-276B-1D0F-F6F7409F3BB5}"/>
                  </a:ext>
                </a:extLst>
              </p:cNvPr>
              <p:cNvSpPr/>
              <p:nvPr/>
            </p:nvSpPr>
            <p:spPr>
              <a:xfrm>
                <a:off x="4231475" y="2963500"/>
                <a:ext cx="172850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2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200;p30">
                <a:extLst>
                  <a:ext uri="{FF2B5EF4-FFF2-40B4-BE49-F238E27FC236}">
                    <a16:creationId xmlns:a16="http://schemas.microsoft.com/office/drawing/2014/main" id="{9E5B953C-3A37-DB88-6AC5-0A7BA1BA2038}"/>
                  </a:ext>
                </a:extLst>
              </p:cNvPr>
              <p:cNvSpPr/>
              <p:nvPr/>
            </p:nvSpPr>
            <p:spPr>
              <a:xfrm>
                <a:off x="4231475" y="2851950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1" y="1"/>
                    </a:moveTo>
                    <a:lnTo>
                      <a:pt x="1" y="1609"/>
                    </a:lnTo>
                    <a:lnTo>
                      <a:pt x="691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201;p30">
                <a:extLst>
                  <a:ext uri="{FF2B5EF4-FFF2-40B4-BE49-F238E27FC236}">
                    <a16:creationId xmlns:a16="http://schemas.microsoft.com/office/drawing/2014/main" id="{E27230EF-B003-FD3D-B968-CA6F19E1A0EF}"/>
                  </a:ext>
                </a:extLst>
              </p:cNvPr>
              <p:cNvSpPr/>
              <p:nvPr/>
            </p:nvSpPr>
            <p:spPr>
              <a:xfrm>
                <a:off x="4231975" y="2740425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1" y="1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202;p30">
                <a:extLst>
                  <a:ext uri="{FF2B5EF4-FFF2-40B4-BE49-F238E27FC236}">
                    <a16:creationId xmlns:a16="http://schemas.microsoft.com/office/drawing/2014/main" id="{8F3D1306-767D-F445-2A99-24F98B0EFACA}"/>
                  </a:ext>
                </a:extLst>
              </p:cNvPr>
              <p:cNvSpPr/>
              <p:nvPr/>
            </p:nvSpPr>
            <p:spPr>
              <a:xfrm>
                <a:off x="4231975" y="2628900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203;p30">
                <a:extLst>
                  <a:ext uri="{FF2B5EF4-FFF2-40B4-BE49-F238E27FC236}">
                    <a16:creationId xmlns:a16="http://schemas.microsoft.com/office/drawing/2014/main" id="{F0F7A6C6-62F9-DEB4-1D11-CD0FBF94CF33}"/>
                  </a:ext>
                </a:extLst>
              </p:cNvPr>
              <p:cNvSpPr/>
              <p:nvPr/>
            </p:nvSpPr>
            <p:spPr>
              <a:xfrm>
                <a:off x="4232475" y="2516875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27"/>
                    </a:lnTo>
                    <a:lnTo>
                      <a:pt x="6934" y="40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204;p30">
                <a:extLst>
                  <a:ext uri="{FF2B5EF4-FFF2-40B4-BE49-F238E27FC236}">
                    <a16:creationId xmlns:a16="http://schemas.microsoft.com/office/drawing/2014/main" id="{482600CE-98CB-5668-3A4D-F74E3B79FC85}"/>
                  </a:ext>
                </a:extLst>
              </p:cNvPr>
              <p:cNvSpPr/>
              <p:nvPr/>
            </p:nvSpPr>
            <p:spPr>
              <a:xfrm>
                <a:off x="4232975" y="2405350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205;p30">
                <a:extLst>
                  <a:ext uri="{FF2B5EF4-FFF2-40B4-BE49-F238E27FC236}">
                    <a16:creationId xmlns:a16="http://schemas.microsoft.com/office/drawing/2014/main" id="{277F6C83-7E0C-FD2C-BCA1-E0C7B504A0EF}"/>
                  </a:ext>
                </a:extLst>
              </p:cNvPr>
              <p:cNvSpPr/>
              <p:nvPr/>
            </p:nvSpPr>
            <p:spPr>
              <a:xfrm>
                <a:off x="4232975" y="2293825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206;p30">
                <a:extLst>
                  <a:ext uri="{FF2B5EF4-FFF2-40B4-BE49-F238E27FC236}">
                    <a16:creationId xmlns:a16="http://schemas.microsoft.com/office/drawing/2014/main" id="{E284A802-86EE-5A6B-347F-75292F8C5A49}"/>
                  </a:ext>
                </a:extLst>
              </p:cNvPr>
              <p:cNvSpPr/>
              <p:nvPr/>
            </p:nvSpPr>
            <p:spPr>
              <a:xfrm>
                <a:off x="4233500" y="2181800"/>
                <a:ext cx="173325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2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207;p30">
                <a:extLst>
                  <a:ext uri="{FF2B5EF4-FFF2-40B4-BE49-F238E27FC236}">
                    <a16:creationId xmlns:a16="http://schemas.microsoft.com/office/drawing/2014/main" id="{FC0E58DF-F7E1-59B9-9CE8-E01F816450FF}"/>
                  </a:ext>
                </a:extLst>
              </p:cNvPr>
              <p:cNvSpPr/>
              <p:nvPr/>
            </p:nvSpPr>
            <p:spPr>
              <a:xfrm>
                <a:off x="4234000" y="2070275"/>
                <a:ext cx="172825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2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208;p30">
                <a:extLst>
                  <a:ext uri="{FF2B5EF4-FFF2-40B4-BE49-F238E27FC236}">
                    <a16:creationId xmlns:a16="http://schemas.microsoft.com/office/drawing/2014/main" id="{E09D239C-DB57-8100-05E6-25F9922E8997}"/>
                  </a:ext>
                </a:extLst>
              </p:cNvPr>
              <p:cNvSpPr/>
              <p:nvPr/>
            </p:nvSpPr>
            <p:spPr>
              <a:xfrm>
                <a:off x="4234000" y="1958750"/>
                <a:ext cx="1733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07" extrusionOk="0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209;p30">
                <a:extLst>
                  <a:ext uri="{FF2B5EF4-FFF2-40B4-BE49-F238E27FC236}">
                    <a16:creationId xmlns:a16="http://schemas.microsoft.com/office/drawing/2014/main" id="{0DC8A473-5B5B-7D1A-E9B3-4670BD12FD3D}"/>
                  </a:ext>
                </a:extLst>
              </p:cNvPr>
              <p:cNvSpPr/>
              <p:nvPr/>
            </p:nvSpPr>
            <p:spPr>
              <a:xfrm>
                <a:off x="4234500" y="1847225"/>
                <a:ext cx="1733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210;p30">
                <a:extLst>
                  <a:ext uri="{FF2B5EF4-FFF2-40B4-BE49-F238E27FC236}">
                    <a16:creationId xmlns:a16="http://schemas.microsoft.com/office/drawing/2014/main" id="{66C39FD8-5574-E35D-4725-54ED1808508D}"/>
                  </a:ext>
                </a:extLst>
              </p:cNvPr>
              <p:cNvSpPr/>
              <p:nvPr/>
            </p:nvSpPr>
            <p:spPr>
              <a:xfrm>
                <a:off x="4235000" y="1735200"/>
                <a:ext cx="172825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2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211;p30">
                <a:extLst>
                  <a:ext uri="{FF2B5EF4-FFF2-40B4-BE49-F238E27FC236}">
                    <a16:creationId xmlns:a16="http://schemas.microsoft.com/office/drawing/2014/main" id="{090A1AA5-0E9F-5B74-188B-9FE90A6E0B92}"/>
                  </a:ext>
                </a:extLst>
              </p:cNvPr>
              <p:cNvSpPr/>
              <p:nvPr/>
            </p:nvSpPr>
            <p:spPr>
              <a:xfrm>
                <a:off x="4235000" y="1623650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0" y="1"/>
                    </a:moveTo>
                    <a:lnTo>
                      <a:pt x="0" y="1629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212;p30">
                <a:extLst>
                  <a:ext uri="{FF2B5EF4-FFF2-40B4-BE49-F238E27FC236}">
                    <a16:creationId xmlns:a16="http://schemas.microsoft.com/office/drawing/2014/main" id="{32755D89-4103-6407-F5EA-2E7617E7E0AF}"/>
                  </a:ext>
                </a:extLst>
              </p:cNvPr>
              <p:cNvSpPr/>
              <p:nvPr/>
            </p:nvSpPr>
            <p:spPr>
              <a:xfrm>
                <a:off x="4235500" y="1512125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213;p30">
                <a:extLst>
                  <a:ext uri="{FF2B5EF4-FFF2-40B4-BE49-F238E27FC236}">
                    <a16:creationId xmlns:a16="http://schemas.microsoft.com/office/drawing/2014/main" id="{56C1096B-86F9-543F-486F-96472AD6FD05}"/>
                  </a:ext>
                </a:extLst>
              </p:cNvPr>
              <p:cNvSpPr/>
              <p:nvPr/>
            </p:nvSpPr>
            <p:spPr>
              <a:xfrm>
                <a:off x="2676125" y="1562875"/>
                <a:ext cx="176875" cy="1909550"/>
              </a:xfrm>
              <a:custGeom>
                <a:avLst/>
                <a:gdLst/>
                <a:ahLst/>
                <a:cxnLst/>
                <a:rect l="l" t="t" r="r" b="b"/>
                <a:pathLst>
                  <a:path w="7075" h="76382" extrusionOk="0">
                    <a:moveTo>
                      <a:pt x="7074" y="0"/>
                    </a:moveTo>
                    <a:lnTo>
                      <a:pt x="202" y="3979"/>
                    </a:lnTo>
                    <a:lnTo>
                      <a:pt x="202" y="5828"/>
                    </a:lnTo>
                    <a:lnTo>
                      <a:pt x="202" y="7436"/>
                    </a:lnTo>
                    <a:lnTo>
                      <a:pt x="182" y="10309"/>
                    </a:lnTo>
                    <a:lnTo>
                      <a:pt x="182" y="11917"/>
                    </a:lnTo>
                    <a:lnTo>
                      <a:pt x="182" y="14790"/>
                    </a:lnTo>
                    <a:lnTo>
                      <a:pt x="161" y="16398"/>
                    </a:lnTo>
                    <a:lnTo>
                      <a:pt x="161" y="19271"/>
                    </a:lnTo>
                    <a:lnTo>
                      <a:pt x="161" y="20879"/>
                    </a:lnTo>
                    <a:lnTo>
                      <a:pt x="141" y="23753"/>
                    </a:lnTo>
                    <a:lnTo>
                      <a:pt x="141" y="25360"/>
                    </a:lnTo>
                    <a:lnTo>
                      <a:pt x="141" y="28234"/>
                    </a:lnTo>
                    <a:lnTo>
                      <a:pt x="121" y="29841"/>
                    </a:lnTo>
                    <a:lnTo>
                      <a:pt x="121" y="32695"/>
                    </a:lnTo>
                    <a:lnTo>
                      <a:pt x="121" y="34323"/>
                    </a:lnTo>
                    <a:lnTo>
                      <a:pt x="101" y="37176"/>
                    </a:lnTo>
                    <a:lnTo>
                      <a:pt x="101" y="38804"/>
                    </a:lnTo>
                    <a:lnTo>
                      <a:pt x="101" y="41677"/>
                    </a:lnTo>
                    <a:lnTo>
                      <a:pt x="101" y="43285"/>
                    </a:lnTo>
                    <a:lnTo>
                      <a:pt x="81" y="46158"/>
                    </a:lnTo>
                    <a:lnTo>
                      <a:pt x="81" y="47766"/>
                    </a:lnTo>
                    <a:lnTo>
                      <a:pt x="81" y="50640"/>
                    </a:lnTo>
                    <a:lnTo>
                      <a:pt x="61" y="52247"/>
                    </a:lnTo>
                    <a:lnTo>
                      <a:pt x="61" y="55121"/>
                    </a:lnTo>
                    <a:lnTo>
                      <a:pt x="61" y="56728"/>
                    </a:lnTo>
                    <a:lnTo>
                      <a:pt x="41" y="59602"/>
                    </a:lnTo>
                    <a:lnTo>
                      <a:pt x="41" y="61210"/>
                    </a:lnTo>
                    <a:lnTo>
                      <a:pt x="41" y="64083"/>
                    </a:lnTo>
                    <a:lnTo>
                      <a:pt x="21" y="65691"/>
                    </a:lnTo>
                    <a:lnTo>
                      <a:pt x="21" y="68544"/>
                    </a:lnTo>
                    <a:lnTo>
                      <a:pt x="21" y="70172"/>
                    </a:lnTo>
                    <a:lnTo>
                      <a:pt x="1" y="73045"/>
                    </a:lnTo>
                    <a:lnTo>
                      <a:pt x="1" y="74653"/>
                    </a:lnTo>
                    <a:lnTo>
                      <a:pt x="1" y="76381"/>
                    </a:lnTo>
                    <a:lnTo>
                      <a:pt x="6873" y="72382"/>
                    </a:lnTo>
                    <a:lnTo>
                      <a:pt x="6873" y="70694"/>
                    </a:lnTo>
                    <a:lnTo>
                      <a:pt x="6873" y="69067"/>
                    </a:lnTo>
                    <a:lnTo>
                      <a:pt x="6893" y="66213"/>
                    </a:lnTo>
                    <a:lnTo>
                      <a:pt x="6893" y="64585"/>
                    </a:lnTo>
                    <a:lnTo>
                      <a:pt x="6893" y="61732"/>
                    </a:lnTo>
                    <a:lnTo>
                      <a:pt x="6913" y="60104"/>
                    </a:lnTo>
                    <a:lnTo>
                      <a:pt x="6913" y="57251"/>
                    </a:lnTo>
                    <a:lnTo>
                      <a:pt x="6913" y="55623"/>
                    </a:lnTo>
                    <a:lnTo>
                      <a:pt x="6933" y="52750"/>
                    </a:lnTo>
                    <a:lnTo>
                      <a:pt x="6933" y="51142"/>
                    </a:lnTo>
                    <a:lnTo>
                      <a:pt x="6933" y="48268"/>
                    </a:lnTo>
                    <a:lnTo>
                      <a:pt x="6954" y="46661"/>
                    </a:lnTo>
                    <a:lnTo>
                      <a:pt x="6954" y="43787"/>
                    </a:lnTo>
                    <a:lnTo>
                      <a:pt x="6954" y="42200"/>
                    </a:lnTo>
                    <a:lnTo>
                      <a:pt x="6974" y="39326"/>
                    </a:lnTo>
                    <a:lnTo>
                      <a:pt x="6974" y="37698"/>
                    </a:lnTo>
                    <a:lnTo>
                      <a:pt x="6974" y="34845"/>
                    </a:lnTo>
                    <a:lnTo>
                      <a:pt x="6974" y="33217"/>
                    </a:lnTo>
                    <a:lnTo>
                      <a:pt x="6994" y="30364"/>
                    </a:lnTo>
                    <a:lnTo>
                      <a:pt x="6994" y="28736"/>
                    </a:lnTo>
                    <a:lnTo>
                      <a:pt x="6994" y="25883"/>
                    </a:lnTo>
                    <a:lnTo>
                      <a:pt x="7014" y="24255"/>
                    </a:lnTo>
                    <a:lnTo>
                      <a:pt x="7014" y="21402"/>
                    </a:lnTo>
                    <a:lnTo>
                      <a:pt x="7014" y="19774"/>
                    </a:lnTo>
                    <a:lnTo>
                      <a:pt x="7034" y="16920"/>
                    </a:lnTo>
                    <a:lnTo>
                      <a:pt x="7034" y="15293"/>
                    </a:lnTo>
                    <a:lnTo>
                      <a:pt x="7034" y="12419"/>
                    </a:lnTo>
                    <a:lnTo>
                      <a:pt x="7054" y="10812"/>
                    </a:lnTo>
                    <a:lnTo>
                      <a:pt x="7054" y="7958"/>
                    </a:lnTo>
                    <a:lnTo>
                      <a:pt x="7054" y="6330"/>
                    </a:lnTo>
                    <a:lnTo>
                      <a:pt x="7074" y="3477"/>
                    </a:lnTo>
                    <a:lnTo>
                      <a:pt x="7074" y="1849"/>
                    </a:lnTo>
                    <a:lnTo>
                      <a:pt x="7074" y="0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214;p30">
                <a:extLst>
                  <a:ext uri="{FF2B5EF4-FFF2-40B4-BE49-F238E27FC236}">
                    <a16:creationId xmlns:a16="http://schemas.microsoft.com/office/drawing/2014/main" id="{DFA2A6BB-9F3E-9FFF-9DAB-79D7D3E2E94C}"/>
                  </a:ext>
                </a:extLst>
              </p:cNvPr>
              <p:cNvSpPr/>
              <p:nvPr/>
            </p:nvSpPr>
            <p:spPr>
              <a:xfrm>
                <a:off x="2502800" y="1562875"/>
                <a:ext cx="178375" cy="1909550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76382" extrusionOk="0">
                    <a:moveTo>
                      <a:pt x="222" y="0"/>
                    </a:moveTo>
                    <a:lnTo>
                      <a:pt x="202" y="1889"/>
                    </a:lnTo>
                    <a:lnTo>
                      <a:pt x="202" y="3497"/>
                    </a:lnTo>
                    <a:lnTo>
                      <a:pt x="202" y="6350"/>
                    </a:lnTo>
                    <a:lnTo>
                      <a:pt x="202" y="7978"/>
                    </a:lnTo>
                    <a:lnTo>
                      <a:pt x="182" y="10812"/>
                    </a:lnTo>
                    <a:lnTo>
                      <a:pt x="182" y="12439"/>
                    </a:lnTo>
                    <a:lnTo>
                      <a:pt x="162" y="15293"/>
                    </a:lnTo>
                    <a:lnTo>
                      <a:pt x="162" y="16900"/>
                    </a:lnTo>
                    <a:lnTo>
                      <a:pt x="162" y="19754"/>
                    </a:lnTo>
                    <a:lnTo>
                      <a:pt x="162" y="21381"/>
                    </a:lnTo>
                    <a:lnTo>
                      <a:pt x="142" y="24215"/>
                    </a:lnTo>
                    <a:lnTo>
                      <a:pt x="142" y="25842"/>
                    </a:lnTo>
                    <a:lnTo>
                      <a:pt x="142" y="28676"/>
                    </a:lnTo>
                    <a:lnTo>
                      <a:pt x="122" y="30304"/>
                    </a:lnTo>
                    <a:lnTo>
                      <a:pt x="122" y="33157"/>
                    </a:lnTo>
                    <a:lnTo>
                      <a:pt x="122" y="34765"/>
                    </a:lnTo>
                    <a:lnTo>
                      <a:pt x="101" y="37618"/>
                    </a:lnTo>
                    <a:lnTo>
                      <a:pt x="101" y="39246"/>
                    </a:lnTo>
                    <a:lnTo>
                      <a:pt x="101" y="42079"/>
                    </a:lnTo>
                    <a:lnTo>
                      <a:pt x="81" y="43707"/>
                    </a:lnTo>
                    <a:lnTo>
                      <a:pt x="81" y="46560"/>
                    </a:lnTo>
                    <a:lnTo>
                      <a:pt x="81" y="48168"/>
                    </a:lnTo>
                    <a:lnTo>
                      <a:pt x="61" y="51021"/>
                    </a:lnTo>
                    <a:lnTo>
                      <a:pt x="61" y="52629"/>
                    </a:lnTo>
                    <a:lnTo>
                      <a:pt x="61" y="55482"/>
                    </a:lnTo>
                    <a:lnTo>
                      <a:pt x="61" y="57090"/>
                    </a:lnTo>
                    <a:lnTo>
                      <a:pt x="41" y="59944"/>
                    </a:lnTo>
                    <a:lnTo>
                      <a:pt x="41" y="61551"/>
                    </a:lnTo>
                    <a:lnTo>
                      <a:pt x="21" y="64425"/>
                    </a:lnTo>
                    <a:lnTo>
                      <a:pt x="21" y="66032"/>
                    </a:lnTo>
                    <a:lnTo>
                      <a:pt x="21" y="68886"/>
                    </a:lnTo>
                    <a:lnTo>
                      <a:pt x="21" y="70493"/>
                    </a:lnTo>
                    <a:lnTo>
                      <a:pt x="1" y="72382"/>
                    </a:lnTo>
                    <a:lnTo>
                      <a:pt x="6934" y="76381"/>
                    </a:lnTo>
                    <a:lnTo>
                      <a:pt x="6934" y="74492"/>
                    </a:lnTo>
                    <a:lnTo>
                      <a:pt x="6934" y="72885"/>
                    </a:lnTo>
                    <a:lnTo>
                      <a:pt x="6954" y="70031"/>
                    </a:lnTo>
                    <a:lnTo>
                      <a:pt x="6954" y="68424"/>
                    </a:lnTo>
                    <a:lnTo>
                      <a:pt x="6954" y="65570"/>
                    </a:lnTo>
                    <a:lnTo>
                      <a:pt x="6974" y="63942"/>
                    </a:lnTo>
                    <a:lnTo>
                      <a:pt x="6974" y="61089"/>
                    </a:lnTo>
                    <a:lnTo>
                      <a:pt x="6974" y="59481"/>
                    </a:lnTo>
                    <a:lnTo>
                      <a:pt x="6994" y="56628"/>
                    </a:lnTo>
                    <a:lnTo>
                      <a:pt x="6994" y="55020"/>
                    </a:lnTo>
                    <a:lnTo>
                      <a:pt x="6994" y="52167"/>
                    </a:lnTo>
                    <a:lnTo>
                      <a:pt x="7014" y="50559"/>
                    </a:lnTo>
                    <a:lnTo>
                      <a:pt x="7014" y="47706"/>
                    </a:lnTo>
                    <a:lnTo>
                      <a:pt x="7014" y="46098"/>
                    </a:lnTo>
                    <a:lnTo>
                      <a:pt x="7034" y="43225"/>
                    </a:lnTo>
                    <a:lnTo>
                      <a:pt x="7034" y="41617"/>
                    </a:lnTo>
                    <a:lnTo>
                      <a:pt x="7034" y="38764"/>
                    </a:lnTo>
                    <a:lnTo>
                      <a:pt x="7034" y="37156"/>
                    </a:lnTo>
                    <a:lnTo>
                      <a:pt x="7054" y="34302"/>
                    </a:lnTo>
                    <a:lnTo>
                      <a:pt x="7054" y="32675"/>
                    </a:lnTo>
                    <a:lnTo>
                      <a:pt x="7054" y="29841"/>
                    </a:lnTo>
                    <a:lnTo>
                      <a:pt x="7074" y="28214"/>
                    </a:lnTo>
                    <a:lnTo>
                      <a:pt x="7074" y="25360"/>
                    </a:lnTo>
                    <a:lnTo>
                      <a:pt x="7074" y="23753"/>
                    </a:lnTo>
                    <a:lnTo>
                      <a:pt x="7094" y="20899"/>
                    </a:lnTo>
                    <a:lnTo>
                      <a:pt x="7094" y="19292"/>
                    </a:lnTo>
                    <a:lnTo>
                      <a:pt x="7094" y="16438"/>
                    </a:lnTo>
                    <a:lnTo>
                      <a:pt x="7115" y="14810"/>
                    </a:lnTo>
                    <a:lnTo>
                      <a:pt x="7115" y="11957"/>
                    </a:lnTo>
                    <a:lnTo>
                      <a:pt x="7115" y="10349"/>
                    </a:lnTo>
                    <a:lnTo>
                      <a:pt x="7135" y="7496"/>
                    </a:lnTo>
                    <a:lnTo>
                      <a:pt x="7135" y="5888"/>
                    </a:lnTo>
                    <a:lnTo>
                      <a:pt x="7135" y="397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215;p30">
                <a:extLst>
                  <a:ext uri="{FF2B5EF4-FFF2-40B4-BE49-F238E27FC236}">
                    <a16:creationId xmlns:a16="http://schemas.microsoft.com/office/drawing/2014/main" id="{897F54E7-B2F7-99AF-82F5-E81323D466B0}"/>
                  </a:ext>
                </a:extLst>
              </p:cNvPr>
              <p:cNvSpPr/>
              <p:nvPr/>
            </p:nvSpPr>
            <p:spPr>
              <a:xfrm>
                <a:off x="2508350" y="1462900"/>
                <a:ext cx="344650" cy="199475"/>
              </a:xfrm>
              <a:custGeom>
                <a:avLst/>
                <a:gdLst/>
                <a:ahLst/>
                <a:cxnLst/>
                <a:rect l="l" t="t" r="r" b="b"/>
                <a:pathLst>
                  <a:path w="13786" h="7979" extrusionOk="0">
                    <a:moveTo>
                      <a:pt x="6872" y="1"/>
                    </a:moveTo>
                    <a:lnTo>
                      <a:pt x="0" y="3999"/>
                    </a:lnTo>
                    <a:lnTo>
                      <a:pt x="6913" y="7978"/>
                    </a:lnTo>
                    <a:lnTo>
                      <a:pt x="13785" y="399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216;p30">
                <a:extLst>
                  <a:ext uri="{FF2B5EF4-FFF2-40B4-BE49-F238E27FC236}">
                    <a16:creationId xmlns:a16="http://schemas.microsoft.com/office/drawing/2014/main" id="{2C47F543-E9FF-AF4B-4C7A-2AB07CAA8A11}"/>
                  </a:ext>
                </a:extLst>
              </p:cNvPr>
              <p:cNvSpPr/>
              <p:nvPr/>
            </p:nvSpPr>
            <p:spPr>
              <a:xfrm>
                <a:off x="2679650" y="2057200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217;p30">
                <a:extLst>
                  <a:ext uri="{FF2B5EF4-FFF2-40B4-BE49-F238E27FC236}">
                    <a16:creationId xmlns:a16="http://schemas.microsoft.com/office/drawing/2014/main" id="{D52CDFC3-EE19-ED17-A3A0-CA3B31630A8D}"/>
                  </a:ext>
                </a:extLst>
              </p:cNvPr>
              <p:cNvSpPr/>
              <p:nvPr/>
            </p:nvSpPr>
            <p:spPr>
              <a:xfrm>
                <a:off x="2680150" y="1945175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218;p30">
                <a:extLst>
                  <a:ext uri="{FF2B5EF4-FFF2-40B4-BE49-F238E27FC236}">
                    <a16:creationId xmlns:a16="http://schemas.microsoft.com/office/drawing/2014/main" id="{DB47D555-7246-44D4-E10C-885A12A2D735}"/>
                  </a:ext>
                </a:extLst>
              </p:cNvPr>
              <p:cNvSpPr/>
              <p:nvPr/>
            </p:nvSpPr>
            <p:spPr>
              <a:xfrm>
                <a:off x="2678650" y="2393300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219;p30">
                <a:extLst>
                  <a:ext uri="{FF2B5EF4-FFF2-40B4-BE49-F238E27FC236}">
                    <a16:creationId xmlns:a16="http://schemas.microsoft.com/office/drawing/2014/main" id="{EA9FCADC-E003-3345-D84F-3B6AA5DA2C38}"/>
                  </a:ext>
                </a:extLst>
              </p:cNvPr>
              <p:cNvSpPr/>
              <p:nvPr/>
            </p:nvSpPr>
            <p:spPr>
              <a:xfrm>
                <a:off x="2678650" y="250532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220;p30">
                <a:extLst>
                  <a:ext uri="{FF2B5EF4-FFF2-40B4-BE49-F238E27FC236}">
                    <a16:creationId xmlns:a16="http://schemas.microsoft.com/office/drawing/2014/main" id="{1E606761-EC2D-3EF1-1417-6A3F263443A2}"/>
                  </a:ext>
                </a:extLst>
              </p:cNvPr>
              <p:cNvSpPr/>
              <p:nvPr/>
            </p:nvSpPr>
            <p:spPr>
              <a:xfrm>
                <a:off x="2678150" y="2617850"/>
                <a:ext cx="171825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68" extrusionOk="0">
                    <a:moveTo>
                      <a:pt x="6873" y="1"/>
                    </a:moveTo>
                    <a:lnTo>
                      <a:pt x="0" y="3959"/>
                    </a:lnTo>
                    <a:lnTo>
                      <a:pt x="0" y="5567"/>
                    </a:lnTo>
                    <a:lnTo>
                      <a:pt x="6873" y="158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221;p30">
                <a:extLst>
                  <a:ext uri="{FF2B5EF4-FFF2-40B4-BE49-F238E27FC236}">
                    <a16:creationId xmlns:a16="http://schemas.microsoft.com/office/drawing/2014/main" id="{520DC27F-D5D0-A613-ED73-F748E5FA71BB}"/>
                  </a:ext>
                </a:extLst>
              </p:cNvPr>
              <p:cNvSpPr/>
              <p:nvPr/>
            </p:nvSpPr>
            <p:spPr>
              <a:xfrm>
                <a:off x="2676125" y="328952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1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222;p30">
                <a:extLst>
                  <a:ext uri="{FF2B5EF4-FFF2-40B4-BE49-F238E27FC236}">
                    <a16:creationId xmlns:a16="http://schemas.microsoft.com/office/drawing/2014/main" id="{74A6089B-8DDA-AB6D-4A53-5AB8D9C7801F}"/>
                  </a:ext>
                </a:extLst>
              </p:cNvPr>
              <p:cNvSpPr/>
              <p:nvPr/>
            </p:nvSpPr>
            <p:spPr>
              <a:xfrm>
                <a:off x="2676625" y="317750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223;p30">
                <a:extLst>
                  <a:ext uri="{FF2B5EF4-FFF2-40B4-BE49-F238E27FC236}">
                    <a16:creationId xmlns:a16="http://schemas.microsoft.com/office/drawing/2014/main" id="{9B113A4E-C79D-EFF3-514C-FDD98984532A}"/>
                  </a:ext>
                </a:extLst>
              </p:cNvPr>
              <p:cNvSpPr/>
              <p:nvPr/>
            </p:nvSpPr>
            <p:spPr>
              <a:xfrm>
                <a:off x="2676625" y="3065475"/>
                <a:ext cx="172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5587" extrusionOk="0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224;p30">
                <a:extLst>
                  <a:ext uri="{FF2B5EF4-FFF2-40B4-BE49-F238E27FC236}">
                    <a16:creationId xmlns:a16="http://schemas.microsoft.com/office/drawing/2014/main" id="{1A604C21-A73C-4AF8-F392-A9B5E1E90A4D}"/>
                  </a:ext>
                </a:extLst>
              </p:cNvPr>
              <p:cNvSpPr/>
              <p:nvPr/>
            </p:nvSpPr>
            <p:spPr>
              <a:xfrm>
                <a:off x="2677125" y="295345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225;p30">
                <a:extLst>
                  <a:ext uri="{FF2B5EF4-FFF2-40B4-BE49-F238E27FC236}">
                    <a16:creationId xmlns:a16="http://schemas.microsoft.com/office/drawing/2014/main" id="{78B75E55-2062-29BB-81F0-8155ECBD8ECC}"/>
                  </a:ext>
                </a:extLst>
              </p:cNvPr>
              <p:cNvSpPr/>
              <p:nvPr/>
            </p:nvSpPr>
            <p:spPr>
              <a:xfrm>
                <a:off x="2677650" y="2841400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2" y="160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226;p30">
                <a:extLst>
                  <a:ext uri="{FF2B5EF4-FFF2-40B4-BE49-F238E27FC236}">
                    <a16:creationId xmlns:a16="http://schemas.microsoft.com/office/drawing/2014/main" id="{EF79678F-AEF8-14B3-35C1-0CAD108EEF43}"/>
                  </a:ext>
                </a:extLst>
              </p:cNvPr>
              <p:cNvSpPr/>
              <p:nvPr/>
            </p:nvSpPr>
            <p:spPr>
              <a:xfrm>
                <a:off x="2677650" y="2729375"/>
                <a:ext cx="1723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588" extrusionOk="0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2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227;p30">
                <a:extLst>
                  <a:ext uri="{FF2B5EF4-FFF2-40B4-BE49-F238E27FC236}">
                    <a16:creationId xmlns:a16="http://schemas.microsoft.com/office/drawing/2014/main" id="{9A88CE4A-A9E6-9FC8-4B25-444BEE769CDF}"/>
                  </a:ext>
                </a:extLst>
              </p:cNvPr>
              <p:cNvSpPr/>
              <p:nvPr/>
            </p:nvSpPr>
            <p:spPr>
              <a:xfrm>
                <a:off x="2679150" y="228127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228;p30">
                <a:extLst>
                  <a:ext uri="{FF2B5EF4-FFF2-40B4-BE49-F238E27FC236}">
                    <a16:creationId xmlns:a16="http://schemas.microsoft.com/office/drawing/2014/main" id="{DCE0E99D-A305-6900-98DC-865C49AE9746}"/>
                  </a:ext>
                </a:extLst>
              </p:cNvPr>
              <p:cNvSpPr/>
              <p:nvPr/>
            </p:nvSpPr>
            <p:spPr>
              <a:xfrm>
                <a:off x="2679150" y="2169225"/>
                <a:ext cx="1723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588" extrusionOk="0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229;p30">
                <a:extLst>
                  <a:ext uri="{FF2B5EF4-FFF2-40B4-BE49-F238E27FC236}">
                    <a16:creationId xmlns:a16="http://schemas.microsoft.com/office/drawing/2014/main" id="{3B7F94C7-36C6-E8A5-89E4-098B9EC5EAFB}"/>
                  </a:ext>
                </a:extLst>
              </p:cNvPr>
              <p:cNvSpPr/>
              <p:nvPr/>
            </p:nvSpPr>
            <p:spPr>
              <a:xfrm>
                <a:off x="2680150" y="1833150"/>
                <a:ext cx="172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5587" extrusionOk="0">
                    <a:moveTo>
                      <a:pt x="6893" y="1"/>
                    </a:moveTo>
                    <a:lnTo>
                      <a:pt x="21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230;p30">
                <a:extLst>
                  <a:ext uri="{FF2B5EF4-FFF2-40B4-BE49-F238E27FC236}">
                    <a16:creationId xmlns:a16="http://schemas.microsoft.com/office/drawing/2014/main" id="{B2AEC2C8-052E-293D-7A86-F153C8EB573C}"/>
                  </a:ext>
                </a:extLst>
              </p:cNvPr>
              <p:cNvSpPr/>
              <p:nvPr/>
            </p:nvSpPr>
            <p:spPr>
              <a:xfrm>
                <a:off x="2680650" y="172112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231;p30">
                <a:extLst>
                  <a:ext uri="{FF2B5EF4-FFF2-40B4-BE49-F238E27FC236}">
                    <a16:creationId xmlns:a16="http://schemas.microsoft.com/office/drawing/2014/main" id="{7CB75770-1037-4F61-2F8F-803D3496C4C0}"/>
                  </a:ext>
                </a:extLst>
              </p:cNvPr>
              <p:cNvSpPr/>
              <p:nvPr/>
            </p:nvSpPr>
            <p:spPr>
              <a:xfrm>
                <a:off x="2681150" y="160910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232;p30">
                <a:extLst>
                  <a:ext uri="{FF2B5EF4-FFF2-40B4-BE49-F238E27FC236}">
                    <a16:creationId xmlns:a16="http://schemas.microsoft.com/office/drawing/2014/main" id="{8B3132B6-3BE4-647F-AC82-C65E24D17AF1}"/>
                  </a:ext>
                </a:extLst>
              </p:cNvPr>
              <p:cNvSpPr/>
              <p:nvPr/>
            </p:nvSpPr>
            <p:spPr>
              <a:xfrm>
                <a:off x="2503325" y="3285000"/>
                <a:ext cx="17282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0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233;p30">
                <a:extLst>
                  <a:ext uri="{FF2B5EF4-FFF2-40B4-BE49-F238E27FC236}">
                    <a16:creationId xmlns:a16="http://schemas.microsoft.com/office/drawing/2014/main" id="{88B324EC-2560-05B7-AF42-5B8BB8B4E188}"/>
                  </a:ext>
                </a:extLst>
              </p:cNvPr>
              <p:cNvSpPr/>
              <p:nvPr/>
            </p:nvSpPr>
            <p:spPr>
              <a:xfrm>
                <a:off x="2503325" y="3173475"/>
                <a:ext cx="17332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0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234;p30">
                <a:extLst>
                  <a:ext uri="{FF2B5EF4-FFF2-40B4-BE49-F238E27FC236}">
                    <a16:creationId xmlns:a16="http://schemas.microsoft.com/office/drawing/2014/main" id="{57C947CB-5FCE-FE5B-503C-8600A6A41707}"/>
                  </a:ext>
                </a:extLst>
              </p:cNvPr>
              <p:cNvSpPr/>
              <p:nvPr/>
            </p:nvSpPr>
            <p:spPr>
              <a:xfrm>
                <a:off x="2503825" y="3061450"/>
                <a:ext cx="173325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2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235;p30">
                <a:extLst>
                  <a:ext uri="{FF2B5EF4-FFF2-40B4-BE49-F238E27FC236}">
                    <a16:creationId xmlns:a16="http://schemas.microsoft.com/office/drawing/2014/main" id="{270F533C-214B-5D29-ACB5-491E9F01F20E}"/>
                  </a:ext>
                </a:extLst>
              </p:cNvPr>
              <p:cNvSpPr/>
              <p:nvPr/>
            </p:nvSpPr>
            <p:spPr>
              <a:xfrm>
                <a:off x="2504325" y="2949925"/>
                <a:ext cx="1728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236;p30">
                <a:extLst>
                  <a:ext uri="{FF2B5EF4-FFF2-40B4-BE49-F238E27FC236}">
                    <a16:creationId xmlns:a16="http://schemas.microsoft.com/office/drawing/2014/main" id="{76530A1E-F861-F7CE-689A-64B21F43497E}"/>
                  </a:ext>
                </a:extLst>
              </p:cNvPr>
              <p:cNvSpPr/>
              <p:nvPr/>
            </p:nvSpPr>
            <p:spPr>
              <a:xfrm>
                <a:off x="2504325" y="2838400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237;p30">
                <a:extLst>
                  <a:ext uri="{FF2B5EF4-FFF2-40B4-BE49-F238E27FC236}">
                    <a16:creationId xmlns:a16="http://schemas.microsoft.com/office/drawing/2014/main" id="{9361B7D6-C4C0-EA6D-1A59-762697768D3C}"/>
                  </a:ext>
                </a:extLst>
              </p:cNvPr>
              <p:cNvSpPr/>
              <p:nvPr/>
            </p:nvSpPr>
            <p:spPr>
              <a:xfrm>
                <a:off x="2504825" y="2726875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238;p30">
                <a:extLst>
                  <a:ext uri="{FF2B5EF4-FFF2-40B4-BE49-F238E27FC236}">
                    <a16:creationId xmlns:a16="http://schemas.microsoft.com/office/drawing/2014/main" id="{72E27241-7EAD-C96F-C32B-F25A6C2EA70A}"/>
                  </a:ext>
                </a:extLst>
              </p:cNvPr>
              <p:cNvSpPr/>
              <p:nvPr/>
            </p:nvSpPr>
            <p:spPr>
              <a:xfrm>
                <a:off x="2504825" y="2614850"/>
                <a:ext cx="173350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7" extrusionOk="0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27"/>
                    </a:lnTo>
                    <a:lnTo>
                      <a:pt x="6933" y="40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239;p30">
                <a:extLst>
                  <a:ext uri="{FF2B5EF4-FFF2-40B4-BE49-F238E27FC236}">
                    <a16:creationId xmlns:a16="http://schemas.microsoft.com/office/drawing/2014/main" id="{F58128A4-2716-73A2-BC6E-8EC3644F4D08}"/>
                  </a:ext>
                </a:extLst>
              </p:cNvPr>
              <p:cNvSpPr/>
              <p:nvPr/>
            </p:nvSpPr>
            <p:spPr>
              <a:xfrm>
                <a:off x="2505325" y="2503325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240;p30">
                <a:extLst>
                  <a:ext uri="{FF2B5EF4-FFF2-40B4-BE49-F238E27FC236}">
                    <a16:creationId xmlns:a16="http://schemas.microsoft.com/office/drawing/2014/main" id="{293BCFD1-B232-F252-5F95-155FAABD05F4}"/>
                  </a:ext>
                </a:extLst>
              </p:cNvPr>
              <p:cNvSpPr/>
              <p:nvPr/>
            </p:nvSpPr>
            <p:spPr>
              <a:xfrm>
                <a:off x="2505825" y="2391800"/>
                <a:ext cx="1728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241;p30">
                <a:extLst>
                  <a:ext uri="{FF2B5EF4-FFF2-40B4-BE49-F238E27FC236}">
                    <a16:creationId xmlns:a16="http://schemas.microsoft.com/office/drawing/2014/main" id="{F8A1A8AB-C8D8-073E-6411-A3C34EB899B6}"/>
                  </a:ext>
                </a:extLst>
              </p:cNvPr>
              <p:cNvSpPr/>
              <p:nvPr/>
            </p:nvSpPr>
            <p:spPr>
              <a:xfrm>
                <a:off x="2505825" y="2279750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21" y="1"/>
                    </a:moveTo>
                    <a:lnTo>
                      <a:pt x="1" y="1629"/>
                    </a:lnTo>
                    <a:lnTo>
                      <a:pt x="6933" y="5627"/>
                    </a:lnTo>
                    <a:lnTo>
                      <a:pt x="6933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242;p30">
                <a:extLst>
                  <a:ext uri="{FF2B5EF4-FFF2-40B4-BE49-F238E27FC236}">
                    <a16:creationId xmlns:a16="http://schemas.microsoft.com/office/drawing/2014/main" id="{C6D0E40C-7580-58BB-5DF1-9B1C701B34C9}"/>
                  </a:ext>
                </a:extLst>
              </p:cNvPr>
              <p:cNvSpPr/>
              <p:nvPr/>
            </p:nvSpPr>
            <p:spPr>
              <a:xfrm>
                <a:off x="2506325" y="2168225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243;p30">
                <a:extLst>
                  <a:ext uri="{FF2B5EF4-FFF2-40B4-BE49-F238E27FC236}">
                    <a16:creationId xmlns:a16="http://schemas.microsoft.com/office/drawing/2014/main" id="{28EC0164-AE27-B91D-C4B7-2FF581648C60}"/>
                  </a:ext>
                </a:extLst>
              </p:cNvPr>
              <p:cNvSpPr/>
              <p:nvPr/>
            </p:nvSpPr>
            <p:spPr>
              <a:xfrm>
                <a:off x="2506825" y="2056700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244;p30">
                <a:extLst>
                  <a:ext uri="{FF2B5EF4-FFF2-40B4-BE49-F238E27FC236}">
                    <a16:creationId xmlns:a16="http://schemas.microsoft.com/office/drawing/2014/main" id="{133D72E7-DEC9-4CDD-E7F5-D748C93CDE51}"/>
                  </a:ext>
                </a:extLst>
              </p:cNvPr>
              <p:cNvSpPr/>
              <p:nvPr/>
            </p:nvSpPr>
            <p:spPr>
              <a:xfrm>
                <a:off x="2506825" y="1945175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1" y="1"/>
                    </a:moveTo>
                    <a:lnTo>
                      <a:pt x="1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245;p30">
                <a:extLst>
                  <a:ext uri="{FF2B5EF4-FFF2-40B4-BE49-F238E27FC236}">
                    <a16:creationId xmlns:a16="http://schemas.microsoft.com/office/drawing/2014/main" id="{A53FAE41-34FB-DFDE-6F2F-186205EA23BD}"/>
                  </a:ext>
                </a:extLst>
              </p:cNvPr>
              <p:cNvSpPr/>
              <p:nvPr/>
            </p:nvSpPr>
            <p:spPr>
              <a:xfrm>
                <a:off x="2507325" y="1833150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246;p30">
                <a:extLst>
                  <a:ext uri="{FF2B5EF4-FFF2-40B4-BE49-F238E27FC236}">
                    <a16:creationId xmlns:a16="http://schemas.microsoft.com/office/drawing/2014/main" id="{EAC19170-5903-38E5-6BC5-E0D52835E3D5}"/>
                  </a:ext>
                </a:extLst>
              </p:cNvPr>
              <p:cNvSpPr/>
              <p:nvPr/>
            </p:nvSpPr>
            <p:spPr>
              <a:xfrm>
                <a:off x="2507825" y="1721625"/>
                <a:ext cx="1728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7" extrusionOk="0">
                    <a:moveTo>
                      <a:pt x="1" y="0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247;p30">
                <a:extLst>
                  <a:ext uri="{FF2B5EF4-FFF2-40B4-BE49-F238E27FC236}">
                    <a16:creationId xmlns:a16="http://schemas.microsoft.com/office/drawing/2014/main" id="{501C5F5B-CE5E-FD20-DFD3-80E03E540783}"/>
                  </a:ext>
                </a:extLst>
              </p:cNvPr>
              <p:cNvSpPr/>
              <p:nvPr/>
            </p:nvSpPr>
            <p:spPr>
              <a:xfrm>
                <a:off x="2507825" y="1610100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248;p30">
                <a:extLst>
                  <a:ext uri="{FF2B5EF4-FFF2-40B4-BE49-F238E27FC236}">
                    <a16:creationId xmlns:a16="http://schemas.microsoft.com/office/drawing/2014/main" id="{AE1D5419-935D-F902-67A2-D63103F22BE0}"/>
                  </a:ext>
                </a:extLst>
              </p:cNvPr>
              <p:cNvSpPr/>
              <p:nvPr/>
            </p:nvSpPr>
            <p:spPr>
              <a:xfrm>
                <a:off x="4912200" y="2565100"/>
                <a:ext cx="295925" cy="1134400"/>
              </a:xfrm>
              <a:custGeom>
                <a:avLst/>
                <a:gdLst/>
                <a:ahLst/>
                <a:cxnLst/>
                <a:rect l="l" t="t" r="r" b="b"/>
                <a:pathLst>
                  <a:path w="11837" h="45376" extrusionOk="0">
                    <a:moveTo>
                      <a:pt x="11836" y="1"/>
                    </a:moveTo>
                    <a:lnTo>
                      <a:pt x="101" y="6813"/>
                    </a:lnTo>
                    <a:lnTo>
                      <a:pt x="0" y="45375"/>
                    </a:lnTo>
                    <a:lnTo>
                      <a:pt x="11716" y="38563"/>
                    </a:lnTo>
                    <a:lnTo>
                      <a:pt x="11836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249;p30">
                <a:extLst>
                  <a:ext uri="{FF2B5EF4-FFF2-40B4-BE49-F238E27FC236}">
                    <a16:creationId xmlns:a16="http://schemas.microsoft.com/office/drawing/2014/main" id="{CCE67C1B-86EC-0844-27EB-53575CBDEB5C}"/>
                  </a:ext>
                </a:extLst>
              </p:cNvPr>
              <p:cNvSpPr/>
              <p:nvPr/>
            </p:nvSpPr>
            <p:spPr>
              <a:xfrm>
                <a:off x="4616800" y="2565100"/>
                <a:ext cx="297925" cy="1134400"/>
              </a:xfrm>
              <a:custGeom>
                <a:avLst/>
                <a:gdLst/>
                <a:ahLst/>
                <a:cxnLst/>
                <a:rect l="l" t="t" r="r" b="b"/>
                <a:pathLst>
                  <a:path w="11917" h="45376" extrusionOk="0">
                    <a:moveTo>
                      <a:pt x="101" y="1"/>
                    </a:moveTo>
                    <a:lnTo>
                      <a:pt x="0" y="38563"/>
                    </a:lnTo>
                    <a:lnTo>
                      <a:pt x="11816" y="45375"/>
                    </a:lnTo>
                    <a:lnTo>
                      <a:pt x="11917" y="681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250;p30">
                <a:extLst>
                  <a:ext uri="{FF2B5EF4-FFF2-40B4-BE49-F238E27FC236}">
                    <a16:creationId xmlns:a16="http://schemas.microsoft.com/office/drawing/2014/main" id="{63163ACE-61C3-A583-ADAA-15C6A2CAD608}"/>
                  </a:ext>
                </a:extLst>
              </p:cNvPr>
              <p:cNvSpPr/>
              <p:nvPr/>
            </p:nvSpPr>
            <p:spPr>
              <a:xfrm>
                <a:off x="4619300" y="2394800"/>
                <a:ext cx="588825" cy="340625"/>
              </a:xfrm>
              <a:custGeom>
                <a:avLst/>
                <a:gdLst/>
                <a:ahLst/>
                <a:cxnLst/>
                <a:rect l="l" t="t" r="r" b="b"/>
                <a:pathLst>
                  <a:path w="23553" h="13625" extrusionOk="0">
                    <a:moveTo>
                      <a:pt x="11736" y="1"/>
                    </a:moveTo>
                    <a:lnTo>
                      <a:pt x="1" y="6813"/>
                    </a:lnTo>
                    <a:lnTo>
                      <a:pt x="11817" y="13625"/>
                    </a:lnTo>
                    <a:lnTo>
                      <a:pt x="23552" y="6813"/>
                    </a:lnTo>
                    <a:lnTo>
                      <a:pt x="11736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251;p30">
                <a:extLst>
                  <a:ext uri="{FF2B5EF4-FFF2-40B4-BE49-F238E27FC236}">
                    <a16:creationId xmlns:a16="http://schemas.microsoft.com/office/drawing/2014/main" id="{36008EC6-2C42-6832-15CE-8C7C285337E7}"/>
                  </a:ext>
                </a:extLst>
              </p:cNvPr>
              <p:cNvSpPr/>
              <p:nvPr/>
            </p:nvSpPr>
            <p:spPr>
              <a:xfrm>
                <a:off x="4914200" y="2467650"/>
                <a:ext cx="224100" cy="223075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8923" extrusionOk="0">
                    <a:moveTo>
                      <a:pt x="8963" y="0"/>
                    </a:moveTo>
                    <a:lnTo>
                      <a:pt x="21" y="5205"/>
                    </a:lnTo>
                    <a:lnTo>
                      <a:pt x="1" y="8922"/>
                    </a:lnTo>
                    <a:lnTo>
                      <a:pt x="8963" y="3718"/>
                    </a:lnTo>
                    <a:lnTo>
                      <a:pt x="8963" y="0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252;p30">
                <a:extLst>
                  <a:ext uri="{FF2B5EF4-FFF2-40B4-BE49-F238E27FC236}">
                    <a16:creationId xmlns:a16="http://schemas.microsoft.com/office/drawing/2014/main" id="{E0DB742D-0362-4BFB-7817-02DF29BA5ACC}"/>
                  </a:ext>
                </a:extLst>
              </p:cNvPr>
              <p:cNvSpPr/>
              <p:nvPr/>
            </p:nvSpPr>
            <p:spPr>
              <a:xfrm>
                <a:off x="4689150" y="2467650"/>
                <a:ext cx="225575" cy="223075"/>
              </a:xfrm>
              <a:custGeom>
                <a:avLst/>
                <a:gdLst/>
                <a:ahLst/>
                <a:cxnLst/>
                <a:rect l="l" t="t" r="r" b="b"/>
                <a:pathLst>
                  <a:path w="9023" h="8923" extrusionOk="0">
                    <a:moveTo>
                      <a:pt x="20" y="0"/>
                    </a:moveTo>
                    <a:lnTo>
                      <a:pt x="0" y="3718"/>
                    </a:lnTo>
                    <a:lnTo>
                      <a:pt x="9003" y="8922"/>
                    </a:lnTo>
                    <a:lnTo>
                      <a:pt x="9023" y="520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253;p30">
                <a:extLst>
                  <a:ext uri="{FF2B5EF4-FFF2-40B4-BE49-F238E27FC236}">
                    <a16:creationId xmlns:a16="http://schemas.microsoft.com/office/drawing/2014/main" id="{BFA2F7F7-C868-3AEE-3E41-DDFA57FC1786}"/>
                  </a:ext>
                </a:extLst>
              </p:cNvPr>
              <p:cNvSpPr/>
              <p:nvPr/>
            </p:nvSpPr>
            <p:spPr>
              <a:xfrm>
                <a:off x="4689650" y="2337525"/>
                <a:ext cx="448650" cy="260250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0410" extrusionOk="0">
                    <a:moveTo>
                      <a:pt x="8942" y="1"/>
                    </a:moveTo>
                    <a:lnTo>
                      <a:pt x="0" y="5205"/>
                    </a:lnTo>
                    <a:lnTo>
                      <a:pt x="9003" y="10410"/>
                    </a:lnTo>
                    <a:lnTo>
                      <a:pt x="17945" y="5205"/>
                    </a:lnTo>
                    <a:lnTo>
                      <a:pt x="8942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254;p30">
                <a:extLst>
                  <a:ext uri="{FF2B5EF4-FFF2-40B4-BE49-F238E27FC236}">
                    <a16:creationId xmlns:a16="http://schemas.microsoft.com/office/drawing/2014/main" id="{534281F1-870F-DDE6-F9DF-55FED8695A19}"/>
                  </a:ext>
                </a:extLst>
              </p:cNvPr>
              <p:cNvSpPr/>
              <p:nvPr/>
            </p:nvSpPr>
            <p:spPr>
              <a:xfrm>
                <a:off x="3168450" y="2998650"/>
                <a:ext cx="366775" cy="76765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30706" extrusionOk="0">
                    <a:moveTo>
                      <a:pt x="14670" y="1"/>
                    </a:moveTo>
                    <a:lnTo>
                      <a:pt x="14489" y="121"/>
                    </a:lnTo>
                    <a:lnTo>
                      <a:pt x="13344" y="784"/>
                    </a:lnTo>
                    <a:lnTo>
                      <a:pt x="12319" y="1387"/>
                    </a:lnTo>
                    <a:lnTo>
                      <a:pt x="11153" y="2050"/>
                    </a:lnTo>
                    <a:lnTo>
                      <a:pt x="10129" y="2653"/>
                    </a:lnTo>
                    <a:lnTo>
                      <a:pt x="8983" y="3316"/>
                    </a:lnTo>
                    <a:lnTo>
                      <a:pt x="7938" y="3919"/>
                    </a:lnTo>
                    <a:lnTo>
                      <a:pt x="6793" y="4582"/>
                    </a:lnTo>
                    <a:lnTo>
                      <a:pt x="5768" y="5185"/>
                    </a:lnTo>
                    <a:lnTo>
                      <a:pt x="4603" y="5868"/>
                    </a:lnTo>
                    <a:lnTo>
                      <a:pt x="3578" y="6451"/>
                    </a:lnTo>
                    <a:lnTo>
                      <a:pt x="2432" y="7134"/>
                    </a:lnTo>
                    <a:lnTo>
                      <a:pt x="1387" y="7717"/>
                    </a:lnTo>
                    <a:lnTo>
                      <a:pt x="61" y="8501"/>
                    </a:lnTo>
                    <a:lnTo>
                      <a:pt x="1" y="30706"/>
                    </a:lnTo>
                    <a:lnTo>
                      <a:pt x="1448" y="29842"/>
                    </a:lnTo>
                    <a:lnTo>
                      <a:pt x="2493" y="29259"/>
                    </a:lnTo>
                    <a:lnTo>
                      <a:pt x="3638" y="28576"/>
                    </a:lnTo>
                    <a:lnTo>
                      <a:pt x="4683" y="27973"/>
                    </a:lnTo>
                    <a:lnTo>
                      <a:pt x="5828" y="27310"/>
                    </a:lnTo>
                    <a:lnTo>
                      <a:pt x="6853" y="26707"/>
                    </a:lnTo>
                    <a:lnTo>
                      <a:pt x="7999" y="26044"/>
                    </a:lnTo>
                    <a:lnTo>
                      <a:pt x="9043" y="25441"/>
                    </a:lnTo>
                    <a:lnTo>
                      <a:pt x="10189" y="24778"/>
                    </a:lnTo>
                    <a:lnTo>
                      <a:pt x="11234" y="24175"/>
                    </a:lnTo>
                    <a:lnTo>
                      <a:pt x="12379" y="23512"/>
                    </a:lnTo>
                    <a:lnTo>
                      <a:pt x="13404" y="22909"/>
                    </a:lnTo>
                    <a:lnTo>
                      <a:pt x="14570" y="22246"/>
                    </a:lnTo>
                    <a:lnTo>
                      <a:pt x="14610" y="22206"/>
                    </a:lnTo>
                    <a:lnTo>
                      <a:pt x="1467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255;p30">
                <a:extLst>
                  <a:ext uri="{FF2B5EF4-FFF2-40B4-BE49-F238E27FC236}">
                    <a16:creationId xmlns:a16="http://schemas.microsoft.com/office/drawing/2014/main" id="{352E9368-4173-AC39-83C5-283F55CD3A92}"/>
                  </a:ext>
                </a:extLst>
              </p:cNvPr>
              <p:cNvSpPr/>
              <p:nvPr/>
            </p:nvSpPr>
            <p:spPr>
              <a:xfrm>
                <a:off x="2800725" y="2998650"/>
                <a:ext cx="369275" cy="767650"/>
              </a:xfrm>
              <a:custGeom>
                <a:avLst/>
                <a:gdLst/>
                <a:ahLst/>
                <a:cxnLst/>
                <a:rect l="l" t="t" r="r" b="b"/>
                <a:pathLst>
                  <a:path w="14771" h="30706" extrusionOk="0">
                    <a:moveTo>
                      <a:pt x="61" y="1"/>
                    </a:moveTo>
                    <a:lnTo>
                      <a:pt x="0" y="22206"/>
                    </a:lnTo>
                    <a:lnTo>
                      <a:pt x="20" y="22226"/>
                    </a:lnTo>
                    <a:lnTo>
                      <a:pt x="1166" y="22889"/>
                    </a:lnTo>
                    <a:lnTo>
                      <a:pt x="2191" y="23472"/>
                    </a:lnTo>
                    <a:lnTo>
                      <a:pt x="3356" y="24135"/>
                    </a:lnTo>
                    <a:lnTo>
                      <a:pt x="4381" y="24737"/>
                    </a:lnTo>
                    <a:lnTo>
                      <a:pt x="5546" y="25401"/>
                    </a:lnTo>
                    <a:lnTo>
                      <a:pt x="6571" y="26003"/>
                    </a:lnTo>
                    <a:lnTo>
                      <a:pt x="7717" y="26667"/>
                    </a:lnTo>
                    <a:lnTo>
                      <a:pt x="8762" y="27269"/>
                    </a:lnTo>
                    <a:lnTo>
                      <a:pt x="9907" y="27933"/>
                    </a:lnTo>
                    <a:lnTo>
                      <a:pt x="10932" y="28515"/>
                    </a:lnTo>
                    <a:lnTo>
                      <a:pt x="12097" y="29199"/>
                    </a:lnTo>
                    <a:lnTo>
                      <a:pt x="13122" y="29781"/>
                    </a:lnTo>
                    <a:lnTo>
                      <a:pt x="14710" y="30706"/>
                    </a:lnTo>
                    <a:lnTo>
                      <a:pt x="14770" y="8501"/>
                    </a:lnTo>
                    <a:lnTo>
                      <a:pt x="13183" y="7597"/>
                    </a:lnTo>
                    <a:lnTo>
                      <a:pt x="12158" y="6994"/>
                    </a:lnTo>
                    <a:lnTo>
                      <a:pt x="10992" y="6331"/>
                    </a:lnTo>
                    <a:lnTo>
                      <a:pt x="9967" y="5728"/>
                    </a:lnTo>
                    <a:lnTo>
                      <a:pt x="8822" y="5065"/>
                    </a:lnTo>
                    <a:lnTo>
                      <a:pt x="7777" y="4462"/>
                    </a:lnTo>
                    <a:lnTo>
                      <a:pt x="6632" y="3799"/>
                    </a:lnTo>
                    <a:lnTo>
                      <a:pt x="5607" y="3216"/>
                    </a:lnTo>
                    <a:lnTo>
                      <a:pt x="4441" y="2533"/>
                    </a:lnTo>
                    <a:lnTo>
                      <a:pt x="3416" y="1950"/>
                    </a:lnTo>
                    <a:lnTo>
                      <a:pt x="2271" y="1287"/>
                    </a:lnTo>
                    <a:lnTo>
                      <a:pt x="1226" y="684"/>
                    </a:lnTo>
                    <a:lnTo>
                      <a:pt x="81" y="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256;p30">
                <a:extLst>
                  <a:ext uri="{FF2B5EF4-FFF2-40B4-BE49-F238E27FC236}">
                    <a16:creationId xmlns:a16="http://schemas.microsoft.com/office/drawing/2014/main" id="{711E0830-BB6F-289D-8995-A6199EAA91EE}"/>
                  </a:ext>
                </a:extLst>
              </p:cNvPr>
              <p:cNvSpPr/>
              <p:nvPr/>
            </p:nvSpPr>
            <p:spPr>
              <a:xfrm>
                <a:off x="2802225" y="2786650"/>
                <a:ext cx="733000" cy="424525"/>
              </a:xfrm>
              <a:custGeom>
                <a:avLst/>
                <a:gdLst/>
                <a:ahLst/>
                <a:cxnLst/>
                <a:rect l="l" t="t" r="r" b="b"/>
                <a:pathLst>
                  <a:path w="29320" h="16981" extrusionOk="0">
                    <a:moveTo>
                      <a:pt x="14610" y="1"/>
                    </a:moveTo>
                    <a:lnTo>
                      <a:pt x="1" y="8481"/>
                    </a:lnTo>
                    <a:lnTo>
                      <a:pt x="14710" y="16981"/>
                    </a:lnTo>
                    <a:lnTo>
                      <a:pt x="29319" y="8481"/>
                    </a:lnTo>
                    <a:lnTo>
                      <a:pt x="1461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257;p30">
                <a:extLst>
                  <a:ext uri="{FF2B5EF4-FFF2-40B4-BE49-F238E27FC236}">
                    <a16:creationId xmlns:a16="http://schemas.microsoft.com/office/drawing/2014/main" id="{E956671F-3A46-9A8A-DB12-9EF3D599ED5F}"/>
                  </a:ext>
                </a:extLst>
              </p:cNvPr>
              <p:cNvSpPr/>
              <p:nvPr/>
            </p:nvSpPr>
            <p:spPr>
              <a:xfrm>
                <a:off x="3203125" y="3177000"/>
                <a:ext cx="27650" cy="5677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08" extrusionOk="0">
                    <a:moveTo>
                      <a:pt x="1045" y="0"/>
                    </a:moveTo>
                    <a:lnTo>
                      <a:pt x="0" y="583"/>
                    </a:lnTo>
                    <a:lnTo>
                      <a:pt x="61" y="22708"/>
                    </a:lnTo>
                    <a:lnTo>
                      <a:pt x="1106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258;p30">
                <a:extLst>
                  <a:ext uri="{FF2B5EF4-FFF2-40B4-BE49-F238E27FC236}">
                    <a16:creationId xmlns:a16="http://schemas.microsoft.com/office/drawing/2014/main" id="{E3214679-5429-0835-3EE7-308166EA8091}"/>
                  </a:ext>
                </a:extLst>
              </p:cNvPr>
              <p:cNvSpPr/>
              <p:nvPr/>
            </p:nvSpPr>
            <p:spPr>
              <a:xfrm>
                <a:off x="3257875" y="3145350"/>
                <a:ext cx="27650" cy="5677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08" extrusionOk="0">
                    <a:moveTo>
                      <a:pt x="1026" y="0"/>
                    </a:moveTo>
                    <a:lnTo>
                      <a:pt x="1" y="583"/>
                    </a:lnTo>
                    <a:lnTo>
                      <a:pt x="61" y="22708"/>
                    </a:lnTo>
                    <a:lnTo>
                      <a:pt x="1106" y="22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259;p30">
                <a:extLst>
                  <a:ext uri="{FF2B5EF4-FFF2-40B4-BE49-F238E27FC236}">
                    <a16:creationId xmlns:a16="http://schemas.microsoft.com/office/drawing/2014/main" id="{51EF067E-E305-8182-0D8D-2FA0C9A9A59B}"/>
                  </a:ext>
                </a:extLst>
              </p:cNvPr>
              <p:cNvSpPr/>
              <p:nvPr/>
            </p:nvSpPr>
            <p:spPr>
              <a:xfrm>
                <a:off x="3312650" y="3113200"/>
                <a:ext cx="27150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28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60" y="22728"/>
                    </a:lnTo>
                    <a:lnTo>
                      <a:pt x="1085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260;p30">
                <a:extLst>
                  <a:ext uri="{FF2B5EF4-FFF2-40B4-BE49-F238E27FC236}">
                    <a16:creationId xmlns:a16="http://schemas.microsoft.com/office/drawing/2014/main" id="{E806436F-1069-03EE-7D35-29DD66BAD6C6}"/>
                  </a:ext>
                </a:extLst>
              </p:cNvPr>
              <p:cNvSpPr/>
              <p:nvPr/>
            </p:nvSpPr>
            <p:spPr>
              <a:xfrm>
                <a:off x="3366900" y="3081550"/>
                <a:ext cx="27650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28" extrusionOk="0">
                    <a:moveTo>
                      <a:pt x="1045" y="0"/>
                    </a:moveTo>
                    <a:lnTo>
                      <a:pt x="0" y="603"/>
                    </a:lnTo>
                    <a:lnTo>
                      <a:pt x="61" y="22728"/>
                    </a:lnTo>
                    <a:lnTo>
                      <a:pt x="1105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261;p30">
                <a:extLst>
                  <a:ext uri="{FF2B5EF4-FFF2-40B4-BE49-F238E27FC236}">
                    <a16:creationId xmlns:a16="http://schemas.microsoft.com/office/drawing/2014/main" id="{6261D96A-FF2A-0C0A-D955-C8374CC9E1E5}"/>
                  </a:ext>
                </a:extLst>
              </p:cNvPr>
              <p:cNvSpPr/>
              <p:nvPr/>
            </p:nvSpPr>
            <p:spPr>
              <a:xfrm>
                <a:off x="3421650" y="3049900"/>
                <a:ext cx="27650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28" extrusionOk="0">
                    <a:moveTo>
                      <a:pt x="1025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106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262;p30">
                <a:extLst>
                  <a:ext uri="{FF2B5EF4-FFF2-40B4-BE49-F238E27FC236}">
                    <a16:creationId xmlns:a16="http://schemas.microsoft.com/office/drawing/2014/main" id="{FFFC1943-A35C-E7BF-2B57-9CA6C8FECB3A}"/>
                  </a:ext>
                </a:extLst>
              </p:cNvPr>
              <p:cNvSpPr/>
              <p:nvPr/>
            </p:nvSpPr>
            <p:spPr>
              <a:xfrm>
                <a:off x="3476400" y="3018250"/>
                <a:ext cx="27175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22728" extrusionOk="0">
                    <a:moveTo>
                      <a:pt x="1026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086" y="2212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263;p30">
                <a:extLst>
                  <a:ext uri="{FF2B5EF4-FFF2-40B4-BE49-F238E27FC236}">
                    <a16:creationId xmlns:a16="http://schemas.microsoft.com/office/drawing/2014/main" id="{2BBA5E93-9304-0BAF-A65C-29101E423691}"/>
                  </a:ext>
                </a:extLst>
              </p:cNvPr>
              <p:cNvSpPr/>
              <p:nvPr/>
            </p:nvSpPr>
            <p:spPr>
              <a:xfrm>
                <a:off x="2829850" y="3015725"/>
                <a:ext cx="276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89" extrusionOk="0">
                    <a:moveTo>
                      <a:pt x="61" y="1"/>
                    </a:moveTo>
                    <a:lnTo>
                      <a:pt x="1" y="22206"/>
                    </a:lnTo>
                    <a:lnTo>
                      <a:pt x="1026" y="22789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264;p30">
                <a:extLst>
                  <a:ext uri="{FF2B5EF4-FFF2-40B4-BE49-F238E27FC236}">
                    <a16:creationId xmlns:a16="http://schemas.microsoft.com/office/drawing/2014/main" id="{6E07F46E-E16C-6183-4E57-FA1F431D3E48}"/>
                  </a:ext>
                </a:extLst>
              </p:cNvPr>
              <p:cNvSpPr/>
              <p:nvPr/>
            </p:nvSpPr>
            <p:spPr>
              <a:xfrm>
                <a:off x="2884625" y="304737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0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5" y="58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265;p30">
                <a:extLst>
                  <a:ext uri="{FF2B5EF4-FFF2-40B4-BE49-F238E27FC236}">
                    <a16:creationId xmlns:a16="http://schemas.microsoft.com/office/drawing/2014/main" id="{E30AE515-BBEF-00A5-7451-F1EDC8C013BB}"/>
                  </a:ext>
                </a:extLst>
              </p:cNvPr>
              <p:cNvSpPr/>
              <p:nvPr/>
            </p:nvSpPr>
            <p:spPr>
              <a:xfrm>
                <a:off x="2939375" y="307902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1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6" y="58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266;p30">
                <a:extLst>
                  <a:ext uri="{FF2B5EF4-FFF2-40B4-BE49-F238E27FC236}">
                    <a16:creationId xmlns:a16="http://schemas.microsoft.com/office/drawing/2014/main" id="{E236AB0F-D148-BFE3-6B33-B9255A61247E}"/>
                  </a:ext>
                </a:extLst>
              </p:cNvPr>
              <p:cNvSpPr/>
              <p:nvPr/>
            </p:nvSpPr>
            <p:spPr>
              <a:xfrm>
                <a:off x="2993625" y="3110175"/>
                <a:ext cx="27650" cy="57022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809" extrusionOk="0">
                    <a:moveTo>
                      <a:pt x="61" y="1"/>
                    </a:moveTo>
                    <a:lnTo>
                      <a:pt x="1" y="22206"/>
                    </a:lnTo>
                    <a:lnTo>
                      <a:pt x="1046" y="22808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267;p30">
                <a:extLst>
                  <a:ext uri="{FF2B5EF4-FFF2-40B4-BE49-F238E27FC236}">
                    <a16:creationId xmlns:a16="http://schemas.microsoft.com/office/drawing/2014/main" id="{5AB369CC-3DFF-B75F-5384-2BA477052627}"/>
                  </a:ext>
                </a:extLst>
              </p:cNvPr>
              <p:cNvSpPr/>
              <p:nvPr/>
            </p:nvSpPr>
            <p:spPr>
              <a:xfrm>
                <a:off x="3048400" y="314182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0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5" y="60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268;p30">
                <a:extLst>
                  <a:ext uri="{FF2B5EF4-FFF2-40B4-BE49-F238E27FC236}">
                    <a16:creationId xmlns:a16="http://schemas.microsoft.com/office/drawing/2014/main" id="{F97CBC9B-CEA2-6048-0D4F-4237E9A72F4C}"/>
                  </a:ext>
                </a:extLst>
              </p:cNvPr>
              <p:cNvSpPr/>
              <p:nvPr/>
            </p:nvSpPr>
            <p:spPr>
              <a:xfrm>
                <a:off x="3103150" y="317347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1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269;p30">
                <a:extLst>
                  <a:ext uri="{FF2B5EF4-FFF2-40B4-BE49-F238E27FC236}">
                    <a16:creationId xmlns:a16="http://schemas.microsoft.com/office/drawing/2014/main" id="{E2FDC2F4-A22E-462A-8D06-B95A750C390D}"/>
                  </a:ext>
                </a:extLst>
              </p:cNvPr>
              <p:cNvSpPr/>
              <p:nvPr/>
            </p:nvSpPr>
            <p:spPr>
              <a:xfrm>
                <a:off x="3168950" y="2674625"/>
                <a:ext cx="297450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19573" extrusionOk="0">
                    <a:moveTo>
                      <a:pt x="11897" y="0"/>
                    </a:moveTo>
                    <a:lnTo>
                      <a:pt x="10812" y="623"/>
                    </a:lnTo>
                    <a:lnTo>
                      <a:pt x="9787" y="1226"/>
                    </a:lnTo>
                    <a:lnTo>
                      <a:pt x="8642" y="1889"/>
                    </a:lnTo>
                    <a:lnTo>
                      <a:pt x="7597" y="2492"/>
                    </a:lnTo>
                    <a:lnTo>
                      <a:pt x="6451" y="3175"/>
                    </a:lnTo>
                    <a:lnTo>
                      <a:pt x="5406" y="3758"/>
                    </a:lnTo>
                    <a:lnTo>
                      <a:pt x="4261" y="4441"/>
                    </a:lnTo>
                    <a:lnTo>
                      <a:pt x="3236" y="5044"/>
                    </a:lnTo>
                    <a:lnTo>
                      <a:pt x="2071" y="5707"/>
                    </a:lnTo>
                    <a:lnTo>
                      <a:pt x="1046" y="6310"/>
                    </a:lnTo>
                    <a:lnTo>
                      <a:pt x="41" y="6893"/>
                    </a:lnTo>
                    <a:lnTo>
                      <a:pt x="1" y="19573"/>
                    </a:lnTo>
                    <a:lnTo>
                      <a:pt x="1" y="19573"/>
                    </a:lnTo>
                    <a:lnTo>
                      <a:pt x="1086" y="18950"/>
                    </a:lnTo>
                    <a:lnTo>
                      <a:pt x="2111" y="18347"/>
                    </a:lnTo>
                    <a:lnTo>
                      <a:pt x="3256" y="17684"/>
                    </a:lnTo>
                    <a:lnTo>
                      <a:pt x="4301" y="17081"/>
                    </a:lnTo>
                    <a:lnTo>
                      <a:pt x="5447" y="16418"/>
                    </a:lnTo>
                    <a:lnTo>
                      <a:pt x="6492" y="15815"/>
                    </a:lnTo>
                    <a:lnTo>
                      <a:pt x="7637" y="15132"/>
                    </a:lnTo>
                    <a:lnTo>
                      <a:pt x="8662" y="14529"/>
                    </a:lnTo>
                    <a:lnTo>
                      <a:pt x="9827" y="13866"/>
                    </a:lnTo>
                    <a:lnTo>
                      <a:pt x="10852" y="13263"/>
                    </a:lnTo>
                    <a:lnTo>
                      <a:pt x="11857" y="12680"/>
                    </a:lnTo>
                    <a:lnTo>
                      <a:pt x="11897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270;p30">
                <a:extLst>
                  <a:ext uri="{FF2B5EF4-FFF2-40B4-BE49-F238E27FC236}">
                    <a16:creationId xmlns:a16="http://schemas.microsoft.com/office/drawing/2014/main" id="{BEA5AC1D-C96E-8237-6466-639650B071AA}"/>
                  </a:ext>
                </a:extLst>
              </p:cNvPr>
              <p:cNvSpPr/>
              <p:nvPr/>
            </p:nvSpPr>
            <p:spPr>
              <a:xfrm>
                <a:off x="2870550" y="2674625"/>
                <a:ext cx="299450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1978" h="19573" extrusionOk="0">
                    <a:moveTo>
                      <a:pt x="41" y="0"/>
                    </a:moveTo>
                    <a:lnTo>
                      <a:pt x="0" y="12680"/>
                    </a:lnTo>
                    <a:lnTo>
                      <a:pt x="1066" y="13303"/>
                    </a:lnTo>
                    <a:lnTo>
                      <a:pt x="2090" y="13886"/>
                    </a:lnTo>
                    <a:lnTo>
                      <a:pt x="3236" y="14549"/>
                    </a:lnTo>
                    <a:lnTo>
                      <a:pt x="4281" y="15152"/>
                    </a:lnTo>
                    <a:lnTo>
                      <a:pt x="5426" y="15815"/>
                    </a:lnTo>
                    <a:lnTo>
                      <a:pt x="6471" y="16418"/>
                    </a:lnTo>
                    <a:lnTo>
                      <a:pt x="7616" y="17081"/>
                    </a:lnTo>
                    <a:lnTo>
                      <a:pt x="8641" y="17684"/>
                    </a:lnTo>
                    <a:lnTo>
                      <a:pt x="9787" y="18347"/>
                    </a:lnTo>
                    <a:lnTo>
                      <a:pt x="10832" y="18930"/>
                    </a:lnTo>
                    <a:lnTo>
                      <a:pt x="11937" y="19573"/>
                    </a:lnTo>
                    <a:lnTo>
                      <a:pt x="11977" y="6893"/>
                    </a:lnTo>
                    <a:lnTo>
                      <a:pt x="10852" y="6270"/>
                    </a:lnTo>
                    <a:lnTo>
                      <a:pt x="9827" y="5667"/>
                    </a:lnTo>
                    <a:lnTo>
                      <a:pt x="8681" y="5004"/>
                    </a:lnTo>
                    <a:lnTo>
                      <a:pt x="7637" y="4401"/>
                    </a:lnTo>
                    <a:lnTo>
                      <a:pt x="6491" y="3738"/>
                    </a:lnTo>
                    <a:lnTo>
                      <a:pt x="5446" y="3135"/>
                    </a:lnTo>
                    <a:lnTo>
                      <a:pt x="4301" y="2472"/>
                    </a:lnTo>
                    <a:lnTo>
                      <a:pt x="3276" y="1869"/>
                    </a:lnTo>
                    <a:lnTo>
                      <a:pt x="2131" y="1206"/>
                    </a:lnTo>
                    <a:lnTo>
                      <a:pt x="108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271;p30">
                <a:extLst>
                  <a:ext uri="{FF2B5EF4-FFF2-40B4-BE49-F238E27FC236}">
                    <a16:creationId xmlns:a16="http://schemas.microsoft.com/office/drawing/2014/main" id="{21ADDC84-9E5D-41A0-2D7A-968B79514098}"/>
                  </a:ext>
                </a:extLst>
              </p:cNvPr>
              <p:cNvSpPr/>
              <p:nvPr/>
            </p:nvSpPr>
            <p:spPr>
              <a:xfrm>
                <a:off x="2871550" y="2502300"/>
                <a:ext cx="59485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787" extrusionOk="0">
                    <a:moveTo>
                      <a:pt x="11857" y="1"/>
                    </a:moveTo>
                    <a:lnTo>
                      <a:pt x="1" y="6893"/>
                    </a:lnTo>
                    <a:lnTo>
                      <a:pt x="11937" y="13786"/>
                    </a:lnTo>
                    <a:lnTo>
                      <a:pt x="23793" y="6893"/>
                    </a:lnTo>
                    <a:lnTo>
                      <a:pt x="11857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272;p30">
                <a:extLst>
                  <a:ext uri="{FF2B5EF4-FFF2-40B4-BE49-F238E27FC236}">
                    <a16:creationId xmlns:a16="http://schemas.microsoft.com/office/drawing/2014/main" id="{1C5FD869-F6D9-4CC0-3E6A-2F03C391B4E2}"/>
                  </a:ext>
                </a:extLst>
              </p:cNvPr>
              <p:cNvSpPr/>
              <p:nvPr/>
            </p:nvSpPr>
            <p:spPr>
              <a:xfrm>
                <a:off x="3195075" y="281730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2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273;p30">
                <a:extLst>
                  <a:ext uri="{FF2B5EF4-FFF2-40B4-BE49-F238E27FC236}">
                    <a16:creationId xmlns:a16="http://schemas.microsoft.com/office/drawing/2014/main" id="{B2F03235-E89C-A523-C60B-FE98F89071F2}"/>
                  </a:ext>
                </a:extLst>
              </p:cNvPr>
              <p:cNvSpPr/>
              <p:nvPr/>
            </p:nvSpPr>
            <p:spPr>
              <a:xfrm>
                <a:off x="3249850" y="278565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2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274;p30">
                <a:extLst>
                  <a:ext uri="{FF2B5EF4-FFF2-40B4-BE49-F238E27FC236}">
                    <a16:creationId xmlns:a16="http://schemas.microsoft.com/office/drawing/2014/main" id="{41CC9AF9-0A72-6D1B-5785-DDA61C69069C}"/>
                  </a:ext>
                </a:extLst>
              </p:cNvPr>
              <p:cNvSpPr/>
              <p:nvPr/>
            </p:nvSpPr>
            <p:spPr>
              <a:xfrm>
                <a:off x="3304100" y="2754000"/>
                <a:ext cx="271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3243" extrusionOk="0">
                    <a:moveTo>
                      <a:pt x="1045" y="0"/>
                    </a:moveTo>
                    <a:lnTo>
                      <a:pt x="0" y="583"/>
                    </a:lnTo>
                    <a:lnTo>
                      <a:pt x="41" y="13243"/>
                    </a:lnTo>
                    <a:lnTo>
                      <a:pt x="1086" y="1264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275;p30">
                <a:extLst>
                  <a:ext uri="{FF2B5EF4-FFF2-40B4-BE49-F238E27FC236}">
                    <a16:creationId xmlns:a16="http://schemas.microsoft.com/office/drawing/2014/main" id="{725E907D-4AF5-B9AC-DE06-030339A35003}"/>
                  </a:ext>
                </a:extLst>
              </p:cNvPr>
              <p:cNvSpPr/>
              <p:nvPr/>
            </p:nvSpPr>
            <p:spPr>
              <a:xfrm>
                <a:off x="3358850" y="272185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4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276;p30">
                <a:extLst>
                  <a:ext uri="{FF2B5EF4-FFF2-40B4-BE49-F238E27FC236}">
                    <a16:creationId xmlns:a16="http://schemas.microsoft.com/office/drawing/2014/main" id="{16944EDB-1E54-B4A6-7331-B5FF55989ADF}"/>
                  </a:ext>
                </a:extLst>
              </p:cNvPr>
              <p:cNvSpPr/>
              <p:nvPr/>
            </p:nvSpPr>
            <p:spPr>
              <a:xfrm>
                <a:off x="3413625" y="269020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4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277;p30">
                <a:extLst>
                  <a:ext uri="{FF2B5EF4-FFF2-40B4-BE49-F238E27FC236}">
                    <a16:creationId xmlns:a16="http://schemas.microsoft.com/office/drawing/2014/main" id="{A60ACA22-A73B-F4E4-3E77-DFA39B98E864}"/>
                  </a:ext>
                </a:extLst>
              </p:cNvPr>
              <p:cNvSpPr/>
              <p:nvPr/>
            </p:nvSpPr>
            <p:spPr>
              <a:xfrm>
                <a:off x="2897175" y="2689700"/>
                <a:ext cx="26650" cy="3321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4" extrusionOk="0">
                    <a:moveTo>
                      <a:pt x="21" y="0"/>
                    </a:moveTo>
                    <a:lnTo>
                      <a:pt x="1" y="12700"/>
                    </a:lnTo>
                    <a:lnTo>
                      <a:pt x="1025" y="1328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278;p30">
                <a:extLst>
                  <a:ext uri="{FF2B5EF4-FFF2-40B4-BE49-F238E27FC236}">
                    <a16:creationId xmlns:a16="http://schemas.microsoft.com/office/drawing/2014/main" id="{C6716D23-B6AA-E852-0991-613D3D463C36}"/>
                  </a:ext>
                </a:extLst>
              </p:cNvPr>
              <p:cNvSpPr/>
              <p:nvPr/>
            </p:nvSpPr>
            <p:spPr>
              <a:xfrm>
                <a:off x="2951425" y="2721350"/>
                <a:ext cx="26650" cy="3321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4" extrusionOk="0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8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279;p30">
                <a:extLst>
                  <a:ext uri="{FF2B5EF4-FFF2-40B4-BE49-F238E27FC236}">
                    <a16:creationId xmlns:a16="http://schemas.microsoft.com/office/drawing/2014/main" id="{A8B0DDE1-5D84-6B4E-A633-D3FFA032384A}"/>
                  </a:ext>
                </a:extLst>
              </p:cNvPr>
              <p:cNvSpPr/>
              <p:nvPr/>
            </p:nvSpPr>
            <p:spPr>
              <a:xfrm>
                <a:off x="3006200" y="2753000"/>
                <a:ext cx="26650" cy="332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3" extrusionOk="0">
                    <a:moveTo>
                      <a:pt x="20" y="0"/>
                    </a:moveTo>
                    <a:lnTo>
                      <a:pt x="0" y="12680"/>
                    </a:lnTo>
                    <a:lnTo>
                      <a:pt x="1045" y="13283"/>
                    </a:lnTo>
                    <a:lnTo>
                      <a:pt x="1065" y="60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280;p30">
                <a:extLst>
                  <a:ext uri="{FF2B5EF4-FFF2-40B4-BE49-F238E27FC236}">
                    <a16:creationId xmlns:a16="http://schemas.microsoft.com/office/drawing/2014/main" id="{F0F1F936-2BD1-D176-6B3E-26DDA10E5F71}"/>
                  </a:ext>
                </a:extLst>
              </p:cNvPr>
              <p:cNvSpPr/>
              <p:nvPr/>
            </p:nvSpPr>
            <p:spPr>
              <a:xfrm>
                <a:off x="3060950" y="2784650"/>
                <a:ext cx="26650" cy="332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3" extrusionOk="0">
                    <a:moveTo>
                      <a:pt x="21" y="0"/>
                    </a:moveTo>
                    <a:lnTo>
                      <a:pt x="0" y="12680"/>
                    </a:lnTo>
                    <a:lnTo>
                      <a:pt x="1025" y="13283"/>
                    </a:lnTo>
                    <a:lnTo>
                      <a:pt x="1065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281;p30">
                <a:extLst>
                  <a:ext uri="{FF2B5EF4-FFF2-40B4-BE49-F238E27FC236}">
                    <a16:creationId xmlns:a16="http://schemas.microsoft.com/office/drawing/2014/main" id="{B3796687-A57B-55A4-7B55-25F30F68B2C0}"/>
                  </a:ext>
                </a:extLst>
              </p:cNvPr>
              <p:cNvSpPr/>
              <p:nvPr/>
            </p:nvSpPr>
            <p:spPr>
              <a:xfrm>
                <a:off x="3115200" y="2816300"/>
                <a:ext cx="2665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63" extrusionOk="0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6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282;p30">
                <a:extLst>
                  <a:ext uri="{FF2B5EF4-FFF2-40B4-BE49-F238E27FC236}">
                    <a16:creationId xmlns:a16="http://schemas.microsoft.com/office/drawing/2014/main" id="{926661F2-23DC-E72E-1A59-E3B284E6927A}"/>
                  </a:ext>
                </a:extLst>
              </p:cNvPr>
              <p:cNvSpPr/>
              <p:nvPr/>
            </p:nvSpPr>
            <p:spPr>
              <a:xfrm>
                <a:off x="3168950" y="2514875"/>
                <a:ext cx="225600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9024" h="11575" extrusionOk="0">
                    <a:moveTo>
                      <a:pt x="9023" y="0"/>
                    </a:moveTo>
                    <a:lnTo>
                      <a:pt x="7577" y="844"/>
                    </a:lnTo>
                    <a:lnTo>
                      <a:pt x="6552" y="1447"/>
                    </a:lnTo>
                    <a:lnTo>
                      <a:pt x="5386" y="2110"/>
                    </a:lnTo>
                    <a:lnTo>
                      <a:pt x="4361" y="2713"/>
                    </a:lnTo>
                    <a:lnTo>
                      <a:pt x="3216" y="3376"/>
                    </a:lnTo>
                    <a:lnTo>
                      <a:pt x="2171" y="3979"/>
                    </a:lnTo>
                    <a:lnTo>
                      <a:pt x="21" y="5225"/>
                    </a:lnTo>
                    <a:lnTo>
                      <a:pt x="1" y="11575"/>
                    </a:lnTo>
                    <a:lnTo>
                      <a:pt x="1" y="11575"/>
                    </a:lnTo>
                    <a:lnTo>
                      <a:pt x="2191" y="10289"/>
                    </a:lnTo>
                    <a:lnTo>
                      <a:pt x="3236" y="9686"/>
                    </a:lnTo>
                    <a:lnTo>
                      <a:pt x="4382" y="9023"/>
                    </a:lnTo>
                    <a:lnTo>
                      <a:pt x="5406" y="8420"/>
                    </a:lnTo>
                    <a:lnTo>
                      <a:pt x="6552" y="7757"/>
                    </a:lnTo>
                    <a:lnTo>
                      <a:pt x="7597" y="7154"/>
                    </a:lnTo>
                    <a:lnTo>
                      <a:pt x="9003" y="6350"/>
                    </a:lnTo>
                    <a:lnTo>
                      <a:pt x="9023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283;p30">
                <a:extLst>
                  <a:ext uri="{FF2B5EF4-FFF2-40B4-BE49-F238E27FC236}">
                    <a16:creationId xmlns:a16="http://schemas.microsoft.com/office/drawing/2014/main" id="{B26B2180-3EC7-4395-7351-C7BC8EC9E3F6}"/>
                  </a:ext>
                </a:extLst>
              </p:cNvPr>
              <p:cNvSpPr/>
              <p:nvPr/>
            </p:nvSpPr>
            <p:spPr>
              <a:xfrm>
                <a:off x="2942400" y="2514875"/>
                <a:ext cx="22707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9083" h="11575" extrusionOk="0">
                    <a:moveTo>
                      <a:pt x="20" y="0"/>
                    </a:moveTo>
                    <a:lnTo>
                      <a:pt x="0" y="6350"/>
                    </a:lnTo>
                    <a:lnTo>
                      <a:pt x="1829" y="7395"/>
                    </a:lnTo>
                    <a:lnTo>
                      <a:pt x="2874" y="7998"/>
                    </a:lnTo>
                    <a:lnTo>
                      <a:pt x="4019" y="8661"/>
                    </a:lnTo>
                    <a:lnTo>
                      <a:pt x="5064" y="9264"/>
                    </a:lnTo>
                    <a:lnTo>
                      <a:pt x="6209" y="9927"/>
                    </a:lnTo>
                    <a:lnTo>
                      <a:pt x="7234" y="10530"/>
                    </a:lnTo>
                    <a:lnTo>
                      <a:pt x="9063" y="11575"/>
                    </a:lnTo>
                    <a:lnTo>
                      <a:pt x="9083" y="5225"/>
                    </a:lnTo>
                    <a:lnTo>
                      <a:pt x="7254" y="4180"/>
                    </a:lnTo>
                    <a:lnTo>
                      <a:pt x="6229" y="3597"/>
                    </a:lnTo>
                    <a:lnTo>
                      <a:pt x="5084" y="2914"/>
                    </a:lnTo>
                    <a:lnTo>
                      <a:pt x="4039" y="2331"/>
                    </a:lnTo>
                    <a:lnTo>
                      <a:pt x="2894" y="1668"/>
                    </a:lnTo>
                    <a:lnTo>
                      <a:pt x="1849" y="106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284;p30">
                <a:extLst>
                  <a:ext uri="{FF2B5EF4-FFF2-40B4-BE49-F238E27FC236}">
                    <a16:creationId xmlns:a16="http://schemas.microsoft.com/office/drawing/2014/main" id="{EC873C0B-479F-0491-76FE-DD8E5039CD1E}"/>
                  </a:ext>
                </a:extLst>
              </p:cNvPr>
              <p:cNvSpPr/>
              <p:nvPr/>
            </p:nvSpPr>
            <p:spPr>
              <a:xfrm>
                <a:off x="2942900" y="2384250"/>
                <a:ext cx="451650" cy="261250"/>
              </a:xfrm>
              <a:custGeom>
                <a:avLst/>
                <a:gdLst/>
                <a:ahLst/>
                <a:cxnLst/>
                <a:rect l="l" t="t" r="r" b="b"/>
                <a:pathLst>
                  <a:path w="18066" h="10450" extrusionOk="0">
                    <a:moveTo>
                      <a:pt x="9003" y="1"/>
                    </a:moveTo>
                    <a:lnTo>
                      <a:pt x="0" y="5225"/>
                    </a:lnTo>
                    <a:lnTo>
                      <a:pt x="9063" y="10450"/>
                    </a:lnTo>
                    <a:lnTo>
                      <a:pt x="18065" y="5225"/>
                    </a:lnTo>
                    <a:lnTo>
                      <a:pt x="9003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285;p30">
                <a:extLst>
                  <a:ext uri="{FF2B5EF4-FFF2-40B4-BE49-F238E27FC236}">
                    <a16:creationId xmlns:a16="http://schemas.microsoft.com/office/drawing/2014/main" id="{AF86D539-25ED-2219-7BB7-B093BFB5B87B}"/>
                  </a:ext>
                </a:extLst>
              </p:cNvPr>
              <p:cNvSpPr/>
              <p:nvPr/>
            </p:nvSpPr>
            <p:spPr>
              <a:xfrm>
                <a:off x="3223225" y="2599275"/>
                <a:ext cx="266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913" extrusionOk="0">
                    <a:moveTo>
                      <a:pt x="1045" y="0"/>
                    </a:moveTo>
                    <a:lnTo>
                      <a:pt x="0" y="603"/>
                    </a:lnTo>
                    <a:lnTo>
                      <a:pt x="20" y="6913"/>
                    </a:lnTo>
                    <a:lnTo>
                      <a:pt x="1065" y="631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286;p30">
                <a:extLst>
                  <a:ext uri="{FF2B5EF4-FFF2-40B4-BE49-F238E27FC236}">
                    <a16:creationId xmlns:a16="http://schemas.microsoft.com/office/drawing/2014/main" id="{624FF3D3-69B1-2122-0038-A49BE9B01D0F}"/>
                  </a:ext>
                </a:extLst>
              </p:cNvPr>
              <p:cNvSpPr/>
              <p:nvPr/>
            </p:nvSpPr>
            <p:spPr>
              <a:xfrm>
                <a:off x="3277975" y="2567625"/>
                <a:ext cx="261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913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21" y="6913"/>
                    </a:lnTo>
                    <a:lnTo>
                      <a:pt x="1045" y="631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287;p30">
                <a:extLst>
                  <a:ext uri="{FF2B5EF4-FFF2-40B4-BE49-F238E27FC236}">
                    <a16:creationId xmlns:a16="http://schemas.microsoft.com/office/drawing/2014/main" id="{6851B785-9D27-12D1-C2CC-AE237EEA586A}"/>
                  </a:ext>
                </a:extLst>
              </p:cNvPr>
              <p:cNvSpPr/>
              <p:nvPr/>
            </p:nvSpPr>
            <p:spPr>
              <a:xfrm>
                <a:off x="3332725" y="2535975"/>
                <a:ext cx="261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913" extrusionOk="0">
                    <a:moveTo>
                      <a:pt x="1026" y="0"/>
                    </a:moveTo>
                    <a:lnTo>
                      <a:pt x="1" y="603"/>
                    </a:lnTo>
                    <a:lnTo>
                      <a:pt x="1" y="6913"/>
                    </a:lnTo>
                    <a:lnTo>
                      <a:pt x="1046" y="631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288;p30">
                <a:extLst>
                  <a:ext uri="{FF2B5EF4-FFF2-40B4-BE49-F238E27FC236}">
                    <a16:creationId xmlns:a16="http://schemas.microsoft.com/office/drawing/2014/main" id="{02B942AB-F9FF-5028-B7EE-60018296FE00}"/>
                  </a:ext>
                </a:extLst>
              </p:cNvPr>
              <p:cNvSpPr/>
              <p:nvPr/>
            </p:nvSpPr>
            <p:spPr>
              <a:xfrm>
                <a:off x="2988100" y="2541500"/>
                <a:ext cx="26650" cy="1733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934" extrusionOk="0">
                    <a:moveTo>
                      <a:pt x="21" y="0"/>
                    </a:moveTo>
                    <a:lnTo>
                      <a:pt x="1" y="6330"/>
                    </a:lnTo>
                    <a:lnTo>
                      <a:pt x="1046" y="693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289;p30">
                <a:extLst>
                  <a:ext uri="{FF2B5EF4-FFF2-40B4-BE49-F238E27FC236}">
                    <a16:creationId xmlns:a16="http://schemas.microsoft.com/office/drawing/2014/main" id="{AADD06CE-A954-50FD-5AD1-6BF928565913}"/>
                  </a:ext>
                </a:extLst>
              </p:cNvPr>
              <p:cNvSpPr/>
              <p:nvPr/>
            </p:nvSpPr>
            <p:spPr>
              <a:xfrm>
                <a:off x="3042875" y="2573150"/>
                <a:ext cx="26650" cy="1733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934" extrusionOk="0">
                    <a:moveTo>
                      <a:pt x="20" y="0"/>
                    </a:moveTo>
                    <a:lnTo>
                      <a:pt x="0" y="6330"/>
                    </a:lnTo>
                    <a:lnTo>
                      <a:pt x="1045" y="6933"/>
                    </a:lnTo>
                    <a:lnTo>
                      <a:pt x="106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290;p30">
                <a:extLst>
                  <a:ext uri="{FF2B5EF4-FFF2-40B4-BE49-F238E27FC236}">
                    <a16:creationId xmlns:a16="http://schemas.microsoft.com/office/drawing/2014/main" id="{B65A8934-EA8E-91DD-DA35-0632C816D811}"/>
                  </a:ext>
                </a:extLst>
              </p:cNvPr>
              <p:cNvSpPr/>
              <p:nvPr/>
            </p:nvSpPr>
            <p:spPr>
              <a:xfrm>
                <a:off x="3097625" y="2604800"/>
                <a:ext cx="26150" cy="1733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934" extrusionOk="0">
                    <a:moveTo>
                      <a:pt x="20" y="0"/>
                    </a:moveTo>
                    <a:lnTo>
                      <a:pt x="0" y="6330"/>
                    </a:lnTo>
                    <a:lnTo>
                      <a:pt x="1025" y="6933"/>
                    </a:lnTo>
                    <a:lnTo>
                      <a:pt x="104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291;p30">
                <a:extLst>
                  <a:ext uri="{FF2B5EF4-FFF2-40B4-BE49-F238E27FC236}">
                    <a16:creationId xmlns:a16="http://schemas.microsoft.com/office/drawing/2014/main" id="{3D25E7E1-6491-9ACB-4424-6D7375B1BAF5}"/>
                  </a:ext>
                </a:extLst>
              </p:cNvPr>
              <p:cNvSpPr/>
              <p:nvPr/>
            </p:nvSpPr>
            <p:spPr>
              <a:xfrm>
                <a:off x="3014725" y="2258150"/>
                <a:ext cx="151250" cy="3431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3726" extrusionOk="0">
                    <a:moveTo>
                      <a:pt x="6049" y="1"/>
                    </a:moveTo>
                    <a:lnTo>
                      <a:pt x="1" y="10309"/>
                    </a:lnTo>
                    <a:lnTo>
                      <a:pt x="6049" y="13726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292;p30">
                <a:extLst>
                  <a:ext uri="{FF2B5EF4-FFF2-40B4-BE49-F238E27FC236}">
                    <a16:creationId xmlns:a16="http://schemas.microsoft.com/office/drawing/2014/main" id="{1526F6B3-4434-47D2-8DAC-25E05D883A4F}"/>
                  </a:ext>
                </a:extLst>
              </p:cNvPr>
              <p:cNvSpPr/>
              <p:nvPr/>
            </p:nvSpPr>
            <p:spPr>
              <a:xfrm>
                <a:off x="3165950" y="2258150"/>
                <a:ext cx="151225" cy="343150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13726" extrusionOk="0">
                    <a:moveTo>
                      <a:pt x="0" y="1"/>
                    </a:moveTo>
                    <a:lnTo>
                      <a:pt x="0" y="13726"/>
                    </a:lnTo>
                    <a:lnTo>
                      <a:pt x="6049" y="103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293;p30">
                <a:extLst>
                  <a:ext uri="{FF2B5EF4-FFF2-40B4-BE49-F238E27FC236}">
                    <a16:creationId xmlns:a16="http://schemas.microsoft.com/office/drawing/2014/main" id="{83732368-4752-D87B-3256-7D5D72FEFE21}"/>
                  </a:ext>
                </a:extLst>
              </p:cNvPr>
              <p:cNvSpPr/>
              <p:nvPr/>
            </p:nvSpPr>
            <p:spPr>
              <a:xfrm>
                <a:off x="4770525" y="344175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294;p30">
                <a:extLst>
                  <a:ext uri="{FF2B5EF4-FFF2-40B4-BE49-F238E27FC236}">
                    <a16:creationId xmlns:a16="http://schemas.microsoft.com/office/drawing/2014/main" id="{A72F8D8D-6F34-AC90-3CA0-3B48E35D8F8B}"/>
                  </a:ext>
                </a:extLst>
              </p:cNvPr>
              <p:cNvSpPr/>
              <p:nvPr/>
            </p:nvSpPr>
            <p:spPr>
              <a:xfrm>
                <a:off x="4651975" y="33759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5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295;p30">
                <a:extLst>
                  <a:ext uri="{FF2B5EF4-FFF2-40B4-BE49-F238E27FC236}">
                    <a16:creationId xmlns:a16="http://schemas.microsoft.com/office/drawing/2014/main" id="{5667A713-0ACE-32D3-91DE-743F495631DE}"/>
                  </a:ext>
                </a:extLst>
              </p:cNvPr>
              <p:cNvSpPr/>
              <p:nvPr/>
            </p:nvSpPr>
            <p:spPr>
              <a:xfrm>
                <a:off x="5433150" y="2529450"/>
                <a:ext cx="177875" cy="137550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5020" extrusionOk="0">
                    <a:moveTo>
                      <a:pt x="7114" y="0"/>
                    </a:moveTo>
                    <a:lnTo>
                      <a:pt x="141" y="4039"/>
                    </a:lnTo>
                    <a:lnTo>
                      <a:pt x="141" y="5948"/>
                    </a:lnTo>
                    <a:lnTo>
                      <a:pt x="141" y="6973"/>
                    </a:lnTo>
                    <a:lnTo>
                      <a:pt x="121" y="8782"/>
                    </a:lnTo>
                    <a:lnTo>
                      <a:pt x="121" y="9786"/>
                    </a:lnTo>
                    <a:lnTo>
                      <a:pt x="121" y="11595"/>
                    </a:lnTo>
                    <a:lnTo>
                      <a:pt x="121" y="12620"/>
                    </a:lnTo>
                    <a:lnTo>
                      <a:pt x="121" y="14428"/>
                    </a:lnTo>
                    <a:lnTo>
                      <a:pt x="101" y="15433"/>
                    </a:lnTo>
                    <a:lnTo>
                      <a:pt x="101" y="17241"/>
                    </a:lnTo>
                    <a:lnTo>
                      <a:pt x="101" y="18266"/>
                    </a:lnTo>
                    <a:lnTo>
                      <a:pt x="101" y="20075"/>
                    </a:lnTo>
                    <a:lnTo>
                      <a:pt x="101" y="21080"/>
                    </a:lnTo>
                    <a:lnTo>
                      <a:pt x="81" y="22888"/>
                    </a:lnTo>
                    <a:lnTo>
                      <a:pt x="81" y="23913"/>
                    </a:lnTo>
                    <a:lnTo>
                      <a:pt x="81" y="25722"/>
                    </a:lnTo>
                    <a:lnTo>
                      <a:pt x="81" y="26726"/>
                    </a:lnTo>
                    <a:lnTo>
                      <a:pt x="81" y="28535"/>
                    </a:lnTo>
                    <a:lnTo>
                      <a:pt x="61" y="29560"/>
                    </a:lnTo>
                    <a:lnTo>
                      <a:pt x="61" y="31368"/>
                    </a:lnTo>
                    <a:lnTo>
                      <a:pt x="61" y="32373"/>
                    </a:lnTo>
                    <a:lnTo>
                      <a:pt x="61" y="34181"/>
                    </a:lnTo>
                    <a:lnTo>
                      <a:pt x="61" y="35206"/>
                    </a:lnTo>
                    <a:lnTo>
                      <a:pt x="41" y="36995"/>
                    </a:lnTo>
                    <a:lnTo>
                      <a:pt x="41" y="38020"/>
                    </a:lnTo>
                    <a:lnTo>
                      <a:pt x="41" y="39828"/>
                    </a:lnTo>
                    <a:lnTo>
                      <a:pt x="41" y="40833"/>
                    </a:lnTo>
                    <a:lnTo>
                      <a:pt x="41" y="42662"/>
                    </a:lnTo>
                    <a:lnTo>
                      <a:pt x="41" y="43666"/>
                    </a:lnTo>
                    <a:lnTo>
                      <a:pt x="21" y="45475"/>
                    </a:lnTo>
                    <a:lnTo>
                      <a:pt x="21" y="46500"/>
                    </a:lnTo>
                    <a:lnTo>
                      <a:pt x="21" y="48288"/>
                    </a:lnTo>
                    <a:lnTo>
                      <a:pt x="21" y="49313"/>
                    </a:lnTo>
                    <a:lnTo>
                      <a:pt x="1" y="55020"/>
                    </a:lnTo>
                    <a:lnTo>
                      <a:pt x="6974" y="50961"/>
                    </a:lnTo>
                    <a:lnTo>
                      <a:pt x="6974" y="45294"/>
                    </a:lnTo>
                    <a:lnTo>
                      <a:pt x="6994" y="44269"/>
                    </a:lnTo>
                    <a:lnTo>
                      <a:pt x="6994" y="42481"/>
                    </a:lnTo>
                    <a:lnTo>
                      <a:pt x="6994" y="41456"/>
                    </a:lnTo>
                    <a:lnTo>
                      <a:pt x="6994" y="39647"/>
                    </a:lnTo>
                    <a:lnTo>
                      <a:pt x="6994" y="38622"/>
                    </a:lnTo>
                    <a:lnTo>
                      <a:pt x="7014" y="36814"/>
                    </a:lnTo>
                    <a:lnTo>
                      <a:pt x="7014" y="35809"/>
                    </a:lnTo>
                    <a:lnTo>
                      <a:pt x="7014" y="34001"/>
                    </a:lnTo>
                    <a:lnTo>
                      <a:pt x="7014" y="32976"/>
                    </a:lnTo>
                    <a:lnTo>
                      <a:pt x="7034" y="31187"/>
                    </a:lnTo>
                    <a:lnTo>
                      <a:pt x="7034" y="30162"/>
                    </a:lnTo>
                    <a:lnTo>
                      <a:pt x="7034" y="28354"/>
                    </a:lnTo>
                    <a:lnTo>
                      <a:pt x="7034" y="27329"/>
                    </a:lnTo>
                    <a:lnTo>
                      <a:pt x="7034" y="25541"/>
                    </a:lnTo>
                    <a:lnTo>
                      <a:pt x="7034" y="24516"/>
                    </a:lnTo>
                    <a:lnTo>
                      <a:pt x="7054" y="22707"/>
                    </a:lnTo>
                    <a:lnTo>
                      <a:pt x="7054" y="21682"/>
                    </a:lnTo>
                    <a:lnTo>
                      <a:pt x="7054" y="19894"/>
                    </a:lnTo>
                    <a:lnTo>
                      <a:pt x="7054" y="18869"/>
                    </a:lnTo>
                    <a:lnTo>
                      <a:pt x="7074" y="17061"/>
                    </a:lnTo>
                    <a:lnTo>
                      <a:pt x="7074" y="16036"/>
                    </a:lnTo>
                    <a:lnTo>
                      <a:pt x="7074" y="14227"/>
                    </a:lnTo>
                    <a:lnTo>
                      <a:pt x="7074" y="13222"/>
                    </a:lnTo>
                    <a:lnTo>
                      <a:pt x="7074" y="11414"/>
                    </a:lnTo>
                    <a:lnTo>
                      <a:pt x="7094" y="10389"/>
                    </a:lnTo>
                    <a:lnTo>
                      <a:pt x="7094" y="8601"/>
                    </a:lnTo>
                    <a:lnTo>
                      <a:pt x="7094" y="7576"/>
                    </a:lnTo>
                    <a:lnTo>
                      <a:pt x="7094" y="5767"/>
                    </a:lnTo>
                    <a:lnTo>
                      <a:pt x="7094" y="4742"/>
                    </a:lnTo>
                    <a:lnTo>
                      <a:pt x="7114" y="2954"/>
                    </a:lnTo>
                    <a:lnTo>
                      <a:pt x="7114" y="1929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296;p30">
                <a:extLst>
                  <a:ext uri="{FF2B5EF4-FFF2-40B4-BE49-F238E27FC236}">
                    <a16:creationId xmlns:a16="http://schemas.microsoft.com/office/drawing/2014/main" id="{DE3F0A4D-31F4-A46D-804F-599E35F356A9}"/>
                  </a:ext>
                </a:extLst>
              </p:cNvPr>
              <p:cNvSpPr/>
              <p:nvPr/>
            </p:nvSpPr>
            <p:spPr>
              <a:xfrm>
                <a:off x="5257825" y="2529450"/>
                <a:ext cx="178875" cy="137550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55020" extrusionOk="0">
                    <a:moveTo>
                      <a:pt x="141" y="0"/>
                    </a:moveTo>
                    <a:lnTo>
                      <a:pt x="141" y="1909"/>
                    </a:lnTo>
                    <a:lnTo>
                      <a:pt x="141" y="2914"/>
                    </a:lnTo>
                    <a:lnTo>
                      <a:pt x="121" y="4722"/>
                    </a:lnTo>
                    <a:lnTo>
                      <a:pt x="121" y="5727"/>
                    </a:lnTo>
                    <a:lnTo>
                      <a:pt x="121" y="7536"/>
                    </a:lnTo>
                    <a:lnTo>
                      <a:pt x="121" y="8540"/>
                    </a:lnTo>
                    <a:lnTo>
                      <a:pt x="121" y="10349"/>
                    </a:lnTo>
                    <a:lnTo>
                      <a:pt x="101" y="11354"/>
                    </a:lnTo>
                    <a:lnTo>
                      <a:pt x="101" y="13162"/>
                    </a:lnTo>
                    <a:lnTo>
                      <a:pt x="101" y="14167"/>
                    </a:lnTo>
                    <a:lnTo>
                      <a:pt x="101" y="15975"/>
                    </a:lnTo>
                    <a:lnTo>
                      <a:pt x="101" y="17000"/>
                    </a:lnTo>
                    <a:lnTo>
                      <a:pt x="81" y="18789"/>
                    </a:lnTo>
                    <a:lnTo>
                      <a:pt x="81" y="19794"/>
                    </a:lnTo>
                    <a:lnTo>
                      <a:pt x="81" y="21602"/>
                    </a:lnTo>
                    <a:lnTo>
                      <a:pt x="81" y="22607"/>
                    </a:lnTo>
                    <a:lnTo>
                      <a:pt x="81" y="24415"/>
                    </a:lnTo>
                    <a:lnTo>
                      <a:pt x="81" y="25440"/>
                    </a:lnTo>
                    <a:lnTo>
                      <a:pt x="61" y="27229"/>
                    </a:lnTo>
                    <a:lnTo>
                      <a:pt x="61" y="28233"/>
                    </a:lnTo>
                    <a:lnTo>
                      <a:pt x="61" y="30042"/>
                    </a:lnTo>
                    <a:lnTo>
                      <a:pt x="61" y="31067"/>
                    </a:lnTo>
                    <a:lnTo>
                      <a:pt x="41" y="32855"/>
                    </a:lnTo>
                    <a:lnTo>
                      <a:pt x="41" y="33860"/>
                    </a:lnTo>
                    <a:lnTo>
                      <a:pt x="41" y="35668"/>
                    </a:lnTo>
                    <a:lnTo>
                      <a:pt x="41" y="36673"/>
                    </a:lnTo>
                    <a:lnTo>
                      <a:pt x="41" y="38482"/>
                    </a:lnTo>
                    <a:lnTo>
                      <a:pt x="41" y="39507"/>
                    </a:lnTo>
                    <a:lnTo>
                      <a:pt x="21" y="41295"/>
                    </a:lnTo>
                    <a:lnTo>
                      <a:pt x="21" y="42320"/>
                    </a:lnTo>
                    <a:lnTo>
                      <a:pt x="21" y="44108"/>
                    </a:lnTo>
                    <a:lnTo>
                      <a:pt x="21" y="45133"/>
                    </a:lnTo>
                    <a:lnTo>
                      <a:pt x="1" y="50961"/>
                    </a:lnTo>
                    <a:lnTo>
                      <a:pt x="7014" y="55020"/>
                    </a:lnTo>
                    <a:lnTo>
                      <a:pt x="7034" y="49172"/>
                    </a:lnTo>
                    <a:lnTo>
                      <a:pt x="7034" y="48168"/>
                    </a:lnTo>
                    <a:lnTo>
                      <a:pt x="7034" y="46359"/>
                    </a:lnTo>
                    <a:lnTo>
                      <a:pt x="7034" y="45354"/>
                    </a:lnTo>
                    <a:lnTo>
                      <a:pt x="7054" y="43546"/>
                    </a:lnTo>
                    <a:lnTo>
                      <a:pt x="7054" y="42541"/>
                    </a:lnTo>
                    <a:lnTo>
                      <a:pt x="7054" y="40732"/>
                    </a:lnTo>
                    <a:lnTo>
                      <a:pt x="7054" y="39728"/>
                    </a:lnTo>
                    <a:lnTo>
                      <a:pt x="7054" y="37919"/>
                    </a:lnTo>
                    <a:lnTo>
                      <a:pt x="7054" y="36914"/>
                    </a:lnTo>
                    <a:lnTo>
                      <a:pt x="7074" y="35106"/>
                    </a:lnTo>
                    <a:lnTo>
                      <a:pt x="7074" y="34101"/>
                    </a:lnTo>
                    <a:lnTo>
                      <a:pt x="7074" y="32293"/>
                    </a:lnTo>
                    <a:lnTo>
                      <a:pt x="7074" y="31288"/>
                    </a:lnTo>
                    <a:lnTo>
                      <a:pt x="7094" y="29479"/>
                    </a:lnTo>
                    <a:lnTo>
                      <a:pt x="7094" y="28475"/>
                    </a:lnTo>
                    <a:lnTo>
                      <a:pt x="7094" y="26666"/>
                    </a:lnTo>
                    <a:lnTo>
                      <a:pt x="7094" y="25661"/>
                    </a:lnTo>
                    <a:lnTo>
                      <a:pt x="7094" y="23853"/>
                    </a:lnTo>
                    <a:lnTo>
                      <a:pt x="7094" y="22828"/>
                    </a:lnTo>
                    <a:lnTo>
                      <a:pt x="7114" y="21039"/>
                    </a:lnTo>
                    <a:lnTo>
                      <a:pt x="7114" y="20035"/>
                    </a:lnTo>
                    <a:lnTo>
                      <a:pt x="7114" y="18226"/>
                    </a:lnTo>
                    <a:lnTo>
                      <a:pt x="7114" y="17201"/>
                    </a:lnTo>
                    <a:lnTo>
                      <a:pt x="7114" y="15413"/>
                    </a:lnTo>
                    <a:lnTo>
                      <a:pt x="7134" y="14388"/>
                    </a:lnTo>
                    <a:lnTo>
                      <a:pt x="7134" y="12600"/>
                    </a:lnTo>
                    <a:lnTo>
                      <a:pt x="7134" y="11575"/>
                    </a:lnTo>
                    <a:lnTo>
                      <a:pt x="7134" y="9786"/>
                    </a:lnTo>
                    <a:lnTo>
                      <a:pt x="7134" y="8761"/>
                    </a:lnTo>
                    <a:lnTo>
                      <a:pt x="7154" y="6973"/>
                    </a:lnTo>
                    <a:lnTo>
                      <a:pt x="7154" y="5968"/>
                    </a:lnTo>
                    <a:lnTo>
                      <a:pt x="7154" y="40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297;p30">
                <a:extLst>
                  <a:ext uri="{FF2B5EF4-FFF2-40B4-BE49-F238E27FC236}">
                    <a16:creationId xmlns:a16="http://schemas.microsoft.com/office/drawing/2014/main" id="{FB65615D-94B6-2BA1-16CA-4575C3C10906}"/>
                  </a:ext>
                </a:extLst>
              </p:cNvPr>
              <p:cNvSpPr/>
              <p:nvPr/>
            </p:nvSpPr>
            <p:spPr>
              <a:xfrm>
                <a:off x="5261350" y="2427950"/>
                <a:ext cx="349675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3987" h="8100" extrusionOk="0">
                    <a:moveTo>
                      <a:pt x="6973" y="1"/>
                    </a:moveTo>
                    <a:lnTo>
                      <a:pt x="0" y="4060"/>
                    </a:lnTo>
                    <a:lnTo>
                      <a:pt x="7013" y="8099"/>
                    </a:lnTo>
                    <a:lnTo>
                      <a:pt x="13986" y="4060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298;p30">
                <a:extLst>
                  <a:ext uri="{FF2B5EF4-FFF2-40B4-BE49-F238E27FC236}">
                    <a16:creationId xmlns:a16="http://schemas.microsoft.com/office/drawing/2014/main" id="{16842961-51ED-B676-7DA8-358BA43E8191}"/>
                  </a:ext>
                </a:extLst>
              </p:cNvPr>
              <p:cNvSpPr/>
              <p:nvPr/>
            </p:nvSpPr>
            <p:spPr>
              <a:xfrm>
                <a:off x="5258325" y="363215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299;p30">
                <a:extLst>
                  <a:ext uri="{FF2B5EF4-FFF2-40B4-BE49-F238E27FC236}">
                    <a16:creationId xmlns:a16="http://schemas.microsoft.com/office/drawing/2014/main" id="{0F212267-58B0-A36A-434D-B6F6587C6885}"/>
                  </a:ext>
                </a:extLst>
              </p:cNvPr>
              <p:cNvSpPr/>
              <p:nvPr/>
            </p:nvSpPr>
            <p:spPr>
              <a:xfrm>
                <a:off x="5258325" y="3561825"/>
                <a:ext cx="175350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4" extrusionOk="0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00;p30">
                <a:extLst>
                  <a:ext uri="{FF2B5EF4-FFF2-40B4-BE49-F238E27FC236}">
                    <a16:creationId xmlns:a16="http://schemas.microsoft.com/office/drawing/2014/main" id="{02500328-8587-01C3-AAFC-61B509B33289}"/>
                  </a:ext>
                </a:extLst>
              </p:cNvPr>
              <p:cNvSpPr/>
              <p:nvPr/>
            </p:nvSpPr>
            <p:spPr>
              <a:xfrm>
                <a:off x="5258825" y="349147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01;p30">
                <a:extLst>
                  <a:ext uri="{FF2B5EF4-FFF2-40B4-BE49-F238E27FC236}">
                    <a16:creationId xmlns:a16="http://schemas.microsoft.com/office/drawing/2014/main" id="{44C567AE-10E0-4AE8-21C4-AA6B241693EC}"/>
                  </a:ext>
                </a:extLst>
              </p:cNvPr>
              <p:cNvSpPr/>
              <p:nvPr/>
            </p:nvSpPr>
            <p:spPr>
              <a:xfrm>
                <a:off x="5258825" y="342115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02;p30">
                <a:extLst>
                  <a:ext uri="{FF2B5EF4-FFF2-40B4-BE49-F238E27FC236}">
                    <a16:creationId xmlns:a16="http://schemas.microsoft.com/office/drawing/2014/main" id="{24ABF574-0F2E-9C65-CAAF-A748FBAF69D8}"/>
                  </a:ext>
                </a:extLst>
              </p:cNvPr>
              <p:cNvSpPr/>
              <p:nvPr/>
            </p:nvSpPr>
            <p:spPr>
              <a:xfrm>
                <a:off x="5258825" y="335082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03;p30">
                <a:extLst>
                  <a:ext uri="{FF2B5EF4-FFF2-40B4-BE49-F238E27FC236}">
                    <a16:creationId xmlns:a16="http://schemas.microsoft.com/office/drawing/2014/main" id="{39090778-5543-20BA-2AC4-20B97D41DAA4}"/>
                  </a:ext>
                </a:extLst>
              </p:cNvPr>
              <p:cNvSpPr/>
              <p:nvPr/>
            </p:nvSpPr>
            <p:spPr>
              <a:xfrm>
                <a:off x="5259325" y="3280475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04;p30">
                <a:extLst>
                  <a:ext uri="{FF2B5EF4-FFF2-40B4-BE49-F238E27FC236}">
                    <a16:creationId xmlns:a16="http://schemas.microsoft.com/office/drawing/2014/main" id="{00E36314-B030-57C7-9D31-0827EFE7EBB7}"/>
                  </a:ext>
                </a:extLst>
              </p:cNvPr>
              <p:cNvSpPr/>
              <p:nvPr/>
            </p:nvSpPr>
            <p:spPr>
              <a:xfrm>
                <a:off x="5259325" y="3210150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1"/>
                    </a:moveTo>
                    <a:lnTo>
                      <a:pt x="1" y="1005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05;p30">
                <a:extLst>
                  <a:ext uri="{FF2B5EF4-FFF2-40B4-BE49-F238E27FC236}">
                    <a16:creationId xmlns:a16="http://schemas.microsoft.com/office/drawing/2014/main" id="{8CF07A2E-C917-D89F-08FE-537BCE79D613}"/>
                  </a:ext>
                </a:extLst>
              </p:cNvPr>
              <p:cNvSpPr/>
              <p:nvPr/>
            </p:nvSpPr>
            <p:spPr>
              <a:xfrm>
                <a:off x="5259825" y="3139825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06;p30">
                <a:extLst>
                  <a:ext uri="{FF2B5EF4-FFF2-40B4-BE49-F238E27FC236}">
                    <a16:creationId xmlns:a16="http://schemas.microsoft.com/office/drawing/2014/main" id="{9AC02266-E8A6-C421-A39C-79037D520601}"/>
                  </a:ext>
                </a:extLst>
              </p:cNvPr>
              <p:cNvSpPr/>
              <p:nvPr/>
            </p:nvSpPr>
            <p:spPr>
              <a:xfrm>
                <a:off x="5259825" y="3069500"/>
                <a:ext cx="175375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4" extrusionOk="0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07;p30">
                <a:extLst>
                  <a:ext uri="{FF2B5EF4-FFF2-40B4-BE49-F238E27FC236}">
                    <a16:creationId xmlns:a16="http://schemas.microsoft.com/office/drawing/2014/main" id="{EDD5DA65-3988-B6F9-A19F-60C57383AF29}"/>
                  </a:ext>
                </a:extLst>
              </p:cNvPr>
              <p:cNvSpPr/>
              <p:nvPr/>
            </p:nvSpPr>
            <p:spPr>
              <a:xfrm>
                <a:off x="5259825" y="2999150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7014" y="5065"/>
                    </a:lnTo>
                    <a:lnTo>
                      <a:pt x="7014" y="40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08;p30">
                <a:extLst>
                  <a:ext uri="{FF2B5EF4-FFF2-40B4-BE49-F238E27FC236}">
                    <a16:creationId xmlns:a16="http://schemas.microsoft.com/office/drawing/2014/main" id="{2591D508-3B25-97EC-F6C1-C4FA278835AD}"/>
                  </a:ext>
                </a:extLst>
              </p:cNvPr>
              <p:cNvSpPr/>
              <p:nvPr/>
            </p:nvSpPr>
            <p:spPr>
              <a:xfrm>
                <a:off x="5260350" y="292882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0"/>
                    </a:moveTo>
                    <a:lnTo>
                      <a:pt x="0" y="1025"/>
                    </a:lnTo>
                    <a:lnTo>
                      <a:pt x="7013" y="5064"/>
                    </a:lnTo>
                    <a:lnTo>
                      <a:pt x="7013" y="4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309;p30">
                <a:extLst>
                  <a:ext uri="{FF2B5EF4-FFF2-40B4-BE49-F238E27FC236}">
                    <a16:creationId xmlns:a16="http://schemas.microsoft.com/office/drawing/2014/main" id="{15FB9411-7DA7-7452-4324-1F3369000611}"/>
                  </a:ext>
                </a:extLst>
              </p:cNvPr>
              <p:cNvSpPr/>
              <p:nvPr/>
            </p:nvSpPr>
            <p:spPr>
              <a:xfrm>
                <a:off x="5260350" y="285850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310;p30">
                <a:extLst>
                  <a:ext uri="{FF2B5EF4-FFF2-40B4-BE49-F238E27FC236}">
                    <a16:creationId xmlns:a16="http://schemas.microsoft.com/office/drawing/2014/main" id="{6569838C-31A5-3B1A-F227-D262F4C58E79}"/>
                  </a:ext>
                </a:extLst>
              </p:cNvPr>
              <p:cNvSpPr/>
              <p:nvPr/>
            </p:nvSpPr>
            <p:spPr>
              <a:xfrm>
                <a:off x="5260350" y="2788150"/>
                <a:ext cx="1758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5065" extrusionOk="0">
                    <a:moveTo>
                      <a:pt x="20" y="1"/>
                    </a:moveTo>
                    <a:lnTo>
                      <a:pt x="0" y="1006"/>
                    </a:lnTo>
                    <a:lnTo>
                      <a:pt x="7013" y="5065"/>
                    </a:lnTo>
                    <a:lnTo>
                      <a:pt x="7033" y="404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311;p30">
                <a:extLst>
                  <a:ext uri="{FF2B5EF4-FFF2-40B4-BE49-F238E27FC236}">
                    <a16:creationId xmlns:a16="http://schemas.microsoft.com/office/drawing/2014/main" id="{FFFF0EC4-88EE-1915-1155-36E151A7E30F}"/>
                  </a:ext>
                </a:extLst>
              </p:cNvPr>
              <p:cNvSpPr/>
              <p:nvPr/>
            </p:nvSpPr>
            <p:spPr>
              <a:xfrm>
                <a:off x="5260850" y="271782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1"/>
                    </a:moveTo>
                    <a:lnTo>
                      <a:pt x="0" y="1005"/>
                    </a:lnTo>
                    <a:lnTo>
                      <a:pt x="7013" y="5065"/>
                    </a:lnTo>
                    <a:lnTo>
                      <a:pt x="7013" y="40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312;p30">
                <a:extLst>
                  <a:ext uri="{FF2B5EF4-FFF2-40B4-BE49-F238E27FC236}">
                    <a16:creationId xmlns:a16="http://schemas.microsoft.com/office/drawing/2014/main" id="{BFD74886-5944-8CE1-07BC-F958E943E36C}"/>
                  </a:ext>
                </a:extLst>
              </p:cNvPr>
              <p:cNvSpPr/>
              <p:nvPr/>
            </p:nvSpPr>
            <p:spPr>
              <a:xfrm>
                <a:off x="5260850" y="264750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313;p30">
                <a:extLst>
                  <a:ext uri="{FF2B5EF4-FFF2-40B4-BE49-F238E27FC236}">
                    <a16:creationId xmlns:a16="http://schemas.microsoft.com/office/drawing/2014/main" id="{5FBEB252-B7D1-3A07-EEB1-58BBB6126733}"/>
                  </a:ext>
                </a:extLst>
              </p:cNvPr>
              <p:cNvSpPr/>
              <p:nvPr/>
            </p:nvSpPr>
            <p:spPr>
              <a:xfrm>
                <a:off x="5261350" y="2577175"/>
                <a:ext cx="175350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4" extrusionOk="0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314;p30">
                <a:extLst>
                  <a:ext uri="{FF2B5EF4-FFF2-40B4-BE49-F238E27FC236}">
                    <a16:creationId xmlns:a16="http://schemas.microsoft.com/office/drawing/2014/main" id="{35156B2F-9C88-53C5-52A7-11E467725701}"/>
                  </a:ext>
                </a:extLst>
              </p:cNvPr>
              <p:cNvSpPr/>
              <p:nvPr/>
            </p:nvSpPr>
            <p:spPr>
              <a:xfrm>
                <a:off x="5435675" y="2860000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0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315;p30">
                <a:extLst>
                  <a:ext uri="{FF2B5EF4-FFF2-40B4-BE49-F238E27FC236}">
                    <a16:creationId xmlns:a16="http://schemas.microsoft.com/office/drawing/2014/main" id="{D8BA3326-D436-1961-34AB-A1E29DA05FF6}"/>
                  </a:ext>
                </a:extLst>
              </p:cNvPr>
              <p:cNvSpPr/>
              <p:nvPr/>
            </p:nvSpPr>
            <p:spPr>
              <a:xfrm>
                <a:off x="5435675" y="2789175"/>
                <a:ext cx="1748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5044" extrusionOk="0">
                    <a:moveTo>
                      <a:pt x="6993" y="0"/>
                    </a:moveTo>
                    <a:lnTo>
                      <a:pt x="20" y="4039"/>
                    </a:lnTo>
                    <a:lnTo>
                      <a:pt x="0" y="5044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316;p30">
                <a:extLst>
                  <a:ext uri="{FF2B5EF4-FFF2-40B4-BE49-F238E27FC236}">
                    <a16:creationId xmlns:a16="http://schemas.microsoft.com/office/drawing/2014/main" id="{751FA167-3F16-CE2B-C228-76F6785DE0C1}"/>
                  </a:ext>
                </a:extLst>
              </p:cNvPr>
              <p:cNvSpPr/>
              <p:nvPr/>
            </p:nvSpPr>
            <p:spPr>
              <a:xfrm>
                <a:off x="5435175" y="3071500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317;p30">
                <a:extLst>
                  <a:ext uri="{FF2B5EF4-FFF2-40B4-BE49-F238E27FC236}">
                    <a16:creationId xmlns:a16="http://schemas.microsoft.com/office/drawing/2014/main" id="{BAC69C6B-E906-F12E-BF20-3FA6E66550AA}"/>
                  </a:ext>
                </a:extLst>
              </p:cNvPr>
              <p:cNvSpPr/>
              <p:nvPr/>
            </p:nvSpPr>
            <p:spPr>
              <a:xfrm>
                <a:off x="5434675" y="3142325"/>
                <a:ext cx="1743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045" extrusionOk="0">
                    <a:moveTo>
                      <a:pt x="6973" y="1"/>
                    </a:moveTo>
                    <a:lnTo>
                      <a:pt x="2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318;p30">
                <a:extLst>
                  <a:ext uri="{FF2B5EF4-FFF2-40B4-BE49-F238E27FC236}">
                    <a16:creationId xmlns:a16="http://schemas.microsoft.com/office/drawing/2014/main" id="{21FE5C51-260D-8B1C-A3C6-CE0CC30C076B}"/>
                  </a:ext>
                </a:extLst>
              </p:cNvPr>
              <p:cNvSpPr/>
              <p:nvPr/>
            </p:nvSpPr>
            <p:spPr>
              <a:xfrm>
                <a:off x="5434675" y="3212675"/>
                <a:ext cx="174325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044" extrusionOk="0">
                    <a:moveTo>
                      <a:pt x="6973" y="0"/>
                    </a:moveTo>
                    <a:lnTo>
                      <a:pt x="0" y="403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319;p30">
                <a:extLst>
                  <a:ext uri="{FF2B5EF4-FFF2-40B4-BE49-F238E27FC236}">
                    <a16:creationId xmlns:a16="http://schemas.microsoft.com/office/drawing/2014/main" id="{82995B23-9841-7CB7-77B1-F0A2FA3AC4AB}"/>
                  </a:ext>
                </a:extLst>
              </p:cNvPr>
              <p:cNvSpPr/>
              <p:nvPr/>
            </p:nvSpPr>
            <p:spPr>
              <a:xfrm>
                <a:off x="5433650" y="3636175"/>
                <a:ext cx="1743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4" extrusionOk="0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320;p30">
                <a:extLst>
                  <a:ext uri="{FF2B5EF4-FFF2-40B4-BE49-F238E27FC236}">
                    <a16:creationId xmlns:a16="http://schemas.microsoft.com/office/drawing/2014/main" id="{9D7B6041-4248-6C81-831C-17442D8120BB}"/>
                  </a:ext>
                </a:extLst>
              </p:cNvPr>
              <p:cNvSpPr/>
              <p:nvPr/>
            </p:nvSpPr>
            <p:spPr>
              <a:xfrm>
                <a:off x="5433650" y="35658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321;p30">
                <a:extLst>
                  <a:ext uri="{FF2B5EF4-FFF2-40B4-BE49-F238E27FC236}">
                    <a16:creationId xmlns:a16="http://schemas.microsoft.com/office/drawing/2014/main" id="{42E09A7B-55B5-6CF1-5239-ADC8F2A1E53C}"/>
                  </a:ext>
                </a:extLst>
              </p:cNvPr>
              <p:cNvSpPr/>
              <p:nvPr/>
            </p:nvSpPr>
            <p:spPr>
              <a:xfrm>
                <a:off x="5434150" y="3495000"/>
                <a:ext cx="1738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5045" extrusionOk="0">
                    <a:moveTo>
                      <a:pt x="6954" y="0"/>
                    </a:moveTo>
                    <a:lnTo>
                      <a:pt x="1" y="4040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322;p30">
                <a:extLst>
                  <a:ext uri="{FF2B5EF4-FFF2-40B4-BE49-F238E27FC236}">
                    <a16:creationId xmlns:a16="http://schemas.microsoft.com/office/drawing/2014/main" id="{CFC5FF57-1B60-8EAA-59F6-9D68E8681EE0}"/>
                  </a:ext>
                </a:extLst>
              </p:cNvPr>
              <p:cNvSpPr/>
              <p:nvPr/>
            </p:nvSpPr>
            <p:spPr>
              <a:xfrm>
                <a:off x="5434150" y="3424675"/>
                <a:ext cx="174350" cy="1256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24" extrusionOk="0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24"/>
                    </a:lnTo>
                    <a:lnTo>
                      <a:pt x="6974" y="100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323;p30">
                <a:extLst>
                  <a:ext uri="{FF2B5EF4-FFF2-40B4-BE49-F238E27FC236}">
                    <a16:creationId xmlns:a16="http://schemas.microsoft.com/office/drawing/2014/main" id="{387075C5-7FD9-8E92-B10F-4BE0A119996B}"/>
                  </a:ext>
                </a:extLst>
              </p:cNvPr>
              <p:cNvSpPr/>
              <p:nvPr/>
            </p:nvSpPr>
            <p:spPr>
              <a:xfrm>
                <a:off x="5434150" y="33538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324;p30">
                <a:extLst>
                  <a:ext uri="{FF2B5EF4-FFF2-40B4-BE49-F238E27FC236}">
                    <a16:creationId xmlns:a16="http://schemas.microsoft.com/office/drawing/2014/main" id="{357242F9-8F75-273A-9FBF-484C6D0C20FD}"/>
                  </a:ext>
                </a:extLst>
              </p:cNvPr>
              <p:cNvSpPr/>
              <p:nvPr/>
            </p:nvSpPr>
            <p:spPr>
              <a:xfrm>
                <a:off x="5434675" y="3283500"/>
                <a:ext cx="1743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045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325;p30">
                <a:extLst>
                  <a:ext uri="{FF2B5EF4-FFF2-40B4-BE49-F238E27FC236}">
                    <a16:creationId xmlns:a16="http://schemas.microsoft.com/office/drawing/2014/main" id="{547D0677-D9CE-86EF-9E07-8AEBE6C9A2F9}"/>
                  </a:ext>
                </a:extLst>
              </p:cNvPr>
              <p:cNvSpPr/>
              <p:nvPr/>
            </p:nvSpPr>
            <p:spPr>
              <a:xfrm>
                <a:off x="5435175" y="3001175"/>
                <a:ext cx="1743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4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326;p30">
                <a:extLst>
                  <a:ext uri="{FF2B5EF4-FFF2-40B4-BE49-F238E27FC236}">
                    <a16:creationId xmlns:a16="http://schemas.microsoft.com/office/drawing/2014/main" id="{9CC785CB-DC93-EBE5-9C46-BD4B05BD35F2}"/>
                  </a:ext>
                </a:extLst>
              </p:cNvPr>
              <p:cNvSpPr/>
              <p:nvPr/>
            </p:nvSpPr>
            <p:spPr>
              <a:xfrm>
                <a:off x="5435675" y="29303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1"/>
                    </a:moveTo>
                    <a:lnTo>
                      <a:pt x="0" y="404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327;p30">
                <a:extLst>
                  <a:ext uri="{FF2B5EF4-FFF2-40B4-BE49-F238E27FC236}">
                    <a16:creationId xmlns:a16="http://schemas.microsoft.com/office/drawing/2014/main" id="{BDBCFA52-8364-8470-983B-72D0303433BC}"/>
                  </a:ext>
                </a:extLst>
              </p:cNvPr>
              <p:cNvSpPr/>
              <p:nvPr/>
            </p:nvSpPr>
            <p:spPr>
              <a:xfrm>
                <a:off x="5436175" y="27188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1"/>
                    </a:moveTo>
                    <a:lnTo>
                      <a:pt x="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328;p30">
                <a:extLst>
                  <a:ext uri="{FF2B5EF4-FFF2-40B4-BE49-F238E27FC236}">
                    <a16:creationId xmlns:a16="http://schemas.microsoft.com/office/drawing/2014/main" id="{C44F85B0-C266-473D-F374-68F9829F90FF}"/>
                  </a:ext>
                </a:extLst>
              </p:cNvPr>
              <p:cNvSpPr/>
              <p:nvPr/>
            </p:nvSpPr>
            <p:spPr>
              <a:xfrm>
                <a:off x="5436175" y="2648000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329;p30">
                <a:extLst>
                  <a:ext uri="{FF2B5EF4-FFF2-40B4-BE49-F238E27FC236}">
                    <a16:creationId xmlns:a16="http://schemas.microsoft.com/office/drawing/2014/main" id="{BB1980F5-F37D-ABAF-1250-42C5A28DB7F9}"/>
                  </a:ext>
                </a:extLst>
              </p:cNvPr>
              <p:cNvSpPr/>
              <p:nvPr/>
            </p:nvSpPr>
            <p:spPr>
              <a:xfrm>
                <a:off x="5436675" y="2577675"/>
                <a:ext cx="1743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4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330;p30">
                <a:extLst>
                  <a:ext uri="{FF2B5EF4-FFF2-40B4-BE49-F238E27FC236}">
                    <a16:creationId xmlns:a16="http://schemas.microsoft.com/office/drawing/2014/main" id="{D00228F1-F86A-55BE-B192-20526AD53365}"/>
                  </a:ext>
                </a:extLst>
              </p:cNvPr>
              <p:cNvSpPr/>
              <p:nvPr/>
            </p:nvSpPr>
            <p:spPr>
              <a:xfrm>
                <a:off x="4957900" y="3439225"/>
                <a:ext cx="96000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708" extrusionOk="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331;p30">
                <a:extLst>
                  <a:ext uri="{FF2B5EF4-FFF2-40B4-BE49-F238E27FC236}">
                    <a16:creationId xmlns:a16="http://schemas.microsoft.com/office/drawing/2014/main" id="{A2D9A41D-E553-B50B-9E34-7941975B6C69}"/>
                  </a:ext>
                </a:extLst>
              </p:cNvPr>
              <p:cNvSpPr/>
              <p:nvPr/>
            </p:nvSpPr>
            <p:spPr>
              <a:xfrm>
                <a:off x="5076475" y="33734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332;p30">
                <a:extLst>
                  <a:ext uri="{FF2B5EF4-FFF2-40B4-BE49-F238E27FC236}">
                    <a16:creationId xmlns:a16="http://schemas.microsoft.com/office/drawing/2014/main" id="{B1D2FB2C-3556-9D1B-4EF6-510A0532D783}"/>
                  </a:ext>
                </a:extLst>
              </p:cNvPr>
              <p:cNvSpPr/>
              <p:nvPr/>
            </p:nvSpPr>
            <p:spPr>
              <a:xfrm>
                <a:off x="3975775" y="3581900"/>
                <a:ext cx="622975" cy="620975"/>
              </a:xfrm>
              <a:custGeom>
                <a:avLst/>
                <a:gdLst/>
                <a:ahLst/>
                <a:cxnLst/>
                <a:rect l="l" t="t" r="r" b="b"/>
                <a:pathLst>
                  <a:path w="24919" h="24839" extrusionOk="0">
                    <a:moveTo>
                      <a:pt x="24918" y="1"/>
                    </a:moveTo>
                    <a:lnTo>
                      <a:pt x="20" y="14469"/>
                    </a:lnTo>
                    <a:lnTo>
                      <a:pt x="0" y="24838"/>
                    </a:lnTo>
                    <a:lnTo>
                      <a:pt x="24878" y="10390"/>
                    </a:lnTo>
                    <a:lnTo>
                      <a:pt x="24918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333;p30">
                <a:extLst>
                  <a:ext uri="{FF2B5EF4-FFF2-40B4-BE49-F238E27FC236}">
                    <a16:creationId xmlns:a16="http://schemas.microsoft.com/office/drawing/2014/main" id="{F50B61BD-4319-EF09-317F-53301027049E}"/>
                  </a:ext>
                </a:extLst>
              </p:cNvPr>
              <p:cNvSpPr/>
              <p:nvPr/>
            </p:nvSpPr>
            <p:spPr>
              <a:xfrm>
                <a:off x="3349300" y="3581900"/>
                <a:ext cx="627000" cy="620975"/>
              </a:xfrm>
              <a:custGeom>
                <a:avLst/>
                <a:gdLst/>
                <a:ahLst/>
                <a:cxnLst/>
                <a:rect l="l" t="t" r="r" b="b"/>
                <a:pathLst>
                  <a:path w="25080" h="24839" extrusionOk="0">
                    <a:moveTo>
                      <a:pt x="41" y="1"/>
                    </a:moveTo>
                    <a:lnTo>
                      <a:pt x="1" y="10390"/>
                    </a:lnTo>
                    <a:lnTo>
                      <a:pt x="25059" y="24838"/>
                    </a:lnTo>
                    <a:lnTo>
                      <a:pt x="25079" y="14469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334;p30">
                <a:extLst>
                  <a:ext uri="{FF2B5EF4-FFF2-40B4-BE49-F238E27FC236}">
                    <a16:creationId xmlns:a16="http://schemas.microsoft.com/office/drawing/2014/main" id="{C9C9FB0F-12B6-4A28-36D4-34BF8FF6C36C}"/>
                  </a:ext>
                </a:extLst>
              </p:cNvPr>
              <p:cNvSpPr/>
              <p:nvPr/>
            </p:nvSpPr>
            <p:spPr>
              <a:xfrm>
                <a:off x="3350325" y="3220200"/>
                <a:ext cx="1248425" cy="723450"/>
              </a:xfrm>
              <a:custGeom>
                <a:avLst/>
                <a:gdLst/>
                <a:ahLst/>
                <a:cxnLst/>
                <a:rect l="l" t="t" r="r" b="b"/>
                <a:pathLst>
                  <a:path w="49937" h="28938" extrusionOk="0">
                    <a:moveTo>
                      <a:pt x="24878" y="1"/>
                    </a:moveTo>
                    <a:lnTo>
                      <a:pt x="0" y="14469"/>
                    </a:lnTo>
                    <a:lnTo>
                      <a:pt x="25038" y="28937"/>
                    </a:lnTo>
                    <a:lnTo>
                      <a:pt x="49936" y="14469"/>
                    </a:lnTo>
                    <a:lnTo>
                      <a:pt x="248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335;p30">
                <a:extLst>
                  <a:ext uri="{FF2B5EF4-FFF2-40B4-BE49-F238E27FC236}">
                    <a16:creationId xmlns:a16="http://schemas.microsoft.com/office/drawing/2014/main" id="{1E1764A8-E320-19B9-0AAB-FEF9C0BFF911}"/>
                  </a:ext>
                </a:extLst>
              </p:cNvPr>
              <p:cNvSpPr/>
              <p:nvPr/>
            </p:nvSpPr>
            <p:spPr>
              <a:xfrm>
                <a:off x="3959200" y="3339775"/>
                <a:ext cx="132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286" h="5286" extrusionOk="0">
                    <a:moveTo>
                      <a:pt x="5285" y="0"/>
                    </a:moveTo>
                    <a:lnTo>
                      <a:pt x="0" y="3075"/>
                    </a:lnTo>
                    <a:lnTo>
                      <a:pt x="0" y="5285"/>
                    </a:lnTo>
                    <a:lnTo>
                      <a:pt x="5285" y="2211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336;p30">
                <a:extLst>
                  <a:ext uri="{FF2B5EF4-FFF2-40B4-BE49-F238E27FC236}">
                    <a16:creationId xmlns:a16="http://schemas.microsoft.com/office/drawing/2014/main" id="{450C67B4-C51A-7883-BB8F-5A92F94DC379}"/>
                  </a:ext>
                </a:extLst>
              </p:cNvPr>
              <p:cNvSpPr/>
              <p:nvPr/>
            </p:nvSpPr>
            <p:spPr>
              <a:xfrm>
                <a:off x="3826075" y="3339775"/>
                <a:ext cx="133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286" extrusionOk="0">
                    <a:moveTo>
                      <a:pt x="20" y="0"/>
                    </a:moveTo>
                    <a:lnTo>
                      <a:pt x="0" y="2211"/>
                    </a:lnTo>
                    <a:lnTo>
                      <a:pt x="5325" y="5285"/>
                    </a:lnTo>
                    <a:lnTo>
                      <a:pt x="5325" y="307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337;p30">
                <a:extLst>
                  <a:ext uri="{FF2B5EF4-FFF2-40B4-BE49-F238E27FC236}">
                    <a16:creationId xmlns:a16="http://schemas.microsoft.com/office/drawing/2014/main" id="{B15A8555-5746-C7C5-B1AA-D5E2999B0A5E}"/>
                  </a:ext>
                </a:extLst>
              </p:cNvPr>
              <p:cNvSpPr/>
              <p:nvPr/>
            </p:nvSpPr>
            <p:spPr>
              <a:xfrm>
                <a:off x="3826575" y="3262900"/>
                <a:ext cx="264775" cy="153750"/>
              </a:xfrm>
              <a:custGeom>
                <a:avLst/>
                <a:gdLst/>
                <a:ahLst/>
                <a:cxnLst/>
                <a:rect l="l" t="t" r="r" b="b"/>
                <a:pathLst>
                  <a:path w="10591" h="6150" extrusionOk="0">
                    <a:moveTo>
                      <a:pt x="5285" y="1"/>
                    </a:moveTo>
                    <a:lnTo>
                      <a:pt x="0" y="3075"/>
                    </a:lnTo>
                    <a:lnTo>
                      <a:pt x="5305" y="6150"/>
                    </a:lnTo>
                    <a:lnTo>
                      <a:pt x="10590" y="3075"/>
                    </a:lnTo>
                    <a:lnTo>
                      <a:pt x="52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338;p30">
                <a:extLst>
                  <a:ext uri="{FF2B5EF4-FFF2-40B4-BE49-F238E27FC236}">
                    <a16:creationId xmlns:a16="http://schemas.microsoft.com/office/drawing/2014/main" id="{22487935-3D69-3104-5705-08D574F11DC5}"/>
                  </a:ext>
                </a:extLst>
              </p:cNvPr>
              <p:cNvSpPr/>
              <p:nvPr/>
            </p:nvSpPr>
            <p:spPr>
              <a:xfrm>
                <a:off x="4124975" y="3444250"/>
                <a:ext cx="132150" cy="131650"/>
              </a:xfrm>
              <a:custGeom>
                <a:avLst/>
                <a:gdLst/>
                <a:ahLst/>
                <a:cxnLst/>
                <a:rect l="l" t="t" r="r" b="b"/>
                <a:pathLst>
                  <a:path w="5286" h="5266" extrusionOk="0">
                    <a:moveTo>
                      <a:pt x="5286" y="1"/>
                    </a:moveTo>
                    <a:lnTo>
                      <a:pt x="1" y="3055"/>
                    </a:lnTo>
                    <a:lnTo>
                      <a:pt x="1" y="5266"/>
                    </a:lnTo>
                    <a:lnTo>
                      <a:pt x="5286" y="2191"/>
                    </a:lnTo>
                    <a:lnTo>
                      <a:pt x="5286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339;p30">
                <a:extLst>
                  <a:ext uri="{FF2B5EF4-FFF2-40B4-BE49-F238E27FC236}">
                    <a16:creationId xmlns:a16="http://schemas.microsoft.com/office/drawing/2014/main" id="{2A76B2DF-9137-5195-A592-92582129E627}"/>
                  </a:ext>
                </a:extLst>
              </p:cNvPr>
              <p:cNvSpPr/>
              <p:nvPr/>
            </p:nvSpPr>
            <p:spPr>
              <a:xfrm>
                <a:off x="3991850" y="3444250"/>
                <a:ext cx="133150" cy="13165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266" extrusionOk="0">
                    <a:moveTo>
                      <a:pt x="0" y="1"/>
                    </a:moveTo>
                    <a:lnTo>
                      <a:pt x="0" y="2191"/>
                    </a:lnTo>
                    <a:lnTo>
                      <a:pt x="5326" y="5266"/>
                    </a:lnTo>
                    <a:lnTo>
                      <a:pt x="5326" y="30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340;p30">
                <a:extLst>
                  <a:ext uri="{FF2B5EF4-FFF2-40B4-BE49-F238E27FC236}">
                    <a16:creationId xmlns:a16="http://schemas.microsoft.com/office/drawing/2014/main" id="{943F7286-CEC2-A012-3BB0-607ABBFE51B8}"/>
                  </a:ext>
                </a:extLst>
              </p:cNvPr>
              <p:cNvSpPr/>
              <p:nvPr/>
            </p:nvSpPr>
            <p:spPr>
              <a:xfrm>
                <a:off x="3991850" y="3367400"/>
                <a:ext cx="265275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6130" extrusionOk="0">
                    <a:moveTo>
                      <a:pt x="5285" y="0"/>
                    </a:moveTo>
                    <a:lnTo>
                      <a:pt x="0" y="3075"/>
                    </a:lnTo>
                    <a:lnTo>
                      <a:pt x="5326" y="6129"/>
                    </a:lnTo>
                    <a:lnTo>
                      <a:pt x="10611" y="3075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341;p30">
                <a:extLst>
                  <a:ext uri="{FF2B5EF4-FFF2-40B4-BE49-F238E27FC236}">
                    <a16:creationId xmlns:a16="http://schemas.microsoft.com/office/drawing/2014/main" id="{8E765446-C9A7-82A2-B7D2-19B077D08EE9}"/>
                  </a:ext>
                </a:extLst>
              </p:cNvPr>
              <p:cNvSpPr/>
              <p:nvPr/>
            </p:nvSpPr>
            <p:spPr>
              <a:xfrm>
                <a:off x="4290750" y="3548250"/>
                <a:ext cx="132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286" h="5286" extrusionOk="0">
                    <a:moveTo>
                      <a:pt x="5286" y="0"/>
                    </a:moveTo>
                    <a:lnTo>
                      <a:pt x="1" y="3075"/>
                    </a:lnTo>
                    <a:lnTo>
                      <a:pt x="1" y="5285"/>
                    </a:lnTo>
                    <a:lnTo>
                      <a:pt x="5266" y="2211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342;p30">
                <a:extLst>
                  <a:ext uri="{FF2B5EF4-FFF2-40B4-BE49-F238E27FC236}">
                    <a16:creationId xmlns:a16="http://schemas.microsoft.com/office/drawing/2014/main" id="{D827237B-E7BA-1857-D050-11C68ADF0D3A}"/>
                  </a:ext>
                </a:extLst>
              </p:cNvPr>
              <p:cNvSpPr/>
              <p:nvPr/>
            </p:nvSpPr>
            <p:spPr>
              <a:xfrm>
                <a:off x="4157625" y="3548250"/>
                <a:ext cx="133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286" extrusionOk="0">
                    <a:moveTo>
                      <a:pt x="1" y="0"/>
                    </a:moveTo>
                    <a:lnTo>
                      <a:pt x="1" y="2211"/>
                    </a:lnTo>
                    <a:lnTo>
                      <a:pt x="5326" y="5285"/>
                    </a:lnTo>
                    <a:lnTo>
                      <a:pt x="5326" y="30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343;p30">
                <a:extLst>
                  <a:ext uri="{FF2B5EF4-FFF2-40B4-BE49-F238E27FC236}">
                    <a16:creationId xmlns:a16="http://schemas.microsoft.com/office/drawing/2014/main" id="{F6C3F585-922D-DE3C-54DA-9C2F3971C826}"/>
                  </a:ext>
                </a:extLst>
              </p:cNvPr>
              <p:cNvSpPr/>
              <p:nvPr/>
            </p:nvSpPr>
            <p:spPr>
              <a:xfrm>
                <a:off x="4157625" y="3471900"/>
                <a:ext cx="26527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6129" extrusionOk="0">
                    <a:moveTo>
                      <a:pt x="5286" y="0"/>
                    </a:moveTo>
                    <a:lnTo>
                      <a:pt x="1" y="3054"/>
                    </a:lnTo>
                    <a:lnTo>
                      <a:pt x="5326" y="6129"/>
                    </a:lnTo>
                    <a:lnTo>
                      <a:pt x="10611" y="3054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344;p30">
                <a:extLst>
                  <a:ext uri="{FF2B5EF4-FFF2-40B4-BE49-F238E27FC236}">
                    <a16:creationId xmlns:a16="http://schemas.microsoft.com/office/drawing/2014/main" id="{426BEDA3-CF95-EFD4-501D-422165FA5600}"/>
                  </a:ext>
                </a:extLst>
              </p:cNvPr>
              <p:cNvSpPr/>
              <p:nvPr/>
            </p:nvSpPr>
            <p:spPr>
              <a:xfrm>
                <a:off x="3583925" y="3286000"/>
                <a:ext cx="27650" cy="3650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4600" extrusionOk="0">
                    <a:moveTo>
                      <a:pt x="1106" y="1"/>
                    </a:move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6" y="2"/>
                      <a:pt x="1106" y="1"/>
                      <a:pt x="1106" y="1"/>
                    </a:cubicBezTo>
                    <a:close/>
                    <a:moveTo>
                      <a:pt x="40" y="1"/>
                    </a:moveTo>
                    <a:lnTo>
                      <a:pt x="0" y="14288"/>
                    </a:lnTo>
                    <a:cubicBezTo>
                      <a:pt x="20" y="14389"/>
                      <a:pt x="81" y="14469"/>
                      <a:pt x="161" y="14509"/>
                    </a:cubicBezTo>
                    <a:cubicBezTo>
                      <a:pt x="282" y="14570"/>
                      <a:pt x="412" y="14600"/>
                      <a:pt x="543" y="14600"/>
                    </a:cubicBezTo>
                    <a:cubicBezTo>
                      <a:pt x="673" y="14600"/>
                      <a:pt x="804" y="14570"/>
                      <a:pt x="925" y="14509"/>
                    </a:cubicBezTo>
                    <a:cubicBezTo>
                      <a:pt x="1005" y="14469"/>
                      <a:pt x="1065" y="14369"/>
                      <a:pt x="1065" y="14288"/>
                    </a:cubicBez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5" y="102"/>
                      <a:pt x="1045" y="182"/>
                      <a:pt x="965" y="222"/>
                    </a:cubicBezTo>
                    <a:cubicBezTo>
                      <a:pt x="844" y="282"/>
                      <a:pt x="714" y="312"/>
                      <a:pt x="583" y="312"/>
                    </a:cubicBezTo>
                    <a:cubicBezTo>
                      <a:pt x="452" y="312"/>
                      <a:pt x="322" y="282"/>
                      <a:pt x="201" y="222"/>
                    </a:cubicBezTo>
                    <a:cubicBezTo>
                      <a:pt x="121" y="182"/>
                      <a:pt x="61" y="101"/>
                      <a:pt x="40" y="1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345;p30">
                <a:extLst>
                  <a:ext uri="{FF2B5EF4-FFF2-40B4-BE49-F238E27FC236}">
                    <a16:creationId xmlns:a16="http://schemas.microsoft.com/office/drawing/2014/main" id="{6EF06283-32A1-B7E6-D721-8090F2E6E92D}"/>
                  </a:ext>
                </a:extLst>
              </p:cNvPr>
              <p:cNvSpPr/>
              <p:nvPr/>
            </p:nvSpPr>
            <p:spPr>
              <a:xfrm>
                <a:off x="3583925" y="3278275"/>
                <a:ext cx="291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622" extrusionOk="0">
                    <a:moveTo>
                      <a:pt x="595" y="1"/>
                    </a:moveTo>
                    <a:cubicBezTo>
                      <a:pt x="462" y="1"/>
                      <a:pt x="326" y="36"/>
                      <a:pt x="201" y="109"/>
                    </a:cubicBezTo>
                    <a:cubicBezTo>
                      <a:pt x="0" y="169"/>
                      <a:pt x="0" y="471"/>
                      <a:pt x="201" y="531"/>
                    </a:cubicBezTo>
                    <a:cubicBezTo>
                      <a:pt x="322" y="591"/>
                      <a:pt x="452" y="621"/>
                      <a:pt x="581" y="621"/>
                    </a:cubicBezTo>
                    <a:cubicBezTo>
                      <a:pt x="709" y="621"/>
                      <a:pt x="834" y="591"/>
                      <a:pt x="945" y="531"/>
                    </a:cubicBezTo>
                    <a:cubicBezTo>
                      <a:pt x="1166" y="471"/>
                      <a:pt x="1166" y="169"/>
                      <a:pt x="945" y="89"/>
                    </a:cubicBezTo>
                    <a:cubicBezTo>
                      <a:pt x="838" y="31"/>
                      <a:pt x="718" y="1"/>
                      <a:pt x="5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346;p30">
                <a:extLst>
                  <a:ext uri="{FF2B5EF4-FFF2-40B4-BE49-F238E27FC236}">
                    <a16:creationId xmlns:a16="http://schemas.microsoft.com/office/drawing/2014/main" id="{AE441819-EBF0-6DB8-021A-0EF1E93E0EFC}"/>
                  </a:ext>
                </a:extLst>
              </p:cNvPr>
              <p:cNvSpPr/>
              <p:nvPr/>
            </p:nvSpPr>
            <p:spPr>
              <a:xfrm>
                <a:off x="3647725" y="3325200"/>
                <a:ext cx="27650" cy="3645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4580" extrusionOk="0">
                    <a:moveTo>
                      <a:pt x="41" y="0"/>
                    </a:moveTo>
                    <a:lnTo>
                      <a:pt x="0" y="14268"/>
                    </a:lnTo>
                    <a:cubicBezTo>
                      <a:pt x="0" y="14368"/>
                      <a:pt x="61" y="14449"/>
                      <a:pt x="161" y="14489"/>
                    </a:cubicBezTo>
                    <a:cubicBezTo>
                      <a:pt x="272" y="14549"/>
                      <a:pt x="397" y="14579"/>
                      <a:pt x="525" y="14579"/>
                    </a:cubicBezTo>
                    <a:cubicBezTo>
                      <a:pt x="653" y="14579"/>
                      <a:pt x="784" y="14549"/>
                      <a:pt x="905" y="14489"/>
                    </a:cubicBezTo>
                    <a:cubicBezTo>
                      <a:pt x="985" y="14449"/>
                      <a:pt x="1045" y="14368"/>
                      <a:pt x="1065" y="14268"/>
                    </a:cubicBezTo>
                    <a:lnTo>
                      <a:pt x="1106" y="0"/>
                    </a:lnTo>
                    <a:lnTo>
                      <a:pt x="1106" y="0"/>
                    </a:lnTo>
                    <a:cubicBezTo>
                      <a:pt x="1085" y="81"/>
                      <a:pt x="1025" y="181"/>
                      <a:pt x="945" y="221"/>
                    </a:cubicBezTo>
                    <a:cubicBezTo>
                      <a:pt x="824" y="282"/>
                      <a:pt x="694" y="312"/>
                      <a:pt x="566" y="312"/>
                    </a:cubicBezTo>
                    <a:cubicBezTo>
                      <a:pt x="437" y="312"/>
                      <a:pt x="312" y="282"/>
                      <a:pt x="201" y="221"/>
                    </a:cubicBezTo>
                    <a:cubicBezTo>
                      <a:pt x="101" y="181"/>
                      <a:pt x="41" y="81"/>
                      <a:pt x="41" y="0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347;p30">
                <a:extLst>
                  <a:ext uri="{FF2B5EF4-FFF2-40B4-BE49-F238E27FC236}">
                    <a16:creationId xmlns:a16="http://schemas.microsoft.com/office/drawing/2014/main" id="{CD2963D6-4FFE-EDB0-23B9-56CBD0DA811A}"/>
                  </a:ext>
                </a:extLst>
              </p:cNvPr>
              <p:cNvSpPr/>
              <p:nvPr/>
            </p:nvSpPr>
            <p:spPr>
              <a:xfrm>
                <a:off x="3647225" y="3317400"/>
                <a:ext cx="291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604" extrusionOk="0">
                    <a:moveTo>
                      <a:pt x="583" y="1"/>
                    </a:moveTo>
                    <a:cubicBezTo>
                      <a:pt x="452" y="1"/>
                      <a:pt x="322" y="31"/>
                      <a:pt x="201" y="91"/>
                    </a:cubicBezTo>
                    <a:cubicBezTo>
                      <a:pt x="0" y="212"/>
                      <a:pt x="0" y="393"/>
                      <a:pt x="201" y="513"/>
                    </a:cubicBezTo>
                    <a:cubicBezTo>
                      <a:pt x="322" y="574"/>
                      <a:pt x="452" y="604"/>
                      <a:pt x="583" y="604"/>
                    </a:cubicBezTo>
                    <a:cubicBezTo>
                      <a:pt x="714" y="604"/>
                      <a:pt x="844" y="574"/>
                      <a:pt x="965" y="513"/>
                    </a:cubicBezTo>
                    <a:cubicBezTo>
                      <a:pt x="1166" y="453"/>
                      <a:pt x="1166" y="152"/>
                      <a:pt x="965" y="91"/>
                    </a:cubicBezTo>
                    <a:cubicBezTo>
                      <a:pt x="844" y="31"/>
                      <a:pt x="714" y="1"/>
                      <a:pt x="5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348;p30">
                <a:extLst>
                  <a:ext uri="{FF2B5EF4-FFF2-40B4-BE49-F238E27FC236}">
                    <a16:creationId xmlns:a16="http://schemas.microsoft.com/office/drawing/2014/main" id="{381CCE1A-09C4-9A14-E128-B03DC62DB908}"/>
                  </a:ext>
                </a:extLst>
              </p:cNvPr>
              <p:cNvSpPr/>
              <p:nvPr/>
            </p:nvSpPr>
            <p:spPr>
              <a:xfrm>
                <a:off x="4010425" y="39873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7" y="0"/>
                    </a:moveTo>
                    <a:lnTo>
                      <a:pt x="1" y="1930"/>
                    </a:lnTo>
                    <a:lnTo>
                      <a:pt x="1" y="359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349;p30">
                <a:extLst>
                  <a:ext uri="{FF2B5EF4-FFF2-40B4-BE49-F238E27FC236}">
                    <a16:creationId xmlns:a16="http://schemas.microsoft.com/office/drawing/2014/main" id="{089CDBC9-B6BB-19BE-D459-1ED440840596}"/>
                  </a:ext>
                </a:extLst>
              </p:cNvPr>
              <p:cNvSpPr/>
              <p:nvPr/>
            </p:nvSpPr>
            <p:spPr>
              <a:xfrm>
                <a:off x="4010425" y="391950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7" y="1"/>
                    </a:moveTo>
                    <a:lnTo>
                      <a:pt x="1" y="1930"/>
                    </a:lnTo>
                    <a:lnTo>
                      <a:pt x="1" y="3598"/>
                    </a:lnTo>
                    <a:lnTo>
                      <a:pt x="3317" y="1689"/>
                    </a:lnTo>
                    <a:lnTo>
                      <a:pt x="3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350;p30">
                <a:extLst>
                  <a:ext uri="{FF2B5EF4-FFF2-40B4-BE49-F238E27FC236}">
                    <a16:creationId xmlns:a16="http://schemas.microsoft.com/office/drawing/2014/main" id="{8DC861E6-D52C-E303-9E1D-BE0D6CF0BFA4}"/>
                  </a:ext>
                </a:extLst>
              </p:cNvPr>
              <p:cNvSpPr/>
              <p:nvPr/>
            </p:nvSpPr>
            <p:spPr>
              <a:xfrm>
                <a:off x="4129500" y="39863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0"/>
                    </a:moveTo>
                    <a:lnTo>
                      <a:pt x="0" y="1929"/>
                    </a:lnTo>
                    <a:lnTo>
                      <a:pt x="0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351;p30">
                <a:extLst>
                  <a:ext uri="{FF2B5EF4-FFF2-40B4-BE49-F238E27FC236}">
                    <a16:creationId xmlns:a16="http://schemas.microsoft.com/office/drawing/2014/main" id="{23ACE667-C614-398B-DCF7-71B9594547B8}"/>
                  </a:ext>
                </a:extLst>
              </p:cNvPr>
              <p:cNvSpPr/>
              <p:nvPr/>
            </p:nvSpPr>
            <p:spPr>
              <a:xfrm>
                <a:off x="4129500" y="391900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3316" y="1"/>
                    </a:moveTo>
                    <a:lnTo>
                      <a:pt x="0" y="1910"/>
                    </a:lnTo>
                    <a:lnTo>
                      <a:pt x="0" y="3577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352;p30">
                <a:extLst>
                  <a:ext uri="{FF2B5EF4-FFF2-40B4-BE49-F238E27FC236}">
                    <a16:creationId xmlns:a16="http://schemas.microsoft.com/office/drawing/2014/main" id="{2FCD7E36-E16D-D043-818F-94B5F5FD9D2E}"/>
                  </a:ext>
                </a:extLst>
              </p:cNvPr>
              <p:cNvSpPr/>
              <p:nvPr/>
            </p:nvSpPr>
            <p:spPr>
              <a:xfrm>
                <a:off x="4129000" y="3851175"/>
                <a:ext cx="834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78" extrusionOk="0">
                    <a:moveTo>
                      <a:pt x="3316" y="1"/>
                    </a:moveTo>
                    <a:lnTo>
                      <a:pt x="0" y="1910"/>
                    </a:lnTo>
                    <a:lnTo>
                      <a:pt x="20" y="3578"/>
                    </a:lnTo>
                    <a:lnTo>
                      <a:pt x="333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353;p30">
                <a:extLst>
                  <a:ext uri="{FF2B5EF4-FFF2-40B4-BE49-F238E27FC236}">
                    <a16:creationId xmlns:a16="http://schemas.microsoft.com/office/drawing/2014/main" id="{05E25851-14F0-8E6F-DB8E-E03FA3756C92}"/>
                  </a:ext>
                </a:extLst>
              </p:cNvPr>
              <p:cNvSpPr/>
              <p:nvPr/>
            </p:nvSpPr>
            <p:spPr>
              <a:xfrm>
                <a:off x="4248550" y="391800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3317" y="0"/>
                    </a:moveTo>
                    <a:lnTo>
                      <a:pt x="1" y="1909"/>
                    </a:lnTo>
                    <a:lnTo>
                      <a:pt x="1" y="357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354;p30">
                <a:extLst>
                  <a:ext uri="{FF2B5EF4-FFF2-40B4-BE49-F238E27FC236}">
                    <a16:creationId xmlns:a16="http://schemas.microsoft.com/office/drawing/2014/main" id="{2C172CE9-116B-2472-9966-B121A7CD52E5}"/>
                  </a:ext>
                </a:extLst>
              </p:cNvPr>
              <p:cNvSpPr/>
              <p:nvPr/>
            </p:nvSpPr>
            <p:spPr>
              <a:xfrm>
                <a:off x="4248050" y="385017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355;p30">
                <a:extLst>
                  <a:ext uri="{FF2B5EF4-FFF2-40B4-BE49-F238E27FC236}">
                    <a16:creationId xmlns:a16="http://schemas.microsoft.com/office/drawing/2014/main" id="{181A7B8F-B3F1-609D-CE6B-838FC1A1D313}"/>
                  </a:ext>
                </a:extLst>
              </p:cNvPr>
              <p:cNvSpPr/>
              <p:nvPr/>
            </p:nvSpPr>
            <p:spPr>
              <a:xfrm>
                <a:off x="4248050" y="378235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356;p30">
                <a:extLst>
                  <a:ext uri="{FF2B5EF4-FFF2-40B4-BE49-F238E27FC236}">
                    <a16:creationId xmlns:a16="http://schemas.microsoft.com/office/drawing/2014/main" id="{D4FF2FE8-2753-2907-BA63-081AD259FEA7}"/>
                  </a:ext>
                </a:extLst>
              </p:cNvPr>
              <p:cNvSpPr/>
              <p:nvPr/>
            </p:nvSpPr>
            <p:spPr>
              <a:xfrm>
                <a:off x="4367125" y="3849175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3316" y="0"/>
                    </a:moveTo>
                    <a:lnTo>
                      <a:pt x="0" y="1909"/>
                    </a:lnTo>
                    <a:lnTo>
                      <a:pt x="20" y="3597"/>
                    </a:lnTo>
                    <a:lnTo>
                      <a:pt x="3336" y="166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357;p30">
                <a:extLst>
                  <a:ext uri="{FF2B5EF4-FFF2-40B4-BE49-F238E27FC236}">
                    <a16:creationId xmlns:a16="http://schemas.microsoft.com/office/drawing/2014/main" id="{8FF92395-A6DA-32FA-1367-B6DC361F4D86}"/>
                  </a:ext>
                </a:extLst>
              </p:cNvPr>
              <p:cNvSpPr/>
              <p:nvPr/>
            </p:nvSpPr>
            <p:spPr>
              <a:xfrm>
                <a:off x="4367125" y="3781350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358;p30">
                <a:extLst>
                  <a:ext uri="{FF2B5EF4-FFF2-40B4-BE49-F238E27FC236}">
                    <a16:creationId xmlns:a16="http://schemas.microsoft.com/office/drawing/2014/main" id="{9DC81C56-668B-4C46-D1AE-528C52DFA507}"/>
                  </a:ext>
                </a:extLst>
              </p:cNvPr>
              <p:cNvSpPr/>
              <p:nvPr/>
            </p:nvSpPr>
            <p:spPr>
              <a:xfrm>
                <a:off x="4367125" y="3713525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359;p30">
                <a:extLst>
                  <a:ext uri="{FF2B5EF4-FFF2-40B4-BE49-F238E27FC236}">
                    <a16:creationId xmlns:a16="http://schemas.microsoft.com/office/drawing/2014/main" id="{0635EDBE-7AB8-5A3F-9A1F-968C0B35E624}"/>
                  </a:ext>
                </a:extLst>
              </p:cNvPr>
              <p:cNvSpPr/>
              <p:nvPr/>
            </p:nvSpPr>
            <p:spPr>
              <a:xfrm>
                <a:off x="4486175" y="3713025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7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rgbClr val="989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360;p30">
                <a:extLst>
                  <a:ext uri="{FF2B5EF4-FFF2-40B4-BE49-F238E27FC236}">
                    <a16:creationId xmlns:a16="http://schemas.microsoft.com/office/drawing/2014/main" id="{020E2A9E-A6A4-46CC-2F48-70D973AB91BC}"/>
                  </a:ext>
                </a:extLst>
              </p:cNvPr>
              <p:cNvSpPr/>
              <p:nvPr/>
            </p:nvSpPr>
            <p:spPr>
              <a:xfrm>
                <a:off x="4485675" y="364520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rgbClr val="989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361;p30">
                <a:extLst>
                  <a:ext uri="{FF2B5EF4-FFF2-40B4-BE49-F238E27FC236}">
                    <a16:creationId xmlns:a16="http://schemas.microsoft.com/office/drawing/2014/main" id="{77CF71AA-A2B5-961D-7F54-034DFA99D448}"/>
                  </a:ext>
                </a:extLst>
              </p:cNvPr>
              <p:cNvSpPr/>
              <p:nvPr/>
            </p:nvSpPr>
            <p:spPr>
              <a:xfrm>
                <a:off x="4010425" y="4055150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3337" y="0"/>
                    </a:moveTo>
                    <a:lnTo>
                      <a:pt x="1" y="1909"/>
                    </a:lnTo>
                    <a:lnTo>
                      <a:pt x="21" y="3597"/>
                    </a:lnTo>
                    <a:lnTo>
                      <a:pt x="3337" y="1668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362;p30">
                <a:extLst>
                  <a:ext uri="{FF2B5EF4-FFF2-40B4-BE49-F238E27FC236}">
                    <a16:creationId xmlns:a16="http://schemas.microsoft.com/office/drawing/2014/main" id="{3CF5CFBD-FD94-524F-FDA3-959E68DA905B}"/>
                  </a:ext>
                </a:extLst>
              </p:cNvPr>
              <p:cNvSpPr/>
              <p:nvPr/>
            </p:nvSpPr>
            <p:spPr>
              <a:xfrm>
                <a:off x="4486175" y="378035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0"/>
                    </a:moveTo>
                    <a:lnTo>
                      <a:pt x="1" y="1929"/>
                    </a:lnTo>
                    <a:lnTo>
                      <a:pt x="1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989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363;p30">
                <a:extLst>
                  <a:ext uri="{FF2B5EF4-FFF2-40B4-BE49-F238E27FC236}">
                    <a16:creationId xmlns:a16="http://schemas.microsoft.com/office/drawing/2014/main" id="{DE06E486-1BFE-EE8C-26A0-672BA57CF142}"/>
                  </a:ext>
                </a:extLst>
              </p:cNvPr>
              <p:cNvSpPr/>
              <p:nvPr/>
            </p:nvSpPr>
            <p:spPr>
              <a:xfrm>
                <a:off x="3380450" y="3643200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21" y="0"/>
                    </a:moveTo>
                    <a:lnTo>
                      <a:pt x="1" y="1688"/>
                    </a:lnTo>
                    <a:lnTo>
                      <a:pt x="3317" y="3597"/>
                    </a:lnTo>
                    <a:lnTo>
                      <a:pt x="3337" y="193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364;p30">
                <a:extLst>
                  <a:ext uri="{FF2B5EF4-FFF2-40B4-BE49-F238E27FC236}">
                    <a16:creationId xmlns:a16="http://schemas.microsoft.com/office/drawing/2014/main" id="{25F6817C-95E0-76B9-D76C-FB836176C348}"/>
                  </a:ext>
                </a:extLst>
              </p:cNvPr>
              <p:cNvSpPr/>
              <p:nvPr/>
            </p:nvSpPr>
            <p:spPr>
              <a:xfrm>
                <a:off x="3499525" y="3712025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365;p30">
                <a:extLst>
                  <a:ext uri="{FF2B5EF4-FFF2-40B4-BE49-F238E27FC236}">
                    <a16:creationId xmlns:a16="http://schemas.microsoft.com/office/drawing/2014/main" id="{D8E064C8-4037-ED80-5522-59A7F2862A9D}"/>
                  </a:ext>
                </a:extLst>
              </p:cNvPr>
              <p:cNvSpPr/>
              <p:nvPr/>
            </p:nvSpPr>
            <p:spPr>
              <a:xfrm>
                <a:off x="3618575" y="378085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7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366;p30">
                <a:extLst>
                  <a:ext uri="{FF2B5EF4-FFF2-40B4-BE49-F238E27FC236}">
                    <a16:creationId xmlns:a16="http://schemas.microsoft.com/office/drawing/2014/main" id="{B6CAD668-EDFC-15D5-2977-480D66327349}"/>
                  </a:ext>
                </a:extLst>
              </p:cNvPr>
              <p:cNvSpPr/>
              <p:nvPr/>
            </p:nvSpPr>
            <p:spPr>
              <a:xfrm>
                <a:off x="3736650" y="3984800"/>
                <a:ext cx="834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578" extrusionOk="0">
                    <a:moveTo>
                      <a:pt x="20" y="1"/>
                    </a:moveTo>
                    <a:lnTo>
                      <a:pt x="0" y="1669"/>
                    </a:lnTo>
                    <a:lnTo>
                      <a:pt x="3336" y="3578"/>
                    </a:lnTo>
                    <a:lnTo>
                      <a:pt x="3336" y="191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367;p30">
                <a:extLst>
                  <a:ext uri="{FF2B5EF4-FFF2-40B4-BE49-F238E27FC236}">
                    <a16:creationId xmlns:a16="http://schemas.microsoft.com/office/drawing/2014/main" id="{DF871680-424A-BFFA-9BBE-B09D6D06AA0E}"/>
                  </a:ext>
                </a:extLst>
              </p:cNvPr>
              <p:cNvSpPr/>
              <p:nvPr/>
            </p:nvSpPr>
            <p:spPr>
              <a:xfrm>
                <a:off x="3737150" y="3917000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368;p30">
                <a:extLst>
                  <a:ext uri="{FF2B5EF4-FFF2-40B4-BE49-F238E27FC236}">
                    <a16:creationId xmlns:a16="http://schemas.microsoft.com/office/drawing/2014/main" id="{693AED86-C1D4-7697-1E1A-FE3A9F100890}"/>
                  </a:ext>
                </a:extLst>
              </p:cNvPr>
              <p:cNvSpPr/>
              <p:nvPr/>
            </p:nvSpPr>
            <p:spPr>
              <a:xfrm>
                <a:off x="3737150" y="3849175"/>
                <a:ext cx="834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598" extrusionOk="0">
                    <a:moveTo>
                      <a:pt x="0" y="0"/>
                    </a:moveTo>
                    <a:lnTo>
                      <a:pt x="0" y="1688"/>
                    </a:lnTo>
                    <a:lnTo>
                      <a:pt x="3316" y="3597"/>
                    </a:lnTo>
                    <a:lnTo>
                      <a:pt x="333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369;p30">
                <a:extLst>
                  <a:ext uri="{FF2B5EF4-FFF2-40B4-BE49-F238E27FC236}">
                    <a16:creationId xmlns:a16="http://schemas.microsoft.com/office/drawing/2014/main" id="{FB56007E-B731-193E-E1E2-36953BBEEB63}"/>
                  </a:ext>
                </a:extLst>
              </p:cNvPr>
              <p:cNvSpPr/>
              <p:nvPr/>
            </p:nvSpPr>
            <p:spPr>
              <a:xfrm>
                <a:off x="3856200" y="391800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370;p30">
                <a:extLst>
                  <a:ext uri="{FF2B5EF4-FFF2-40B4-BE49-F238E27FC236}">
                    <a16:creationId xmlns:a16="http://schemas.microsoft.com/office/drawing/2014/main" id="{9B04B220-A20D-3769-5960-246E4FEF68B8}"/>
                  </a:ext>
                </a:extLst>
              </p:cNvPr>
              <p:cNvSpPr/>
              <p:nvPr/>
            </p:nvSpPr>
            <p:spPr>
              <a:xfrm>
                <a:off x="3380450" y="377885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371;p30">
                <a:extLst>
                  <a:ext uri="{FF2B5EF4-FFF2-40B4-BE49-F238E27FC236}">
                    <a16:creationId xmlns:a16="http://schemas.microsoft.com/office/drawing/2014/main" id="{2853E011-459A-08D9-756F-775117B8912F}"/>
                  </a:ext>
                </a:extLst>
              </p:cNvPr>
              <p:cNvSpPr/>
              <p:nvPr/>
            </p:nvSpPr>
            <p:spPr>
              <a:xfrm>
                <a:off x="3380450" y="37110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372;p30">
                <a:extLst>
                  <a:ext uri="{FF2B5EF4-FFF2-40B4-BE49-F238E27FC236}">
                    <a16:creationId xmlns:a16="http://schemas.microsoft.com/office/drawing/2014/main" id="{08B58A85-9F6F-8675-F67B-54D8E5CD224A}"/>
                  </a:ext>
                </a:extLst>
              </p:cNvPr>
              <p:cNvSpPr/>
              <p:nvPr/>
            </p:nvSpPr>
            <p:spPr>
              <a:xfrm>
                <a:off x="3499025" y="3847150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0" y="1"/>
                    </a:moveTo>
                    <a:lnTo>
                      <a:pt x="0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373;p30">
                <a:extLst>
                  <a:ext uri="{FF2B5EF4-FFF2-40B4-BE49-F238E27FC236}">
                    <a16:creationId xmlns:a16="http://schemas.microsoft.com/office/drawing/2014/main" id="{19B72023-52BC-B339-DDBE-55B2EDBC4E76}"/>
                  </a:ext>
                </a:extLst>
              </p:cNvPr>
              <p:cNvSpPr/>
              <p:nvPr/>
            </p:nvSpPr>
            <p:spPr>
              <a:xfrm>
                <a:off x="3499525" y="3779850"/>
                <a:ext cx="829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78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374;p30">
                <a:extLst>
                  <a:ext uri="{FF2B5EF4-FFF2-40B4-BE49-F238E27FC236}">
                    <a16:creationId xmlns:a16="http://schemas.microsoft.com/office/drawing/2014/main" id="{E99D5C0E-AFF9-2C69-68E2-B8B4F858D8F9}"/>
                  </a:ext>
                </a:extLst>
              </p:cNvPr>
              <p:cNvSpPr/>
              <p:nvPr/>
            </p:nvSpPr>
            <p:spPr>
              <a:xfrm>
                <a:off x="3618075" y="391597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375;p30">
                <a:extLst>
                  <a:ext uri="{FF2B5EF4-FFF2-40B4-BE49-F238E27FC236}">
                    <a16:creationId xmlns:a16="http://schemas.microsoft.com/office/drawing/2014/main" id="{AFECF4AB-5D44-70F1-E758-AF732B69F2C6}"/>
                  </a:ext>
                </a:extLst>
              </p:cNvPr>
              <p:cNvSpPr/>
              <p:nvPr/>
            </p:nvSpPr>
            <p:spPr>
              <a:xfrm>
                <a:off x="3618075" y="384817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376;p30">
                <a:extLst>
                  <a:ext uri="{FF2B5EF4-FFF2-40B4-BE49-F238E27FC236}">
                    <a16:creationId xmlns:a16="http://schemas.microsoft.com/office/drawing/2014/main" id="{5417D4B7-756F-C62D-68B2-046FF7FDF4D6}"/>
                  </a:ext>
                </a:extLst>
              </p:cNvPr>
              <p:cNvSpPr/>
              <p:nvPr/>
            </p:nvSpPr>
            <p:spPr>
              <a:xfrm>
                <a:off x="3855700" y="3985325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36" y="192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377;p30">
                <a:extLst>
                  <a:ext uri="{FF2B5EF4-FFF2-40B4-BE49-F238E27FC236}">
                    <a16:creationId xmlns:a16="http://schemas.microsoft.com/office/drawing/2014/main" id="{1DD5CB7C-085B-9BFC-8365-74290AED09E7}"/>
                  </a:ext>
                </a:extLst>
              </p:cNvPr>
              <p:cNvSpPr/>
              <p:nvPr/>
            </p:nvSpPr>
            <p:spPr>
              <a:xfrm>
                <a:off x="3855700" y="40531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378;p30">
                <a:extLst>
                  <a:ext uri="{FF2B5EF4-FFF2-40B4-BE49-F238E27FC236}">
                    <a16:creationId xmlns:a16="http://schemas.microsoft.com/office/drawing/2014/main" id="{A62BD19D-B27A-0C80-14A8-EDA1EE71BFAB}"/>
                  </a:ext>
                </a:extLst>
              </p:cNvPr>
              <p:cNvSpPr/>
              <p:nvPr/>
            </p:nvSpPr>
            <p:spPr>
              <a:xfrm>
                <a:off x="4593200" y="3557300"/>
                <a:ext cx="427025" cy="607900"/>
              </a:xfrm>
              <a:custGeom>
                <a:avLst/>
                <a:gdLst/>
                <a:ahLst/>
                <a:cxnLst/>
                <a:rect l="l" t="t" r="r" b="b"/>
                <a:pathLst>
                  <a:path w="17081" h="24316" extrusionOk="0">
                    <a:moveTo>
                      <a:pt x="17081" y="0"/>
                    </a:moveTo>
                    <a:lnTo>
                      <a:pt x="40" y="9907"/>
                    </a:lnTo>
                    <a:lnTo>
                      <a:pt x="0" y="24315"/>
                    </a:lnTo>
                    <a:lnTo>
                      <a:pt x="17041" y="14408"/>
                    </a:lnTo>
                    <a:lnTo>
                      <a:pt x="17081" y="0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379;p30">
                <a:extLst>
                  <a:ext uri="{FF2B5EF4-FFF2-40B4-BE49-F238E27FC236}">
                    <a16:creationId xmlns:a16="http://schemas.microsoft.com/office/drawing/2014/main" id="{E99B5B31-9BC4-D5E4-DFD2-69D9D1293919}"/>
                  </a:ext>
                </a:extLst>
              </p:cNvPr>
              <p:cNvSpPr/>
              <p:nvPr/>
            </p:nvSpPr>
            <p:spPr>
              <a:xfrm>
                <a:off x="4435950" y="3714025"/>
                <a:ext cx="158275" cy="45117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18047" extrusionOk="0">
                    <a:moveTo>
                      <a:pt x="40" y="1"/>
                    </a:moveTo>
                    <a:lnTo>
                      <a:pt x="0" y="14429"/>
                    </a:lnTo>
                    <a:lnTo>
                      <a:pt x="6290" y="18046"/>
                    </a:lnTo>
                    <a:lnTo>
                      <a:pt x="6330" y="3638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380;p30">
                <a:extLst>
                  <a:ext uri="{FF2B5EF4-FFF2-40B4-BE49-F238E27FC236}">
                    <a16:creationId xmlns:a16="http://schemas.microsoft.com/office/drawing/2014/main" id="{57945F7F-7556-770B-32A5-6133524C227E}"/>
                  </a:ext>
                </a:extLst>
              </p:cNvPr>
              <p:cNvSpPr/>
              <p:nvPr/>
            </p:nvSpPr>
            <p:spPr>
              <a:xfrm>
                <a:off x="4436950" y="3466375"/>
                <a:ext cx="583275" cy="338600"/>
              </a:xfrm>
              <a:custGeom>
                <a:avLst/>
                <a:gdLst/>
                <a:ahLst/>
                <a:cxnLst/>
                <a:rect l="l" t="t" r="r" b="b"/>
                <a:pathLst>
                  <a:path w="23331" h="13544" extrusionOk="0">
                    <a:moveTo>
                      <a:pt x="17041" y="0"/>
                    </a:moveTo>
                    <a:lnTo>
                      <a:pt x="0" y="9907"/>
                    </a:lnTo>
                    <a:lnTo>
                      <a:pt x="6290" y="13544"/>
                    </a:lnTo>
                    <a:lnTo>
                      <a:pt x="23331" y="3637"/>
                    </a:lnTo>
                    <a:lnTo>
                      <a:pt x="170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381;p30">
                <a:extLst>
                  <a:ext uri="{FF2B5EF4-FFF2-40B4-BE49-F238E27FC236}">
                    <a16:creationId xmlns:a16="http://schemas.microsoft.com/office/drawing/2014/main" id="{66221F63-DEBD-0FEB-39A6-94488E89506C}"/>
                  </a:ext>
                </a:extLst>
              </p:cNvPr>
              <p:cNvSpPr/>
              <p:nvPr/>
            </p:nvSpPr>
            <p:spPr>
              <a:xfrm>
                <a:off x="4636900" y="3816525"/>
                <a:ext cx="266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6" extrusionOk="0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382;p30">
                <a:extLst>
                  <a:ext uri="{FF2B5EF4-FFF2-40B4-BE49-F238E27FC236}">
                    <a16:creationId xmlns:a16="http://schemas.microsoft.com/office/drawing/2014/main" id="{FE5F221C-D854-EC34-42DD-C634B6B76394}"/>
                  </a:ext>
                </a:extLst>
              </p:cNvPr>
              <p:cNvSpPr/>
              <p:nvPr/>
            </p:nvSpPr>
            <p:spPr>
              <a:xfrm>
                <a:off x="4684625" y="3788875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383;p30">
                <a:extLst>
                  <a:ext uri="{FF2B5EF4-FFF2-40B4-BE49-F238E27FC236}">
                    <a16:creationId xmlns:a16="http://schemas.microsoft.com/office/drawing/2014/main" id="{F2A19934-055E-D91D-AC3C-A843598392B0}"/>
                  </a:ext>
                </a:extLst>
              </p:cNvPr>
              <p:cNvSpPr/>
              <p:nvPr/>
            </p:nvSpPr>
            <p:spPr>
              <a:xfrm>
                <a:off x="4732350" y="376125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384;p30">
                <a:extLst>
                  <a:ext uri="{FF2B5EF4-FFF2-40B4-BE49-F238E27FC236}">
                    <a16:creationId xmlns:a16="http://schemas.microsoft.com/office/drawing/2014/main" id="{965970DF-19F3-8273-D28F-9FC88151A6D7}"/>
                  </a:ext>
                </a:extLst>
              </p:cNvPr>
              <p:cNvSpPr/>
              <p:nvPr/>
            </p:nvSpPr>
            <p:spPr>
              <a:xfrm>
                <a:off x="4780075" y="373362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65" y="1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385;p30">
                <a:extLst>
                  <a:ext uri="{FF2B5EF4-FFF2-40B4-BE49-F238E27FC236}">
                    <a16:creationId xmlns:a16="http://schemas.microsoft.com/office/drawing/2014/main" id="{B57104C5-C002-F0AC-D28C-0EA86298AA75}"/>
                  </a:ext>
                </a:extLst>
              </p:cNvPr>
              <p:cNvSpPr/>
              <p:nvPr/>
            </p:nvSpPr>
            <p:spPr>
              <a:xfrm>
                <a:off x="4636900" y="3912475"/>
                <a:ext cx="266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386;p30">
                <a:extLst>
                  <a:ext uri="{FF2B5EF4-FFF2-40B4-BE49-F238E27FC236}">
                    <a16:creationId xmlns:a16="http://schemas.microsoft.com/office/drawing/2014/main" id="{E2D1798A-B2C6-C93E-4A55-465604CF375E}"/>
                  </a:ext>
                </a:extLst>
              </p:cNvPr>
              <p:cNvSpPr/>
              <p:nvPr/>
            </p:nvSpPr>
            <p:spPr>
              <a:xfrm>
                <a:off x="4684625" y="3884850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387;p30">
                <a:extLst>
                  <a:ext uri="{FF2B5EF4-FFF2-40B4-BE49-F238E27FC236}">
                    <a16:creationId xmlns:a16="http://schemas.microsoft.com/office/drawing/2014/main" id="{23D2012F-E513-0D7F-A2B6-0ED7F2B01F86}"/>
                  </a:ext>
                </a:extLst>
              </p:cNvPr>
              <p:cNvSpPr/>
              <p:nvPr/>
            </p:nvSpPr>
            <p:spPr>
              <a:xfrm>
                <a:off x="4732350" y="3857200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388;p30">
                <a:extLst>
                  <a:ext uri="{FF2B5EF4-FFF2-40B4-BE49-F238E27FC236}">
                    <a16:creationId xmlns:a16="http://schemas.microsoft.com/office/drawing/2014/main" id="{F51B32D7-EC7B-FB70-795F-734AC9F1A2BA}"/>
                  </a:ext>
                </a:extLst>
              </p:cNvPr>
              <p:cNvSpPr/>
              <p:nvPr/>
            </p:nvSpPr>
            <p:spPr>
              <a:xfrm>
                <a:off x="4780075" y="3829575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389;p30">
                <a:extLst>
                  <a:ext uri="{FF2B5EF4-FFF2-40B4-BE49-F238E27FC236}">
                    <a16:creationId xmlns:a16="http://schemas.microsoft.com/office/drawing/2014/main" id="{3692C4BF-7966-277F-BBD6-6112FE0B3DAD}"/>
                  </a:ext>
                </a:extLst>
              </p:cNvPr>
              <p:cNvSpPr/>
              <p:nvPr/>
            </p:nvSpPr>
            <p:spPr>
              <a:xfrm>
                <a:off x="4636900" y="4008425"/>
                <a:ext cx="266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390;p30">
                <a:extLst>
                  <a:ext uri="{FF2B5EF4-FFF2-40B4-BE49-F238E27FC236}">
                    <a16:creationId xmlns:a16="http://schemas.microsoft.com/office/drawing/2014/main" id="{DFAFE5AB-102D-070A-6E6F-E412BA04A1C0}"/>
                  </a:ext>
                </a:extLst>
              </p:cNvPr>
              <p:cNvSpPr/>
              <p:nvPr/>
            </p:nvSpPr>
            <p:spPr>
              <a:xfrm>
                <a:off x="4684625" y="3980800"/>
                <a:ext cx="271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391;p30">
                <a:extLst>
                  <a:ext uri="{FF2B5EF4-FFF2-40B4-BE49-F238E27FC236}">
                    <a16:creationId xmlns:a16="http://schemas.microsoft.com/office/drawing/2014/main" id="{517B463C-31EB-9D25-9B06-9E3DE8717C6F}"/>
                  </a:ext>
                </a:extLst>
              </p:cNvPr>
              <p:cNvSpPr/>
              <p:nvPr/>
            </p:nvSpPr>
            <p:spPr>
              <a:xfrm>
                <a:off x="4732350" y="395367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392;p30">
                <a:extLst>
                  <a:ext uri="{FF2B5EF4-FFF2-40B4-BE49-F238E27FC236}">
                    <a16:creationId xmlns:a16="http://schemas.microsoft.com/office/drawing/2014/main" id="{DD364BC1-6EB3-AEA4-105E-243A87252F7B}"/>
                  </a:ext>
                </a:extLst>
              </p:cNvPr>
              <p:cNvSpPr/>
              <p:nvPr/>
            </p:nvSpPr>
            <p:spPr>
              <a:xfrm>
                <a:off x="4780075" y="3926025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393;p30">
                <a:extLst>
                  <a:ext uri="{FF2B5EF4-FFF2-40B4-BE49-F238E27FC236}">
                    <a16:creationId xmlns:a16="http://schemas.microsoft.com/office/drawing/2014/main" id="{B399E802-5041-481D-9CEE-746B7622DCB2}"/>
                  </a:ext>
                </a:extLst>
              </p:cNvPr>
              <p:cNvSpPr/>
              <p:nvPr/>
            </p:nvSpPr>
            <p:spPr>
              <a:xfrm>
                <a:off x="4820250" y="37110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394;p30">
                <a:extLst>
                  <a:ext uri="{FF2B5EF4-FFF2-40B4-BE49-F238E27FC236}">
                    <a16:creationId xmlns:a16="http://schemas.microsoft.com/office/drawing/2014/main" id="{6400B920-3A03-C0CA-3760-BD2FE1B7480F}"/>
                  </a:ext>
                </a:extLst>
              </p:cNvPr>
              <p:cNvSpPr/>
              <p:nvPr/>
            </p:nvSpPr>
            <p:spPr>
              <a:xfrm>
                <a:off x="4867975" y="3683400"/>
                <a:ext cx="271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395;p30">
                <a:extLst>
                  <a:ext uri="{FF2B5EF4-FFF2-40B4-BE49-F238E27FC236}">
                    <a16:creationId xmlns:a16="http://schemas.microsoft.com/office/drawing/2014/main" id="{64145B70-F74B-C6C1-7758-F07B755AC842}"/>
                  </a:ext>
                </a:extLst>
              </p:cNvPr>
              <p:cNvSpPr/>
              <p:nvPr/>
            </p:nvSpPr>
            <p:spPr>
              <a:xfrm>
                <a:off x="4915700" y="3655750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396;p30">
                <a:extLst>
                  <a:ext uri="{FF2B5EF4-FFF2-40B4-BE49-F238E27FC236}">
                    <a16:creationId xmlns:a16="http://schemas.microsoft.com/office/drawing/2014/main" id="{B1EF8251-57A5-B575-1877-FD93BE2766C9}"/>
                  </a:ext>
                </a:extLst>
              </p:cNvPr>
              <p:cNvSpPr/>
              <p:nvPr/>
            </p:nvSpPr>
            <p:spPr>
              <a:xfrm>
                <a:off x="4963425" y="362862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397;p30">
                <a:extLst>
                  <a:ext uri="{FF2B5EF4-FFF2-40B4-BE49-F238E27FC236}">
                    <a16:creationId xmlns:a16="http://schemas.microsoft.com/office/drawing/2014/main" id="{B0831FFE-B37B-D4B8-E9A3-2A51E8ACA615}"/>
                  </a:ext>
                </a:extLst>
              </p:cNvPr>
              <p:cNvSpPr/>
              <p:nvPr/>
            </p:nvSpPr>
            <p:spPr>
              <a:xfrm>
                <a:off x="4820250" y="380747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398;p30">
                <a:extLst>
                  <a:ext uri="{FF2B5EF4-FFF2-40B4-BE49-F238E27FC236}">
                    <a16:creationId xmlns:a16="http://schemas.microsoft.com/office/drawing/2014/main" id="{9693A421-3FBB-7D27-E8E4-55BC2401FCED}"/>
                  </a:ext>
                </a:extLst>
              </p:cNvPr>
              <p:cNvSpPr/>
              <p:nvPr/>
            </p:nvSpPr>
            <p:spPr>
              <a:xfrm>
                <a:off x="4867975" y="377985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399;p30">
                <a:extLst>
                  <a:ext uri="{FF2B5EF4-FFF2-40B4-BE49-F238E27FC236}">
                    <a16:creationId xmlns:a16="http://schemas.microsoft.com/office/drawing/2014/main" id="{E3F65F42-E273-8B18-0A9B-422D3930950B}"/>
                  </a:ext>
                </a:extLst>
              </p:cNvPr>
              <p:cNvSpPr/>
              <p:nvPr/>
            </p:nvSpPr>
            <p:spPr>
              <a:xfrm>
                <a:off x="4915700" y="37522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5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400;p30">
                <a:extLst>
                  <a:ext uri="{FF2B5EF4-FFF2-40B4-BE49-F238E27FC236}">
                    <a16:creationId xmlns:a16="http://schemas.microsoft.com/office/drawing/2014/main" id="{05961B92-90F1-8A9C-B252-83054B0C1B52}"/>
                  </a:ext>
                </a:extLst>
              </p:cNvPr>
              <p:cNvSpPr/>
              <p:nvPr/>
            </p:nvSpPr>
            <p:spPr>
              <a:xfrm>
                <a:off x="4963425" y="372457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401;p30">
                <a:extLst>
                  <a:ext uri="{FF2B5EF4-FFF2-40B4-BE49-F238E27FC236}">
                    <a16:creationId xmlns:a16="http://schemas.microsoft.com/office/drawing/2014/main" id="{3F3E696B-9EA0-901D-DB88-E6DE44249FEA}"/>
                  </a:ext>
                </a:extLst>
              </p:cNvPr>
              <p:cNvSpPr/>
              <p:nvPr/>
            </p:nvSpPr>
            <p:spPr>
              <a:xfrm>
                <a:off x="4820250" y="390342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402;p30">
                <a:extLst>
                  <a:ext uri="{FF2B5EF4-FFF2-40B4-BE49-F238E27FC236}">
                    <a16:creationId xmlns:a16="http://schemas.microsoft.com/office/drawing/2014/main" id="{9551D0C8-943C-1EED-CDFA-7EE46E1C015E}"/>
                  </a:ext>
                </a:extLst>
              </p:cNvPr>
              <p:cNvSpPr/>
              <p:nvPr/>
            </p:nvSpPr>
            <p:spPr>
              <a:xfrm>
                <a:off x="4867975" y="387580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403;p30">
                <a:extLst>
                  <a:ext uri="{FF2B5EF4-FFF2-40B4-BE49-F238E27FC236}">
                    <a16:creationId xmlns:a16="http://schemas.microsoft.com/office/drawing/2014/main" id="{19907186-A52D-EF2B-3F45-AEF161AB4258}"/>
                  </a:ext>
                </a:extLst>
              </p:cNvPr>
              <p:cNvSpPr/>
              <p:nvPr/>
            </p:nvSpPr>
            <p:spPr>
              <a:xfrm>
                <a:off x="4915700" y="3848175"/>
                <a:ext cx="271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404;p30">
                <a:extLst>
                  <a:ext uri="{FF2B5EF4-FFF2-40B4-BE49-F238E27FC236}">
                    <a16:creationId xmlns:a16="http://schemas.microsoft.com/office/drawing/2014/main" id="{E6373F74-53BE-96D7-D4E7-2A73980D541C}"/>
                  </a:ext>
                </a:extLst>
              </p:cNvPr>
              <p:cNvSpPr/>
              <p:nvPr/>
            </p:nvSpPr>
            <p:spPr>
              <a:xfrm>
                <a:off x="4963425" y="3820525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405;p30">
                <a:extLst>
                  <a:ext uri="{FF2B5EF4-FFF2-40B4-BE49-F238E27FC236}">
                    <a16:creationId xmlns:a16="http://schemas.microsoft.com/office/drawing/2014/main" id="{D59C7757-727D-6B25-A2A6-6FA4FEC7E5F1}"/>
                  </a:ext>
                </a:extLst>
              </p:cNvPr>
              <p:cNvSpPr/>
              <p:nvPr/>
            </p:nvSpPr>
            <p:spPr>
              <a:xfrm>
                <a:off x="4860950" y="3713025"/>
                <a:ext cx="42705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17082" h="24336" extrusionOk="0">
                    <a:moveTo>
                      <a:pt x="17081" y="1"/>
                    </a:moveTo>
                    <a:lnTo>
                      <a:pt x="41" y="9907"/>
                    </a:lnTo>
                    <a:lnTo>
                      <a:pt x="1" y="24336"/>
                    </a:lnTo>
                    <a:lnTo>
                      <a:pt x="1" y="24336"/>
                    </a:lnTo>
                    <a:lnTo>
                      <a:pt x="17041" y="14429"/>
                    </a:lnTo>
                    <a:lnTo>
                      <a:pt x="17081" y="1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406;p30">
                <a:extLst>
                  <a:ext uri="{FF2B5EF4-FFF2-40B4-BE49-F238E27FC236}">
                    <a16:creationId xmlns:a16="http://schemas.microsoft.com/office/drawing/2014/main" id="{6F1B25E9-28E9-5F55-5DA2-33EE3ECAA72B}"/>
                  </a:ext>
                </a:extLst>
              </p:cNvPr>
              <p:cNvSpPr/>
              <p:nvPr/>
            </p:nvSpPr>
            <p:spPr>
              <a:xfrm>
                <a:off x="4703700" y="3869775"/>
                <a:ext cx="158275" cy="45165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18066" extrusionOk="0">
                    <a:moveTo>
                      <a:pt x="41" y="0"/>
                    </a:moveTo>
                    <a:lnTo>
                      <a:pt x="1" y="14428"/>
                    </a:lnTo>
                    <a:lnTo>
                      <a:pt x="6291" y="18066"/>
                    </a:lnTo>
                    <a:lnTo>
                      <a:pt x="6331" y="363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407;p30">
                <a:extLst>
                  <a:ext uri="{FF2B5EF4-FFF2-40B4-BE49-F238E27FC236}">
                    <a16:creationId xmlns:a16="http://schemas.microsoft.com/office/drawing/2014/main" id="{99264DE8-0DD0-1BE7-0EE9-F65B1BE65D37}"/>
                  </a:ext>
                </a:extLst>
              </p:cNvPr>
              <p:cNvSpPr/>
              <p:nvPr/>
            </p:nvSpPr>
            <p:spPr>
              <a:xfrm>
                <a:off x="4704725" y="3622600"/>
                <a:ext cx="583275" cy="338125"/>
              </a:xfrm>
              <a:custGeom>
                <a:avLst/>
                <a:gdLst/>
                <a:ahLst/>
                <a:cxnLst/>
                <a:rect l="l" t="t" r="r" b="b"/>
                <a:pathLst>
                  <a:path w="23331" h="13525" extrusionOk="0">
                    <a:moveTo>
                      <a:pt x="17041" y="1"/>
                    </a:moveTo>
                    <a:lnTo>
                      <a:pt x="0" y="9887"/>
                    </a:lnTo>
                    <a:lnTo>
                      <a:pt x="6290" y="13524"/>
                    </a:lnTo>
                    <a:lnTo>
                      <a:pt x="23330" y="3618"/>
                    </a:lnTo>
                    <a:lnTo>
                      <a:pt x="170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408;p30">
                <a:extLst>
                  <a:ext uri="{FF2B5EF4-FFF2-40B4-BE49-F238E27FC236}">
                    <a16:creationId xmlns:a16="http://schemas.microsoft.com/office/drawing/2014/main" id="{C83FCFBC-D416-F332-94F2-D1C0219748D1}"/>
                  </a:ext>
                </a:extLst>
              </p:cNvPr>
              <p:cNvSpPr/>
              <p:nvPr/>
            </p:nvSpPr>
            <p:spPr>
              <a:xfrm>
                <a:off x="4904650" y="3972250"/>
                <a:ext cx="266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409;p30">
                <a:extLst>
                  <a:ext uri="{FF2B5EF4-FFF2-40B4-BE49-F238E27FC236}">
                    <a16:creationId xmlns:a16="http://schemas.microsoft.com/office/drawing/2014/main" id="{D49D607A-DF50-E572-EE0B-3412755608DE}"/>
                  </a:ext>
                </a:extLst>
              </p:cNvPr>
              <p:cNvSpPr/>
              <p:nvPr/>
            </p:nvSpPr>
            <p:spPr>
              <a:xfrm>
                <a:off x="4952375" y="39446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410;p30">
                <a:extLst>
                  <a:ext uri="{FF2B5EF4-FFF2-40B4-BE49-F238E27FC236}">
                    <a16:creationId xmlns:a16="http://schemas.microsoft.com/office/drawing/2014/main" id="{1A518C91-B42E-6D97-940A-EAF79F0221F5}"/>
                  </a:ext>
                </a:extLst>
              </p:cNvPr>
              <p:cNvSpPr/>
              <p:nvPr/>
            </p:nvSpPr>
            <p:spPr>
              <a:xfrm>
                <a:off x="5000100" y="391700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411;p30">
                <a:extLst>
                  <a:ext uri="{FF2B5EF4-FFF2-40B4-BE49-F238E27FC236}">
                    <a16:creationId xmlns:a16="http://schemas.microsoft.com/office/drawing/2014/main" id="{C0863EF4-1DD7-66A1-76E2-31960426EBFD}"/>
                  </a:ext>
                </a:extLst>
              </p:cNvPr>
              <p:cNvSpPr/>
              <p:nvPr/>
            </p:nvSpPr>
            <p:spPr>
              <a:xfrm>
                <a:off x="5047825" y="3889350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86" y="2674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412;p30">
                <a:extLst>
                  <a:ext uri="{FF2B5EF4-FFF2-40B4-BE49-F238E27FC236}">
                    <a16:creationId xmlns:a16="http://schemas.microsoft.com/office/drawing/2014/main" id="{38C64EB8-308D-7752-389B-E85936ED9118}"/>
                  </a:ext>
                </a:extLst>
              </p:cNvPr>
              <p:cNvSpPr/>
              <p:nvPr/>
            </p:nvSpPr>
            <p:spPr>
              <a:xfrm>
                <a:off x="4904650" y="4068200"/>
                <a:ext cx="266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9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66" y="267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413;p30">
                <a:extLst>
                  <a:ext uri="{FF2B5EF4-FFF2-40B4-BE49-F238E27FC236}">
                    <a16:creationId xmlns:a16="http://schemas.microsoft.com/office/drawing/2014/main" id="{66F20673-ED49-9DDC-5DD0-81B1CE9F3112}"/>
                  </a:ext>
                </a:extLst>
              </p:cNvPr>
              <p:cNvSpPr/>
              <p:nvPr/>
            </p:nvSpPr>
            <p:spPr>
              <a:xfrm>
                <a:off x="4952375" y="4040575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414;p30">
                <a:extLst>
                  <a:ext uri="{FF2B5EF4-FFF2-40B4-BE49-F238E27FC236}">
                    <a16:creationId xmlns:a16="http://schemas.microsoft.com/office/drawing/2014/main" id="{B02DE53B-9C91-590A-D326-8F0FF1BA973D}"/>
                  </a:ext>
                </a:extLst>
              </p:cNvPr>
              <p:cNvSpPr/>
              <p:nvPr/>
            </p:nvSpPr>
            <p:spPr>
              <a:xfrm>
                <a:off x="5000100" y="4012950"/>
                <a:ext cx="271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415;p30">
                <a:extLst>
                  <a:ext uri="{FF2B5EF4-FFF2-40B4-BE49-F238E27FC236}">
                    <a16:creationId xmlns:a16="http://schemas.microsoft.com/office/drawing/2014/main" id="{6946C994-2D4D-4E51-E8BA-9CE942F2B656}"/>
                  </a:ext>
                </a:extLst>
              </p:cNvPr>
              <p:cNvSpPr/>
              <p:nvPr/>
            </p:nvSpPr>
            <p:spPr>
              <a:xfrm>
                <a:off x="5047825" y="39858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416;p30">
                <a:extLst>
                  <a:ext uri="{FF2B5EF4-FFF2-40B4-BE49-F238E27FC236}">
                    <a16:creationId xmlns:a16="http://schemas.microsoft.com/office/drawing/2014/main" id="{AF48967A-A851-A198-1CDA-9E2295F548B8}"/>
                  </a:ext>
                </a:extLst>
              </p:cNvPr>
              <p:cNvSpPr/>
              <p:nvPr/>
            </p:nvSpPr>
            <p:spPr>
              <a:xfrm>
                <a:off x="4904650" y="4164650"/>
                <a:ext cx="266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7" extrusionOk="0">
                    <a:moveTo>
                      <a:pt x="1066" y="1"/>
                    </a:moveTo>
                    <a:lnTo>
                      <a:pt x="1" y="60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417;p30">
                <a:extLst>
                  <a:ext uri="{FF2B5EF4-FFF2-40B4-BE49-F238E27FC236}">
                    <a16:creationId xmlns:a16="http://schemas.microsoft.com/office/drawing/2014/main" id="{18D8999B-C4DD-1A92-55ED-F2C57555FB35}"/>
                  </a:ext>
                </a:extLst>
              </p:cNvPr>
              <p:cNvSpPr/>
              <p:nvPr/>
            </p:nvSpPr>
            <p:spPr>
              <a:xfrm>
                <a:off x="4952375" y="413702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418;p30">
                <a:extLst>
                  <a:ext uri="{FF2B5EF4-FFF2-40B4-BE49-F238E27FC236}">
                    <a16:creationId xmlns:a16="http://schemas.microsoft.com/office/drawing/2014/main" id="{CA6CD1E7-57EF-6AF0-16E9-B71C40D59A4D}"/>
                  </a:ext>
                </a:extLst>
              </p:cNvPr>
              <p:cNvSpPr/>
              <p:nvPr/>
            </p:nvSpPr>
            <p:spPr>
              <a:xfrm>
                <a:off x="5000100" y="410940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419;p30">
                <a:extLst>
                  <a:ext uri="{FF2B5EF4-FFF2-40B4-BE49-F238E27FC236}">
                    <a16:creationId xmlns:a16="http://schemas.microsoft.com/office/drawing/2014/main" id="{CB7599D5-9551-C2CE-1432-7FD0A5C28F1D}"/>
                  </a:ext>
                </a:extLst>
              </p:cNvPr>
              <p:cNvSpPr/>
              <p:nvPr/>
            </p:nvSpPr>
            <p:spPr>
              <a:xfrm>
                <a:off x="5047825" y="408177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420;p30">
                <a:extLst>
                  <a:ext uri="{FF2B5EF4-FFF2-40B4-BE49-F238E27FC236}">
                    <a16:creationId xmlns:a16="http://schemas.microsoft.com/office/drawing/2014/main" id="{254797EB-308D-51DF-35BB-797A564B7021}"/>
                  </a:ext>
                </a:extLst>
              </p:cNvPr>
              <p:cNvSpPr/>
              <p:nvPr/>
            </p:nvSpPr>
            <p:spPr>
              <a:xfrm>
                <a:off x="5088025" y="386725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421;p30">
                <a:extLst>
                  <a:ext uri="{FF2B5EF4-FFF2-40B4-BE49-F238E27FC236}">
                    <a16:creationId xmlns:a16="http://schemas.microsoft.com/office/drawing/2014/main" id="{2198A66E-3F9A-36D4-B0BA-E691CD25717B}"/>
                  </a:ext>
                </a:extLst>
              </p:cNvPr>
              <p:cNvSpPr/>
              <p:nvPr/>
            </p:nvSpPr>
            <p:spPr>
              <a:xfrm>
                <a:off x="5135750" y="383962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422;p30">
                <a:extLst>
                  <a:ext uri="{FF2B5EF4-FFF2-40B4-BE49-F238E27FC236}">
                    <a16:creationId xmlns:a16="http://schemas.microsoft.com/office/drawing/2014/main" id="{67D1860E-80F6-A286-D0B3-EEB721957EBF}"/>
                  </a:ext>
                </a:extLst>
              </p:cNvPr>
              <p:cNvSpPr/>
              <p:nvPr/>
            </p:nvSpPr>
            <p:spPr>
              <a:xfrm>
                <a:off x="5183475" y="3812000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423;p30">
                <a:extLst>
                  <a:ext uri="{FF2B5EF4-FFF2-40B4-BE49-F238E27FC236}">
                    <a16:creationId xmlns:a16="http://schemas.microsoft.com/office/drawing/2014/main" id="{23FA46D6-D808-0E99-F418-392EEE2994BD}"/>
                  </a:ext>
                </a:extLst>
              </p:cNvPr>
              <p:cNvSpPr/>
              <p:nvPr/>
            </p:nvSpPr>
            <p:spPr>
              <a:xfrm>
                <a:off x="5231200" y="378437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424;p30">
                <a:extLst>
                  <a:ext uri="{FF2B5EF4-FFF2-40B4-BE49-F238E27FC236}">
                    <a16:creationId xmlns:a16="http://schemas.microsoft.com/office/drawing/2014/main" id="{10A29002-0AFE-4D2F-93A6-0E603A49A622}"/>
                  </a:ext>
                </a:extLst>
              </p:cNvPr>
              <p:cNvSpPr/>
              <p:nvPr/>
            </p:nvSpPr>
            <p:spPr>
              <a:xfrm>
                <a:off x="5088025" y="396320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425;p30">
                <a:extLst>
                  <a:ext uri="{FF2B5EF4-FFF2-40B4-BE49-F238E27FC236}">
                    <a16:creationId xmlns:a16="http://schemas.microsoft.com/office/drawing/2014/main" id="{2E6C28F2-0C16-0199-8C92-38EF45398750}"/>
                  </a:ext>
                </a:extLst>
              </p:cNvPr>
              <p:cNvSpPr/>
              <p:nvPr/>
            </p:nvSpPr>
            <p:spPr>
              <a:xfrm>
                <a:off x="5135750" y="3935575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426;p30">
                <a:extLst>
                  <a:ext uri="{FF2B5EF4-FFF2-40B4-BE49-F238E27FC236}">
                    <a16:creationId xmlns:a16="http://schemas.microsoft.com/office/drawing/2014/main" id="{A69827D2-4F1C-FC6E-7D20-162C09E376BA}"/>
                  </a:ext>
                </a:extLst>
              </p:cNvPr>
              <p:cNvSpPr/>
              <p:nvPr/>
            </p:nvSpPr>
            <p:spPr>
              <a:xfrm>
                <a:off x="5183475" y="3907950"/>
                <a:ext cx="271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427;p30">
                <a:extLst>
                  <a:ext uri="{FF2B5EF4-FFF2-40B4-BE49-F238E27FC236}">
                    <a16:creationId xmlns:a16="http://schemas.microsoft.com/office/drawing/2014/main" id="{93418BAE-45E3-EAAC-ACB0-384420E4ECDE}"/>
                  </a:ext>
                </a:extLst>
              </p:cNvPr>
              <p:cNvSpPr/>
              <p:nvPr/>
            </p:nvSpPr>
            <p:spPr>
              <a:xfrm>
                <a:off x="5231200" y="3880325"/>
                <a:ext cx="271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428;p30">
                <a:extLst>
                  <a:ext uri="{FF2B5EF4-FFF2-40B4-BE49-F238E27FC236}">
                    <a16:creationId xmlns:a16="http://schemas.microsoft.com/office/drawing/2014/main" id="{D14E58D4-15B0-A015-9F16-0BE8DA8EB3EE}"/>
                  </a:ext>
                </a:extLst>
              </p:cNvPr>
              <p:cNvSpPr/>
              <p:nvPr/>
            </p:nvSpPr>
            <p:spPr>
              <a:xfrm>
                <a:off x="5088025" y="4059150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7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429;p30">
                <a:extLst>
                  <a:ext uri="{FF2B5EF4-FFF2-40B4-BE49-F238E27FC236}">
                    <a16:creationId xmlns:a16="http://schemas.microsoft.com/office/drawing/2014/main" id="{CA7EB4F3-7339-FB78-1188-474AC49BA277}"/>
                  </a:ext>
                </a:extLst>
              </p:cNvPr>
              <p:cNvSpPr/>
              <p:nvPr/>
            </p:nvSpPr>
            <p:spPr>
              <a:xfrm>
                <a:off x="5135750" y="4031525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430;p30">
                <a:extLst>
                  <a:ext uri="{FF2B5EF4-FFF2-40B4-BE49-F238E27FC236}">
                    <a16:creationId xmlns:a16="http://schemas.microsoft.com/office/drawing/2014/main" id="{6259FAAC-CC6A-E6A1-1647-89DF258A6E03}"/>
                  </a:ext>
                </a:extLst>
              </p:cNvPr>
              <p:cNvSpPr/>
              <p:nvPr/>
            </p:nvSpPr>
            <p:spPr>
              <a:xfrm>
                <a:off x="5183475" y="400440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431;p30">
                <a:extLst>
                  <a:ext uri="{FF2B5EF4-FFF2-40B4-BE49-F238E27FC236}">
                    <a16:creationId xmlns:a16="http://schemas.microsoft.com/office/drawing/2014/main" id="{ABD91936-3BD1-4603-8B63-21F08A4401B6}"/>
                  </a:ext>
                </a:extLst>
              </p:cNvPr>
              <p:cNvSpPr/>
              <p:nvPr/>
            </p:nvSpPr>
            <p:spPr>
              <a:xfrm>
                <a:off x="5231200" y="397677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432;p30">
                <a:extLst>
                  <a:ext uri="{FF2B5EF4-FFF2-40B4-BE49-F238E27FC236}">
                    <a16:creationId xmlns:a16="http://schemas.microsoft.com/office/drawing/2014/main" id="{7258A4CC-289F-95DD-0E5C-6434C11DEDC6}"/>
                  </a:ext>
                </a:extLst>
              </p:cNvPr>
              <p:cNvSpPr/>
              <p:nvPr/>
            </p:nvSpPr>
            <p:spPr>
              <a:xfrm>
                <a:off x="4957900" y="2741450"/>
                <a:ext cx="96000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7" extrusionOk="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433;p30">
                <a:extLst>
                  <a:ext uri="{FF2B5EF4-FFF2-40B4-BE49-F238E27FC236}">
                    <a16:creationId xmlns:a16="http://schemas.microsoft.com/office/drawing/2014/main" id="{88DB7314-A2D3-D36E-311D-70DD94DD1450}"/>
                  </a:ext>
                </a:extLst>
              </p:cNvPr>
              <p:cNvSpPr/>
              <p:nvPr/>
            </p:nvSpPr>
            <p:spPr>
              <a:xfrm>
                <a:off x="5076475" y="26751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434;p30">
                <a:extLst>
                  <a:ext uri="{FF2B5EF4-FFF2-40B4-BE49-F238E27FC236}">
                    <a16:creationId xmlns:a16="http://schemas.microsoft.com/office/drawing/2014/main" id="{8A095173-F762-CF65-A474-1F8BF7D2737D}"/>
                  </a:ext>
                </a:extLst>
              </p:cNvPr>
              <p:cNvSpPr/>
              <p:nvPr/>
            </p:nvSpPr>
            <p:spPr>
              <a:xfrm>
                <a:off x="4770525" y="274395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435;p30">
                <a:extLst>
                  <a:ext uri="{FF2B5EF4-FFF2-40B4-BE49-F238E27FC236}">
                    <a16:creationId xmlns:a16="http://schemas.microsoft.com/office/drawing/2014/main" id="{DD0F1728-E12E-297E-EC6F-152830B0186D}"/>
                  </a:ext>
                </a:extLst>
              </p:cNvPr>
              <p:cNvSpPr/>
              <p:nvPr/>
            </p:nvSpPr>
            <p:spPr>
              <a:xfrm>
                <a:off x="4651975" y="2677650"/>
                <a:ext cx="95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7" extrusionOk="0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436;p30">
                <a:extLst>
                  <a:ext uri="{FF2B5EF4-FFF2-40B4-BE49-F238E27FC236}">
                    <a16:creationId xmlns:a16="http://schemas.microsoft.com/office/drawing/2014/main" id="{277F71C2-04C0-B515-EBE0-C3246140437F}"/>
                  </a:ext>
                </a:extLst>
              </p:cNvPr>
              <p:cNvSpPr/>
              <p:nvPr/>
            </p:nvSpPr>
            <p:spPr>
              <a:xfrm>
                <a:off x="4770525" y="28836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8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437;p30">
                <a:extLst>
                  <a:ext uri="{FF2B5EF4-FFF2-40B4-BE49-F238E27FC236}">
                    <a16:creationId xmlns:a16="http://schemas.microsoft.com/office/drawing/2014/main" id="{7C5E8320-4264-2146-9AD7-07B0E69699EE}"/>
                  </a:ext>
                </a:extLst>
              </p:cNvPr>
              <p:cNvSpPr/>
              <p:nvPr/>
            </p:nvSpPr>
            <p:spPr>
              <a:xfrm>
                <a:off x="4651975" y="28178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438;p30">
                <a:extLst>
                  <a:ext uri="{FF2B5EF4-FFF2-40B4-BE49-F238E27FC236}">
                    <a16:creationId xmlns:a16="http://schemas.microsoft.com/office/drawing/2014/main" id="{6BA90E1F-564C-F3AA-A675-74694DEE9666}"/>
                  </a:ext>
                </a:extLst>
              </p:cNvPr>
              <p:cNvSpPr/>
              <p:nvPr/>
            </p:nvSpPr>
            <p:spPr>
              <a:xfrm>
                <a:off x="4770525" y="30242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439;p30">
                <a:extLst>
                  <a:ext uri="{FF2B5EF4-FFF2-40B4-BE49-F238E27FC236}">
                    <a16:creationId xmlns:a16="http://schemas.microsoft.com/office/drawing/2014/main" id="{8A9368B3-1DBF-9B0C-8816-5C037BD59E12}"/>
                  </a:ext>
                </a:extLst>
              </p:cNvPr>
              <p:cNvSpPr/>
              <p:nvPr/>
            </p:nvSpPr>
            <p:spPr>
              <a:xfrm>
                <a:off x="4651975" y="2958475"/>
                <a:ext cx="95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7" extrusionOk="0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440;p30">
                <a:extLst>
                  <a:ext uri="{FF2B5EF4-FFF2-40B4-BE49-F238E27FC236}">
                    <a16:creationId xmlns:a16="http://schemas.microsoft.com/office/drawing/2014/main" id="{6004C849-B70C-5758-ADA5-500DC2593A65}"/>
                  </a:ext>
                </a:extLst>
              </p:cNvPr>
              <p:cNvSpPr/>
              <p:nvPr/>
            </p:nvSpPr>
            <p:spPr>
              <a:xfrm>
                <a:off x="4770525" y="3159425"/>
                <a:ext cx="95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7" extrusionOk="0">
                    <a:moveTo>
                      <a:pt x="1" y="0"/>
                    </a:moveTo>
                    <a:lnTo>
                      <a:pt x="1" y="3476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441;p30">
                <a:extLst>
                  <a:ext uri="{FF2B5EF4-FFF2-40B4-BE49-F238E27FC236}">
                    <a16:creationId xmlns:a16="http://schemas.microsoft.com/office/drawing/2014/main" id="{8D9D7F3C-642D-B484-4303-04E37C0F5E90}"/>
                  </a:ext>
                </a:extLst>
              </p:cNvPr>
              <p:cNvSpPr/>
              <p:nvPr/>
            </p:nvSpPr>
            <p:spPr>
              <a:xfrm>
                <a:off x="4651975" y="30936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442;p30">
                <a:extLst>
                  <a:ext uri="{FF2B5EF4-FFF2-40B4-BE49-F238E27FC236}">
                    <a16:creationId xmlns:a16="http://schemas.microsoft.com/office/drawing/2014/main" id="{AF244706-8344-C41F-6014-8A3BDB6BFA38}"/>
                  </a:ext>
                </a:extLst>
              </p:cNvPr>
              <p:cNvSpPr/>
              <p:nvPr/>
            </p:nvSpPr>
            <p:spPr>
              <a:xfrm>
                <a:off x="4770525" y="32985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443;p30">
                <a:extLst>
                  <a:ext uri="{FF2B5EF4-FFF2-40B4-BE49-F238E27FC236}">
                    <a16:creationId xmlns:a16="http://schemas.microsoft.com/office/drawing/2014/main" id="{58175E19-FFC6-6A36-AE0D-F7FB3E6A470D}"/>
                  </a:ext>
                </a:extLst>
              </p:cNvPr>
              <p:cNvSpPr/>
              <p:nvPr/>
            </p:nvSpPr>
            <p:spPr>
              <a:xfrm>
                <a:off x="4651975" y="323275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444;p30">
                <a:extLst>
                  <a:ext uri="{FF2B5EF4-FFF2-40B4-BE49-F238E27FC236}">
                    <a16:creationId xmlns:a16="http://schemas.microsoft.com/office/drawing/2014/main" id="{9606E52F-7CB9-FCCD-42A0-59F0FCDD59E1}"/>
                  </a:ext>
                </a:extLst>
              </p:cNvPr>
              <p:cNvSpPr/>
              <p:nvPr/>
            </p:nvSpPr>
            <p:spPr>
              <a:xfrm>
                <a:off x="4957900" y="2877075"/>
                <a:ext cx="96000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708" extrusionOk="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445;p30">
                <a:extLst>
                  <a:ext uri="{FF2B5EF4-FFF2-40B4-BE49-F238E27FC236}">
                    <a16:creationId xmlns:a16="http://schemas.microsoft.com/office/drawing/2014/main" id="{4C61F6A5-5648-9D6F-601F-FF3B932D7BB1}"/>
                  </a:ext>
                </a:extLst>
              </p:cNvPr>
              <p:cNvSpPr/>
              <p:nvPr/>
            </p:nvSpPr>
            <p:spPr>
              <a:xfrm>
                <a:off x="5076475" y="28112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446;p30">
                <a:extLst>
                  <a:ext uri="{FF2B5EF4-FFF2-40B4-BE49-F238E27FC236}">
                    <a16:creationId xmlns:a16="http://schemas.microsoft.com/office/drawing/2014/main" id="{559EA4B1-B1F8-9A2A-776D-065E9B4E1802}"/>
                  </a:ext>
                </a:extLst>
              </p:cNvPr>
              <p:cNvSpPr/>
              <p:nvPr/>
            </p:nvSpPr>
            <p:spPr>
              <a:xfrm>
                <a:off x="4957900" y="3018750"/>
                <a:ext cx="9600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8" extrusionOk="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7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447;p30">
                <a:extLst>
                  <a:ext uri="{FF2B5EF4-FFF2-40B4-BE49-F238E27FC236}">
                    <a16:creationId xmlns:a16="http://schemas.microsoft.com/office/drawing/2014/main" id="{C318FF6F-F0EC-1C57-72E9-DF1EE5C847BA}"/>
                  </a:ext>
                </a:extLst>
              </p:cNvPr>
              <p:cNvSpPr/>
              <p:nvPr/>
            </p:nvSpPr>
            <p:spPr>
              <a:xfrm>
                <a:off x="5076475" y="29524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8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448;p30">
                <a:extLst>
                  <a:ext uri="{FF2B5EF4-FFF2-40B4-BE49-F238E27FC236}">
                    <a16:creationId xmlns:a16="http://schemas.microsoft.com/office/drawing/2014/main" id="{7FFFEEE2-E1EE-86D4-7337-7DDE65590B9C}"/>
                  </a:ext>
                </a:extLst>
              </p:cNvPr>
              <p:cNvSpPr/>
              <p:nvPr/>
            </p:nvSpPr>
            <p:spPr>
              <a:xfrm>
                <a:off x="4957900" y="3159425"/>
                <a:ext cx="96000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7" extrusionOk="0">
                    <a:moveTo>
                      <a:pt x="3839" y="0"/>
                    </a:moveTo>
                    <a:lnTo>
                      <a:pt x="1" y="2231"/>
                    </a:lnTo>
                    <a:lnTo>
                      <a:pt x="1" y="5687"/>
                    </a:lnTo>
                    <a:lnTo>
                      <a:pt x="3839" y="347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449;p30">
                <a:extLst>
                  <a:ext uri="{FF2B5EF4-FFF2-40B4-BE49-F238E27FC236}">
                    <a16:creationId xmlns:a16="http://schemas.microsoft.com/office/drawing/2014/main" id="{80A6FF7F-7D11-B89E-7D9B-8BEC55BF54EC}"/>
                  </a:ext>
                </a:extLst>
              </p:cNvPr>
              <p:cNvSpPr/>
              <p:nvPr/>
            </p:nvSpPr>
            <p:spPr>
              <a:xfrm>
                <a:off x="5076475" y="30936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450;p30">
                <a:extLst>
                  <a:ext uri="{FF2B5EF4-FFF2-40B4-BE49-F238E27FC236}">
                    <a16:creationId xmlns:a16="http://schemas.microsoft.com/office/drawing/2014/main" id="{CAE196D9-705C-2830-F775-3D40DEDB1EB5}"/>
                  </a:ext>
                </a:extLst>
              </p:cNvPr>
              <p:cNvSpPr/>
              <p:nvPr/>
            </p:nvSpPr>
            <p:spPr>
              <a:xfrm>
                <a:off x="4957900" y="3301575"/>
                <a:ext cx="9600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8" extrusionOk="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68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451;p30">
                <a:extLst>
                  <a:ext uri="{FF2B5EF4-FFF2-40B4-BE49-F238E27FC236}">
                    <a16:creationId xmlns:a16="http://schemas.microsoft.com/office/drawing/2014/main" id="{0A21FB1E-A1CF-4024-BD32-4C310BB8E813}"/>
                  </a:ext>
                </a:extLst>
              </p:cNvPr>
              <p:cNvSpPr/>
              <p:nvPr/>
            </p:nvSpPr>
            <p:spPr>
              <a:xfrm>
                <a:off x="5076475" y="32357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452;p30">
                <a:extLst>
                  <a:ext uri="{FF2B5EF4-FFF2-40B4-BE49-F238E27FC236}">
                    <a16:creationId xmlns:a16="http://schemas.microsoft.com/office/drawing/2014/main" id="{1EE91F98-ED17-1807-1718-FDFD5DE3B51C}"/>
                  </a:ext>
                </a:extLst>
              </p:cNvPr>
              <p:cNvSpPr/>
              <p:nvPr/>
            </p:nvSpPr>
            <p:spPr>
              <a:xfrm>
                <a:off x="3769800" y="193312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5024" y="0"/>
                    </a:moveTo>
                    <a:lnTo>
                      <a:pt x="0" y="2894"/>
                    </a:lnTo>
                    <a:lnTo>
                      <a:pt x="0" y="7456"/>
                    </a:lnTo>
                    <a:lnTo>
                      <a:pt x="5024" y="4803"/>
                    </a:ln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453;p30">
                <a:extLst>
                  <a:ext uri="{FF2B5EF4-FFF2-40B4-BE49-F238E27FC236}">
                    <a16:creationId xmlns:a16="http://schemas.microsoft.com/office/drawing/2014/main" id="{82A03865-B31E-0CE7-6525-597765A0FE9D}"/>
                  </a:ext>
                </a:extLst>
              </p:cNvPr>
              <p:cNvSpPr/>
              <p:nvPr/>
            </p:nvSpPr>
            <p:spPr>
              <a:xfrm>
                <a:off x="3568850" y="193212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0" y="0"/>
                    </a:moveTo>
                    <a:lnTo>
                      <a:pt x="0" y="4803"/>
                    </a:lnTo>
                    <a:lnTo>
                      <a:pt x="5024" y="7455"/>
                    </a:lnTo>
                    <a:lnTo>
                      <a:pt x="5024" y="2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454;p30">
                <a:extLst>
                  <a:ext uri="{FF2B5EF4-FFF2-40B4-BE49-F238E27FC236}">
                    <a16:creationId xmlns:a16="http://schemas.microsoft.com/office/drawing/2014/main" id="{C81E965F-4AEF-BE29-81E5-59013B37BDBD}"/>
                  </a:ext>
                </a:extLst>
              </p:cNvPr>
              <p:cNvSpPr/>
              <p:nvPr/>
            </p:nvSpPr>
            <p:spPr>
              <a:xfrm>
                <a:off x="3411100" y="1844200"/>
                <a:ext cx="12562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36" extrusionOk="0">
                    <a:moveTo>
                      <a:pt x="1" y="1"/>
                    </a:moveTo>
                    <a:lnTo>
                      <a:pt x="1" y="4803"/>
                    </a:lnTo>
                    <a:lnTo>
                      <a:pt x="5004" y="7436"/>
                    </a:lnTo>
                    <a:lnTo>
                      <a:pt x="5024" y="28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455;p30">
                <a:extLst>
                  <a:ext uri="{FF2B5EF4-FFF2-40B4-BE49-F238E27FC236}">
                    <a16:creationId xmlns:a16="http://schemas.microsoft.com/office/drawing/2014/main" id="{B592C73D-FA67-7762-090D-4E7A7C23FD0C}"/>
                  </a:ext>
                </a:extLst>
              </p:cNvPr>
              <p:cNvSpPr/>
              <p:nvPr/>
            </p:nvSpPr>
            <p:spPr>
              <a:xfrm>
                <a:off x="3568850" y="211497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0" y="1"/>
                    </a:moveTo>
                    <a:lnTo>
                      <a:pt x="0" y="4824"/>
                    </a:lnTo>
                    <a:lnTo>
                      <a:pt x="5024" y="7456"/>
                    </a:lnTo>
                    <a:lnTo>
                      <a:pt x="5024" y="29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456;p30">
                <a:extLst>
                  <a:ext uri="{FF2B5EF4-FFF2-40B4-BE49-F238E27FC236}">
                    <a16:creationId xmlns:a16="http://schemas.microsoft.com/office/drawing/2014/main" id="{F60E2460-2F6C-51DB-BD1B-33E22196C1DA}"/>
                  </a:ext>
                </a:extLst>
              </p:cNvPr>
              <p:cNvSpPr/>
              <p:nvPr/>
            </p:nvSpPr>
            <p:spPr>
              <a:xfrm>
                <a:off x="3486450" y="2253125"/>
                <a:ext cx="1256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7" extrusionOk="0">
                    <a:moveTo>
                      <a:pt x="1" y="1"/>
                    </a:moveTo>
                    <a:lnTo>
                      <a:pt x="1" y="4804"/>
                    </a:lnTo>
                    <a:lnTo>
                      <a:pt x="5025" y="7456"/>
                    </a:lnTo>
                    <a:lnTo>
                      <a:pt x="5025" y="29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457;p30">
                <a:extLst>
                  <a:ext uri="{FF2B5EF4-FFF2-40B4-BE49-F238E27FC236}">
                    <a16:creationId xmlns:a16="http://schemas.microsoft.com/office/drawing/2014/main" id="{931149EF-1690-9E4A-B59C-40B623A5890E}"/>
                  </a:ext>
                </a:extLst>
              </p:cNvPr>
              <p:cNvSpPr/>
              <p:nvPr/>
            </p:nvSpPr>
            <p:spPr>
              <a:xfrm>
                <a:off x="3411100" y="202707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1" y="0"/>
                    </a:moveTo>
                    <a:lnTo>
                      <a:pt x="1" y="4803"/>
                    </a:lnTo>
                    <a:lnTo>
                      <a:pt x="5004" y="7455"/>
                    </a:lnTo>
                    <a:lnTo>
                      <a:pt x="5024" y="29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458;p30">
                <a:extLst>
                  <a:ext uri="{FF2B5EF4-FFF2-40B4-BE49-F238E27FC236}">
                    <a16:creationId xmlns:a16="http://schemas.microsoft.com/office/drawing/2014/main" id="{87A6AE17-A98D-51DC-536C-179F23C89692}"/>
                  </a:ext>
                </a:extLst>
              </p:cNvPr>
              <p:cNvSpPr/>
              <p:nvPr/>
            </p:nvSpPr>
            <p:spPr>
              <a:xfrm>
                <a:off x="3925525" y="1844200"/>
                <a:ext cx="12562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36" extrusionOk="0">
                    <a:moveTo>
                      <a:pt x="5025" y="1"/>
                    </a:moveTo>
                    <a:lnTo>
                      <a:pt x="1" y="2894"/>
                    </a:lnTo>
                    <a:lnTo>
                      <a:pt x="21" y="7436"/>
                    </a:lnTo>
                    <a:lnTo>
                      <a:pt x="5025" y="4803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459;p30">
                <a:extLst>
                  <a:ext uri="{FF2B5EF4-FFF2-40B4-BE49-F238E27FC236}">
                    <a16:creationId xmlns:a16="http://schemas.microsoft.com/office/drawing/2014/main" id="{9602A485-EF1F-2B9E-0B01-A265FBDF0F03}"/>
                  </a:ext>
                </a:extLst>
              </p:cNvPr>
              <p:cNvSpPr/>
              <p:nvPr/>
            </p:nvSpPr>
            <p:spPr>
              <a:xfrm>
                <a:off x="3769800" y="2115975"/>
                <a:ext cx="1256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7" extrusionOk="0">
                    <a:moveTo>
                      <a:pt x="5024" y="1"/>
                    </a:moveTo>
                    <a:lnTo>
                      <a:pt x="0" y="2915"/>
                    </a:lnTo>
                    <a:lnTo>
                      <a:pt x="0" y="7456"/>
                    </a:lnTo>
                    <a:lnTo>
                      <a:pt x="5024" y="4824"/>
                    </a:lnTo>
                    <a:lnTo>
                      <a:pt x="50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460;p30">
                <a:extLst>
                  <a:ext uri="{FF2B5EF4-FFF2-40B4-BE49-F238E27FC236}">
                    <a16:creationId xmlns:a16="http://schemas.microsoft.com/office/drawing/2014/main" id="{8F72CCCE-7B56-17A2-1E4E-B50834240DD4}"/>
                  </a:ext>
                </a:extLst>
              </p:cNvPr>
              <p:cNvSpPr/>
              <p:nvPr/>
            </p:nvSpPr>
            <p:spPr>
              <a:xfrm>
                <a:off x="3925525" y="202707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5025" y="0"/>
                    </a:moveTo>
                    <a:lnTo>
                      <a:pt x="1" y="2914"/>
                    </a:lnTo>
                    <a:lnTo>
                      <a:pt x="21" y="7455"/>
                    </a:lnTo>
                    <a:lnTo>
                      <a:pt x="5025" y="4803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461;p30">
                <a:extLst>
                  <a:ext uri="{FF2B5EF4-FFF2-40B4-BE49-F238E27FC236}">
                    <a16:creationId xmlns:a16="http://schemas.microsoft.com/office/drawing/2014/main" id="{D808915D-450D-ADFC-9AD3-A69E9CBA73A4}"/>
                  </a:ext>
                </a:extLst>
              </p:cNvPr>
              <p:cNvSpPr/>
              <p:nvPr/>
            </p:nvSpPr>
            <p:spPr>
              <a:xfrm>
                <a:off x="3848675" y="2253125"/>
                <a:ext cx="1256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7" extrusionOk="0">
                    <a:moveTo>
                      <a:pt x="5024" y="1"/>
                    </a:moveTo>
                    <a:lnTo>
                      <a:pt x="0" y="2915"/>
                    </a:lnTo>
                    <a:lnTo>
                      <a:pt x="20" y="7456"/>
                    </a:lnTo>
                    <a:lnTo>
                      <a:pt x="5024" y="4804"/>
                    </a:lnTo>
                    <a:lnTo>
                      <a:pt x="50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62;p30">
              <a:extLst>
                <a:ext uri="{FF2B5EF4-FFF2-40B4-BE49-F238E27FC236}">
                  <a16:creationId xmlns:a16="http://schemas.microsoft.com/office/drawing/2014/main" id="{C07E4AD2-A802-A404-0A28-B1453FB3077C}"/>
                </a:ext>
              </a:extLst>
            </p:cNvPr>
            <p:cNvGrpSpPr/>
            <p:nvPr/>
          </p:nvGrpSpPr>
          <p:grpSpPr>
            <a:xfrm>
              <a:off x="5005300" y="3162850"/>
              <a:ext cx="2524250" cy="2028725"/>
              <a:chOff x="5005300" y="3162850"/>
              <a:chExt cx="2524250" cy="2028725"/>
            </a:xfrm>
          </p:grpSpPr>
          <p:sp>
            <p:nvSpPr>
              <p:cNvPr id="5" name="Google Shape;1463;p30">
                <a:extLst>
                  <a:ext uri="{FF2B5EF4-FFF2-40B4-BE49-F238E27FC236}">
                    <a16:creationId xmlns:a16="http://schemas.microsoft.com/office/drawing/2014/main" id="{94EF6392-8FF8-76F5-60C2-14B03FBCB405}"/>
                  </a:ext>
                </a:extLst>
              </p:cNvPr>
              <p:cNvSpPr/>
              <p:nvPr/>
            </p:nvSpPr>
            <p:spPr>
              <a:xfrm>
                <a:off x="5005300" y="3624275"/>
                <a:ext cx="2012925" cy="1567300"/>
              </a:xfrm>
              <a:custGeom>
                <a:avLst/>
                <a:gdLst/>
                <a:ahLst/>
                <a:cxnLst/>
                <a:rect l="l" t="t" r="r" b="b"/>
                <a:pathLst>
                  <a:path w="80517" h="62692" extrusionOk="0">
                    <a:moveTo>
                      <a:pt x="56963" y="0"/>
                    </a:moveTo>
                    <a:lnTo>
                      <a:pt x="52396" y="2845"/>
                    </a:lnTo>
                    <a:lnTo>
                      <a:pt x="80517" y="18948"/>
                    </a:lnTo>
                    <a:lnTo>
                      <a:pt x="0" y="62692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LT"/>
              </a:p>
            </p:txBody>
          </p:sp>
          <p:sp>
            <p:nvSpPr>
              <p:cNvPr id="6" name="Google Shape;1464;p30">
                <a:extLst>
                  <a:ext uri="{FF2B5EF4-FFF2-40B4-BE49-F238E27FC236}">
                    <a16:creationId xmlns:a16="http://schemas.microsoft.com/office/drawing/2014/main" id="{25764674-DB6B-A2FB-1F64-D1231CD25E1D}"/>
                  </a:ext>
                </a:extLst>
              </p:cNvPr>
              <p:cNvSpPr/>
              <p:nvPr/>
            </p:nvSpPr>
            <p:spPr>
              <a:xfrm>
                <a:off x="7002150" y="3162850"/>
                <a:ext cx="5274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21096" h="8573" extrusionOk="0">
                    <a:moveTo>
                      <a:pt x="0" y="536"/>
                    </a:moveTo>
                    <a:lnTo>
                      <a:pt x="1071" y="0"/>
                    </a:lnTo>
                    <a:lnTo>
                      <a:pt x="15805" y="8573"/>
                    </a:lnTo>
                    <a:lnTo>
                      <a:pt x="21096" y="529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LT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2125800" y="786394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Ką gali pridėti prie žemėlapio?</a:t>
            </a:r>
            <a:br>
              <a:rPr lang="lt-LT" sz="2400" b="1" dirty="0"/>
            </a:br>
            <a:endParaRPr lang="en-LT" dirty="0"/>
          </a:p>
        </p:txBody>
      </p:sp>
      <p:grpSp>
        <p:nvGrpSpPr>
          <p:cNvPr id="61" name="Google Shape;61;p16"/>
          <p:cNvGrpSpPr/>
          <p:nvPr/>
        </p:nvGrpSpPr>
        <p:grpSpPr>
          <a:xfrm>
            <a:off x="3321480" y="1547633"/>
            <a:ext cx="2501731" cy="2530002"/>
            <a:chOff x="3297590" y="1557628"/>
            <a:chExt cx="2549145" cy="2577952"/>
          </a:xfrm>
        </p:grpSpPr>
        <p:grpSp>
          <p:nvGrpSpPr>
            <p:cNvPr id="62" name="Google Shape;62;p16"/>
            <p:cNvGrpSpPr/>
            <p:nvPr/>
          </p:nvGrpSpPr>
          <p:grpSpPr>
            <a:xfrm>
              <a:off x="3297590" y="1557628"/>
              <a:ext cx="2549145" cy="2577952"/>
              <a:chOff x="2692200" y="1721125"/>
              <a:chExt cx="2225550" cy="2250700"/>
            </a:xfrm>
          </p:grpSpPr>
          <p:sp>
            <p:nvSpPr>
              <p:cNvPr id="63" name="Google Shape;63;p16"/>
              <p:cNvSpPr/>
              <p:nvPr/>
            </p:nvSpPr>
            <p:spPr>
              <a:xfrm>
                <a:off x="3828575" y="2098900"/>
                <a:ext cx="223575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0458" extrusionOk="0">
                    <a:moveTo>
                      <a:pt x="1" y="1"/>
                    </a:moveTo>
                    <a:lnTo>
                      <a:pt x="1" y="20457"/>
                    </a:lnTo>
                    <a:lnTo>
                      <a:pt x="5527" y="20457"/>
                    </a:lnTo>
                    <a:lnTo>
                      <a:pt x="8943" y="6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2885125" y="3496000"/>
                <a:ext cx="2815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50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2" y="503"/>
                      <a:pt x="744" y="1005"/>
                      <a:pt x="1126" y="1508"/>
                    </a:cubicBezTo>
                    <a:lnTo>
                      <a:pt x="1126" y="1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4081775" y="3909950"/>
                <a:ext cx="9095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1086" extrusionOk="0">
                    <a:moveTo>
                      <a:pt x="3638" y="1"/>
                    </a:moveTo>
                    <a:lnTo>
                      <a:pt x="0" y="363"/>
                    </a:lnTo>
                    <a:lnTo>
                      <a:pt x="61" y="1086"/>
                    </a:lnTo>
                    <a:cubicBezTo>
                      <a:pt x="1286" y="764"/>
                      <a:pt x="2472" y="403"/>
                      <a:pt x="3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3296050" y="2646500"/>
                <a:ext cx="693300" cy="361225"/>
              </a:xfrm>
              <a:custGeom>
                <a:avLst/>
                <a:gdLst/>
                <a:ahLst/>
                <a:cxnLst/>
                <a:rect l="l" t="t" r="r" b="b"/>
                <a:pathLst>
                  <a:path w="27732" h="14449" extrusionOk="0">
                    <a:moveTo>
                      <a:pt x="1" y="0"/>
                    </a:moveTo>
                    <a:lnTo>
                      <a:pt x="744" y="14448"/>
                    </a:lnTo>
                    <a:lnTo>
                      <a:pt x="27732" y="11856"/>
                    </a:lnTo>
                    <a:lnTo>
                      <a:pt x="26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3316150" y="2967500"/>
                <a:ext cx="721950" cy="567725"/>
              </a:xfrm>
              <a:custGeom>
                <a:avLst/>
                <a:gdLst/>
                <a:ahLst/>
                <a:cxnLst/>
                <a:rect l="l" t="t" r="r" b="b"/>
                <a:pathLst>
                  <a:path w="28878" h="22709" extrusionOk="0">
                    <a:moveTo>
                      <a:pt x="27008" y="1"/>
                    </a:moveTo>
                    <a:lnTo>
                      <a:pt x="1" y="2593"/>
                    </a:lnTo>
                    <a:lnTo>
                      <a:pt x="845" y="19051"/>
                    </a:lnTo>
                    <a:lnTo>
                      <a:pt x="28877" y="22708"/>
                    </a:lnTo>
                    <a:lnTo>
                      <a:pt x="27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2692200" y="2651525"/>
                <a:ext cx="599875" cy="8118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2474" extrusionOk="0">
                    <a:moveTo>
                      <a:pt x="22708" y="0"/>
                    </a:moveTo>
                    <a:lnTo>
                      <a:pt x="61" y="4140"/>
                    </a:lnTo>
                    <a:lnTo>
                      <a:pt x="1" y="14730"/>
                    </a:lnTo>
                    <a:cubicBezTo>
                      <a:pt x="945" y="20939"/>
                      <a:pt x="3216" y="26887"/>
                      <a:pt x="6632" y="32172"/>
                    </a:cubicBezTo>
                    <a:lnTo>
                      <a:pt x="8923" y="32473"/>
                    </a:lnTo>
                    <a:lnTo>
                      <a:pt x="23391" y="24034"/>
                    </a:lnTo>
                    <a:lnTo>
                      <a:pt x="23994" y="25058"/>
                    </a:lnTo>
                    <a:lnTo>
                      <a:pt x="23994" y="25058"/>
                    </a:lnTo>
                    <a:lnTo>
                      <a:pt x="22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2925300" y="3286000"/>
                <a:ext cx="396900" cy="577775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23111" extrusionOk="0">
                    <a:moveTo>
                      <a:pt x="14690" y="1"/>
                    </a:moveTo>
                    <a:lnTo>
                      <a:pt x="1" y="8561"/>
                    </a:lnTo>
                    <a:lnTo>
                      <a:pt x="1" y="10531"/>
                    </a:lnTo>
                    <a:cubicBezTo>
                      <a:pt x="503" y="11174"/>
                      <a:pt x="1026" y="11797"/>
                      <a:pt x="1568" y="12379"/>
                    </a:cubicBezTo>
                    <a:cubicBezTo>
                      <a:pt x="1568" y="10812"/>
                      <a:pt x="1548" y="9707"/>
                      <a:pt x="1528" y="9566"/>
                    </a:cubicBezTo>
                    <a:lnTo>
                      <a:pt x="13605" y="3136"/>
                    </a:lnTo>
                    <a:lnTo>
                      <a:pt x="14931" y="22648"/>
                    </a:lnTo>
                    <a:cubicBezTo>
                      <a:pt x="15233" y="22789"/>
                      <a:pt x="15554" y="22949"/>
                      <a:pt x="15876" y="23110"/>
                    </a:cubicBez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3339275" y="3480925"/>
                <a:ext cx="729450" cy="473775"/>
              </a:xfrm>
              <a:custGeom>
                <a:avLst/>
                <a:gdLst/>
                <a:ahLst/>
                <a:cxnLst/>
                <a:rect l="l" t="t" r="r" b="b"/>
                <a:pathLst>
                  <a:path w="29178" h="18951" extrusionOk="0">
                    <a:moveTo>
                      <a:pt x="0" y="1"/>
                    </a:moveTo>
                    <a:lnTo>
                      <a:pt x="824" y="15976"/>
                    </a:lnTo>
                    <a:cubicBezTo>
                      <a:pt x="3999" y="17363"/>
                      <a:pt x="7335" y="18347"/>
                      <a:pt x="10751" y="18950"/>
                    </a:cubicBezTo>
                    <a:lnTo>
                      <a:pt x="29178" y="17102"/>
                    </a:lnTo>
                    <a:lnTo>
                      <a:pt x="28073" y="36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265925" y="2057200"/>
                <a:ext cx="550625" cy="553150"/>
              </a:xfrm>
              <a:custGeom>
                <a:avLst/>
                <a:gdLst/>
                <a:ahLst/>
                <a:cxnLst/>
                <a:rect l="l" t="t" r="r" b="b"/>
                <a:pathLst>
                  <a:path w="22025" h="22126" extrusionOk="0">
                    <a:moveTo>
                      <a:pt x="0" y="1"/>
                    </a:moveTo>
                    <a:lnTo>
                      <a:pt x="1126" y="22125"/>
                    </a:lnTo>
                    <a:lnTo>
                      <a:pt x="9646" y="22125"/>
                    </a:lnTo>
                    <a:lnTo>
                      <a:pt x="11093" y="15615"/>
                    </a:lnTo>
                    <a:lnTo>
                      <a:pt x="22024" y="15615"/>
                    </a:lnTo>
                    <a:lnTo>
                      <a:pt x="22024" y="16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2786650" y="2144125"/>
                <a:ext cx="138175" cy="220550"/>
              </a:xfrm>
              <a:custGeom>
                <a:avLst/>
                <a:gdLst/>
                <a:ahLst/>
                <a:cxnLst/>
                <a:rect l="l" t="t" r="r" b="b"/>
                <a:pathLst>
                  <a:path w="5527" h="8822" extrusionOk="0">
                    <a:moveTo>
                      <a:pt x="5527" y="0"/>
                    </a:moveTo>
                    <a:cubicBezTo>
                      <a:pt x="3356" y="2713"/>
                      <a:pt x="1508" y="5687"/>
                      <a:pt x="1" y="8822"/>
                    </a:cubicBezTo>
                    <a:lnTo>
                      <a:pt x="5527" y="7576"/>
                    </a:lnTo>
                    <a:lnTo>
                      <a:pt x="5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3656250" y="3920500"/>
                <a:ext cx="415000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16600" h="2053" extrusionOk="0">
                    <a:moveTo>
                      <a:pt x="16539" y="1"/>
                    </a:moveTo>
                    <a:lnTo>
                      <a:pt x="1" y="1669"/>
                    </a:lnTo>
                    <a:cubicBezTo>
                      <a:pt x="1965" y="1925"/>
                      <a:pt x="3940" y="2053"/>
                      <a:pt x="5912" y="2053"/>
                    </a:cubicBezTo>
                    <a:cubicBezTo>
                      <a:pt x="9507" y="2053"/>
                      <a:pt x="13095" y="1628"/>
                      <a:pt x="16599" y="785"/>
                    </a:cubicBezTo>
                    <a:lnTo>
                      <a:pt x="165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4053125" y="3504550"/>
                <a:ext cx="654625" cy="402425"/>
              </a:xfrm>
              <a:custGeom>
                <a:avLst/>
                <a:gdLst/>
                <a:ahLst/>
                <a:cxnLst/>
                <a:rect l="l" t="t" r="r" b="b"/>
                <a:pathLst>
                  <a:path w="26185" h="16097" extrusionOk="0">
                    <a:moveTo>
                      <a:pt x="26124" y="0"/>
                    </a:moveTo>
                    <a:lnTo>
                      <a:pt x="1" y="2713"/>
                    </a:lnTo>
                    <a:lnTo>
                      <a:pt x="1106" y="16096"/>
                    </a:lnTo>
                    <a:lnTo>
                      <a:pt x="6612" y="15554"/>
                    </a:lnTo>
                    <a:cubicBezTo>
                      <a:pt x="8059" y="14971"/>
                      <a:pt x="9466" y="14328"/>
                      <a:pt x="10832" y="13625"/>
                    </a:cubicBezTo>
                    <a:lnTo>
                      <a:pt x="10832" y="13625"/>
                    </a:lnTo>
                    <a:lnTo>
                      <a:pt x="1910" y="14529"/>
                    </a:lnTo>
                    <a:lnTo>
                      <a:pt x="1187" y="4079"/>
                    </a:lnTo>
                    <a:lnTo>
                      <a:pt x="24597" y="1065"/>
                    </a:lnTo>
                    <a:lnTo>
                      <a:pt x="24597" y="2532"/>
                    </a:lnTo>
                    <a:cubicBezTo>
                      <a:pt x="25140" y="1869"/>
                      <a:pt x="25662" y="1206"/>
                      <a:pt x="26185" y="523"/>
                    </a:cubicBezTo>
                    <a:lnTo>
                      <a:pt x="26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3544725" y="2484225"/>
                <a:ext cx="2718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10873" h="5045" extrusionOk="0">
                    <a:moveTo>
                      <a:pt x="1106" y="0"/>
                    </a:moveTo>
                    <a:lnTo>
                      <a:pt x="1" y="5044"/>
                    </a:lnTo>
                    <a:lnTo>
                      <a:pt x="10872" y="5044"/>
                    </a:lnTo>
                    <a:lnTo>
                      <a:pt x="10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3975775" y="2484225"/>
                <a:ext cx="669675" cy="457675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18307" extrusionOk="0">
                    <a:moveTo>
                      <a:pt x="3216" y="2131"/>
                    </a:moveTo>
                    <a:lnTo>
                      <a:pt x="24436" y="3457"/>
                    </a:lnTo>
                    <a:lnTo>
                      <a:pt x="25662" y="13886"/>
                    </a:lnTo>
                    <a:lnTo>
                      <a:pt x="2613" y="16619"/>
                    </a:lnTo>
                    <a:lnTo>
                      <a:pt x="1889" y="5768"/>
                    </a:lnTo>
                    <a:lnTo>
                      <a:pt x="3216" y="2131"/>
                    </a:lnTo>
                    <a:close/>
                    <a:moveTo>
                      <a:pt x="1005" y="0"/>
                    </a:moveTo>
                    <a:lnTo>
                      <a:pt x="0" y="5788"/>
                    </a:lnTo>
                    <a:lnTo>
                      <a:pt x="1025" y="18307"/>
                    </a:lnTo>
                    <a:lnTo>
                      <a:pt x="26787" y="15835"/>
                    </a:lnTo>
                    <a:lnTo>
                      <a:pt x="25441" y="1688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4003400" y="2904200"/>
                <a:ext cx="671700" cy="356725"/>
              </a:xfrm>
              <a:custGeom>
                <a:avLst/>
                <a:gdLst/>
                <a:ahLst/>
                <a:cxnLst/>
                <a:rect l="l" t="t" r="r" b="b"/>
                <a:pathLst>
                  <a:path w="26868" h="14269" extrusionOk="0">
                    <a:moveTo>
                      <a:pt x="25802" y="1"/>
                    </a:moveTo>
                    <a:lnTo>
                      <a:pt x="1" y="2473"/>
                    </a:lnTo>
                    <a:lnTo>
                      <a:pt x="985" y="14268"/>
                    </a:lnTo>
                    <a:lnTo>
                      <a:pt x="26867" y="11073"/>
                    </a:lnTo>
                    <a:lnTo>
                      <a:pt x="25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4031025" y="3268425"/>
                <a:ext cx="290400" cy="267800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10712" extrusionOk="0">
                    <a:moveTo>
                      <a:pt x="9486" y="1"/>
                    </a:moveTo>
                    <a:lnTo>
                      <a:pt x="1" y="1166"/>
                    </a:lnTo>
                    <a:lnTo>
                      <a:pt x="784" y="10711"/>
                    </a:lnTo>
                    <a:lnTo>
                      <a:pt x="11616" y="9566"/>
                    </a:lnTo>
                    <a:lnTo>
                      <a:pt x="9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4006925" y="2116500"/>
                <a:ext cx="6465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25863" h="14931" extrusionOk="0">
                    <a:moveTo>
                      <a:pt x="2291" y="0"/>
                    </a:moveTo>
                    <a:lnTo>
                      <a:pt x="0" y="13263"/>
                    </a:lnTo>
                    <a:lnTo>
                      <a:pt x="24054" y="14931"/>
                    </a:lnTo>
                    <a:lnTo>
                      <a:pt x="23491" y="9163"/>
                    </a:lnTo>
                    <a:lnTo>
                      <a:pt x="25862" y="643"/>
                    </a:lnTo>
                    <a:lnTo>
                      <a:pt x="24235" y="121"/>
                    </a:lnTo>
                    <a:lnTo>
                      <a:pt x="3979" y="121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4134525" y="1770350"/>
                <a:ext cx="465725" cy="288400"/>
              </a:xfrm>
              <a:custGeom>
                <a:avLst/>
                <a:gdLst/>
                <a:ahLst/>
                <a:cxnLst/>
                <a:rect l="l" t="t" r="r" b="b"/>
                <a:pathLst>
                  <a:path w="18629" h="11536" extrusionOk="0">
                    <a:moveTo>
                      <a:pt x="0" y="1"/>
                    </a:moveTo>
                    <a:lnTo>
                      <a:pt x="2814" y="11535"/>
                    </a:lnTo>
                    <a:lnTo>
                      <a:pt x="18628" y="11535"/>
                    </a:lnTo>
                    <a:lnTo>
                      <a:pt x="18628" y="11234"/>
                    </a:lnTo>
                    <a:cubicBezTo>
                      <a:pt x="17985" y="10591"/>
                      <a:pt x="17322" y="9968"/>
                      <a:pt x="16639" y="9365"/>
                    </a:cubicBezTo>
                    <a:lnTo>
                      <a:pt x="4180" y="8903"/>
                    </a:lnTo>
                    <a:lnTo>
                      <a:pt x="2251" y="764"/>
                    </a:lnTo>
                    <a:cubicBezTo>
                      <a:pt x="1507" y="483"/>
                      <a:pt x="764" y="2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3083050" y="1817075"/>
                <a:ext cx="26577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7416" extrusionOk="0">
                    <a:moveTo>
                      <a:pt x="10611" y="0"/>
                    </a:moveTo>
                    <a:lnTo>
                      <a:pt x="10611" y="0"/>
                    </a:lnTo>
                    <a:cubicBezTo>
                      <a:pt x="6793" y="1709"/>
                      <a:pt x="3216" y="3939"/>
                      <a:pt x="1" y="6612"/>
                    </a:cubicBezTo>
                    <a:lnTo>
                      <a:pt x="10591" y="7415"/>
                    </a:lnTo>
                    <a:cubicBezTo>
                      <a:pt x="10611" y="5949"/>
                      <a:pt x="10631" y="3236"/>
                      <a:pt x="10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3823050" y="1721625"/>
                <a:ext cx="356700" cy="337125"/>
              </a:xfrm>
              <a:custGeom>
                <a:avLst/>
                <a:gdLst/>
                <a:ahLst/>
                <a:cxnLst/>
                <a:rect l="l" t="t" r="r" b="b"/>
                <a:pathLst>
                  <a:path w="14268" h="13485" extrusionOk="0">
                    <a:moveTo>
                      <a:pt x="0" y="0"/>
                    </a:moveTo>
                    <a:lnTo>
                      <a:pt x="201" y="12660"/>
                    </a:lnTo>
                    <a:lnTo>
                      <a:pt x="11455" y="13484"/>
                    </a:lnTo>
                    <a:lnTo>
                      <a:pt x="14268" y="13484"/>
                    </a:lnTo>
                    <a:lnTo>
                      <a:pt x="11394" y="1648"/>
                    </a:lnTo>
                    <a:cubicBezTo>
                      <a:pt x="7677" y="603"/>
                      <a:pt x="3839" y="4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3612050" y="1721125"/>
                <a:ext cx="20400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2641" extrusionOk="0">
                    <a:moveTo>
                      <a:pt x="7697" y="0"/>
                    </a:moveTo>
                    <a:cubicBezTo>
                      <a:pt x="5125" y="0"/>
                      <a:pt x="2553" y="221"/>
                      <a:pt x="1" y="663"/>
                    </a:cubicBezTo>
                    <a:lnTo>
                      <a:pt x="1" y="12037"/>
                    </a:lnTo>
                    <a:lnTo>
                      <a:pt x="8159" y="12640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3359350" y="1744225"/>
                <a:ext cx="21605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10993" extrusionOk="0">
                    <a:moveTo>
                      <a:pt x="8642" y="1"/>
                    </a:moveTo>
                    <a:cubicBezTo>
                      <a:pt x="5688" y="624"/>
                      <a:pt x="2814" y="1528"/>
                      <a:pt x="61" y="2714"/>
                    </a:cubicBezTo>
                    <a:cubicBezTo>
                      <a:pt x="61" y="5909"/>
                      <a:pt x="61" y="8762"/>
                      <a:pt x="1" y="10350"/>
                    </a:cubicBezTo>
                    <a:lnTo>
                      <a:pt x="8642" y="10993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4280200" y="3217700"/>
                <a:ext cx="422525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1555" extrusionOk="0">
                    <a:moveTo>
                      <a:pt x="15936" y="0"/>
                    </a:moveTo>
                    <a:lnTo>
                      <a:pt x="1" y="1969"/>
                    </a:lnTo>
                    <a:lnTo>
                      <a:pt x="2131" y="11555"/>
                    </a:lnTo>
                    <a:lnTo>
                      <a:pt x="16901" y="10007"/>
                    </a:lnTo>
                    <a:lnTo>
                      <a:pt x="1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4655975" y="2172250"/>
                <a:ext cx="222075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3445" extrusionOk="0">
                    <a:moveTo>
                      <a:pt x="1990" y="1"/>
                    </a:moveTo>
                    <a:lnTo>
                      <a:pt x="1" y="7154"/>
                    </a:lnTo>
                    <a:lnTo>
                      <a:pt x="564" y="12861"/>
                    </a:lnTo>
                    <a:lnTo>
                      <a:pt x="8883" y="13444"/>
                    </a:lnTo>
                    <a:cubicBezTo>
                      <a:pt x="7356" y="8601"/>
                      <a:pt x="5025" y="4060"/>
                      <a:pt x="1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4709225" y="2878575"/>
                <a:ext cx="208025" cy="560175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22407" extrusionOk="0">
                    <a:moveTo>
                      <a:pt x="8320" y="1"/>
                    </a:moveTo>
                    <a:lnTo>
                      <a:pt x="1" y="785"/>
                    </a:lnTo>
                    <a:lnTo>
                      <a:pt x="2091" y="22407"/>
                    </a:lnTo>
                    <a:cubicBezTo>
                      <a:pt x="5266" y="17323"/>
                      <a:pt x="7356" y="11636"/>
                      <a:pt x="8280" y="5728"/>
                    </a:cubicBezTo>
                    <a:lnTo>
                      <a:pt x="83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4673575" y="2530950"/>
                <a:ext cx="244175" cy="343150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13726" extrusionOk="0">
                    <a:moveTo>
                      <a:pt x="0" y="0"/>
                    </a:moveTo>
                    <a:lnTo>
                      <a:pt x="1326" y="13725"/>
                    </a:lnTo>
                    <a:lnTo>
                      <a:pt x="9726" y="12921"/>
                    </a:lnTo>
                    <a:lnTo>
                      <a:pt x="9766" y="5989"/>
                    </a:lnTo>
                    <a:cubicBezTo>
                      <a:pt x="9485" y="4180"/>
                      <a:pt x="9103" y="2372"/>
                      <a:pt x="8621" y="5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693725" y="2039125"/>
                <a:ext cx="564175" cy="678725"/>
              </a:xfrm>
              <a:custGeom>
                <a:avLst/>
                <a:gdLst/>
                <a:ahLst/>
                <a:cxnLst/>
                <a:rect l="l" t="t" r="r" b="b"/>
                <a:pathLst>
                  <a:path w="22567" h="27149" extrusionOk="0">
                    <a:moveTo>
                      <a:pt x="13062" y="0"/>
                    </a:moveTo>
                    <a:cubicBezTo>
                      <a:pt x="12238" y="784"/>
                      <a:pt x="11454" y="1608"/>
                      <a:pt x="10711" y="2452"/>
                    </a:cubicBezTo>
                    <a:lnTo>
                      <a:pt x="10711" y="12942"/>
                    </a:lnTo>
                    <a:lnTo>
                      <a:pt x="2974" y="14710"/>
                    </a:lnTo>
                    <a:cubicBezTo>
                      <a:pt x="1567" y="18005"/>
                      <a:pt x="563" y="21462"/>
                      <a:pt x="0" y="25019"/>
                    </a:cubicBezTo>
                    <a:lnTo>
                      <a:pt x="0" y="27149"/>
                    </a:lnTo>
                    <a:lnTo>
                      <a:pt x="22567" y="23029"/>
                    </a:lnTo>
                    <a:lnTo>
                      <a:pt x="21401" y="623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3292050" y="3277975"/>
                <a:ext cx="35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22" extrusionOk="0">
                    <a:moveTo>
                      <a:pt x="0" y="0"/>
                    </a:moveTo>
                    <a:lnTo>
                      <a:pt x="20" y="322"/>
                    </a:lnTo>
                    <a:lnTo>
                      <a:pt x="1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3285000" y="3007700"/>
                <a:ext cx="31175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086" extrusionOk="0">
                    <a:moveTo>
                      <a:pt x="1186" y="0"/>
                    </a:moveTo>
                    <a:lnTo>
                      <a:pt x="1" y="121"/>
                    </a:lnTo>
                    <a:lnTo>
                      <a:pt x="101" y="1086"/>
                    </a:lnTo>
                    <a:lnTo>
                      <a:pt x="1247" y="985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16"/>
            <p:cNvGrpSpPr/>
            <p:nvPr/>
          </p:nvGrpSpPr>
          <p:grpSpPr>
            <a:xfrm>
              <a:off x="3608337" y="1635887"/>
              <a:ext cx="1952420" cy="2380513"/>
              <a:chOff x="2963500" y="1789450"/>
              <a:chExt cx="1704575" cy="2078325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4023000" y="2537475"/>
                <a:ext cx="594325" cy="36222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14489" extrusionOk="0">
                    <a:moveTo>
                      <a:pt x="1327" y="1"/>
                    </a:moveTo>
                    <a:lnTo>
                      <a:pt x="0" y="3638"/>
                    </a:lnTo>
                    <a:lnTo>
                      <a:pt x="724" y="14489"/>
                    </a:lnTo>
                    <a:lnTo>
                      <a:pt x="23773" y="11756"/>
                    </a:lnTo>
                    <a:lnTo>
                      <a:pt x="22547" y="1327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4191300" y="1789450"/>
                <a:ext cx="359725" cy="215025"/>
              </a:xfrm>
              <a:custGeom>
                <a:avLst/>
                <a:gdLst/>
                <a:ahLst/>
                <a:cxnLst/>
                <a:rect l="l" t="t" r="r" b="b"/>
                <a:pathLst>
                  <a:path w="14389" h="8601" extrusionOk="0">
                    <a:moveTo>
                      <a:pt x="0" y="0"/>
                    </a:moveTo>
                    <a:lnTo>
                      <a:pt x="1929" y="8139"/>
                    </a:lnTo>
                    <a:lnTo>
                      <a:pt x="14388" y="8601"/>
                    </a:lnTo>
                    <a:cubicBezTo>
                      <a:pt x="10168" y="4863"/>
                      <a:pt x="5285" y="1929"/>
                      <a:pt x="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2963500" y="3364375"/>
                <a:ext cx="335100" cy="487825"/>
              </a:xfrm>
              <a:custGeom>
                <a:avLst/>
                <a:gdLst/>
                <a:ahLst/>
                <a:cxnLst/>
                <a:rect l="l" t="t" r="r" b="b"/>
                <a:pathLst>
                  <a:path w="13404" h="19513" extrusionOk="0">
                    <a:moveTo>
                      <a:pt x="12077" y="1"/>
                    </a:moveTo>
                    <a:lnTo>
                      <a:pt x="0" y="6431"/>
                    </a:lnTo>
                    <a:cubicBezTo>
                      <a:pt x="20" y="6572"/>
                      <a:pt x="40" y="7677"/>
                      <a:pt x="40" y="9244"/>
                    </a:cubicBezTo>
                    <a:cubicBezTo>
                      <a:pt x="3818" y="13464"/>
                      <a:pt x="8339" y="16941"/>
                      <a:pt x="13403" y="19513"/>
                    </a:cubicBezTo>
                    <a:lnTo>
                      <a:pt x="120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4082775" y="3531175"/>
                <a:ext cx="585300" cy="336600"/>
              </a:xfrm>
              <a:custGeom>
                <a:avLst/>
                <a:gdLst/>
                <a:ahLst/>
                <a:cxnLst/>
                <a:rect l="l" t="t" r="r" b="b"/>
                <a:pathLst>
                  <a:path w="23412" h="13464" extrusionOk="0">
                    <a:moveTo>
                      <a:pt x="23411" y="0"/>
                    </a:moveTo>
                    <a:lnTo>
                      <a:pt x="1" y="3014"/>
                    </a:lnTo>
                    <a:lnTo>
                      <a:pt x="724" y="13464"/>
                    </a:lnTo>
                    <a:lnTo>
                      <a:pt x="9646" y="12560"/>
                    </a:lnTo>
                    <a:cubicBezTo>
                      <a:pt x="14911" y="9807"/>
                      <a:pt x="19593" y="6029"/>
                      <a:pt x="23411" y="1467"/>
                    </a:cubicBezTo>
                    <a:lnTo>
                      <a:pt x="2341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6"/>
          <p:cNvGrpSpPr/>
          <p:nvPr/>
        </p:nvGrpSpPr>
        <p:grpSpPr>
          <a:xfrm>
            <a:off x="534075" y="1547633"/>
            <a:ext cx="3545838" cy="1071960"/>
            <a:chOff x="534075" y="1547633"/>
            <a:chExt cx="3545838" cy="1071960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534075" y="1778450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1" name="Google Shape;101;p16"/>
            <p:cNvGrpSpPr/>
            <p:nvPr/>
          </p:nvGrpSpPr>
          <p:grpSpPr>
            <a:xfrm>
              <a:off x="3453389" y="1547633"/>
              <a:ext cx="626524" cy="1071960"/>
              <a:chOff x="3453389" y="1547633"/>
              <a:chExt cx="626524" cy="1071960"/>
            </a:xfrm>
          </p:grpSpPr>
          <p:grpSp>
            <p:nvGrpSpPr>
              <p:cNvPr id="102" name="Google Shape;102;p16"/>
              <p:cNvGrpSpPr/>
              <p:nvPr/>
            </p:nvGrpSpPr>
            <p:grpSpPr>
              <a:xfrm>
                <a:off x="3453389" y="1547633"/>
                <a:ext cx="626524" cy="1071960"/>
                <a:chOff x="7601242" y="3729267"/>
                <a:chExt cx="222566" cy="380803"/>
              </a:xfrm>
            </p:grpSpPr>
            <p:sp>
              <p:nvSpPr>
                <p:cNvPr id="103" name="Google Shape;103;p16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6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16"/>
              <p:cNvSpPr/>
              <p:nvPr/>
            </p:nvSpPr>
            <p:spPr>
              <a:xfrm>
                <a:off x="3581521" y="1711660"/>
                <a:ext cx="369896" cy="314903"/>
              </a:xfrm>
              <a:custGeom>
                <a:avLst/>
                <a:gdLst/>
                <a:ahLst/>
                <a:cxnLst/>
                <a:rect l="l" t="t" r="r" b="b"/>
                <a:pathLst>
                  <a:path w="19412" h="16526" extrusionOk="0">
                    <a:moveTo>
                      <a:pt x="8421" y="4128"/>
                    </a:moveTo>
                    <a:lnTo>
                      <a:pt x="8421" y="6791"/>
                    </a:lnTo>
                    <a:lnTo>
                      <a:pt x="5302" y="6791"/>
                    </a:lnTo>
                    <a:lnTo>
                      <a:pt x="4511" y="4128"/>
                    </a:lnTo>
                    <a:close/>
                    <a:moveTo>
                      <a:pt x="12661" y="4131"/>
                    </a:moveTo>
                    <a:lnTo>
                      <a:pt x="12661" y="6791"/>
                    </a:lnTo>
                    <a:lnTo>
                      <a:pt x="9554" y="6791"/>
                    </a:lnTo>
                    <a:lnTo>
                      <a:pt x="9554" y="4131"/>
                    </a:lnTo>
                    <a:close/>
                    <a:moveTo>
                      <a:pt x="17999" y="4131"/>
                    </a:moveTo>
                    <a:lnTo>
                      <a:pt x="17208" y="6791"/>
                    </a:lnTo>
                    <a:lnTo>
                      <a:pt x="13793" y="6791"/>
                    </a:lnTo>
                    <a:lnTo>
                      <a:pt x="13793" y="4131"/>
                    </a:lnTo>
                    <a:close/>
                    <a:moveTo>
                      <a:pt x="8421" y="7923"/>
                    </a:moveTo>
                    <a:lnTo>
                      <a:pt x="8421" y="10583"/>
                    </a:lnTo>
                    <a:lnTo>
                      <a:pt x="6432" y="10583"/>
                    </a:lnTo>
                    <a:lnTo>
                      <a:pt x="5640" y="7923"/>
                    </a:lnTo>
                    <a:close/>
                    <a:moveTo>
                      <a:pt x="12661" y="7923"/>
                    </a:moveTo>
                    <a:lnTo>
                      <a:pt x="12661" y="10583"/>
                    </a:lnTo>
                    <a:lnTo>
                      <a:pt x="9554" y="10583"/>
                    </a:lnTo>
                    <a:lnTo>
                      <a:pt x="9554" y="7923"/>
                    </a:lnTo>
                    <a:close/>
                    <a:moveTo>
                      <a:pt x="16873" y="7923"/>
                    </a:moveTo>
                    <a:lnTo>
                      <a:pt x="16076" y="10583"/>
                    </a:lnTo>
                    <a:lnTo>
                      <a:pt x="13793" y="10583"/>
                    </a:lnTo>
                    <a:lnTo>
                      <a:pt x="13793" y="7923"/>
                    </a:lnTo>
                    <a:close/>
                    <a:moveTo>
                      <a:pt x="7935" y="13570"/>
                    </a:moveTo>
                    <a:cubicBezTo>
                      <a:pt x="8744" y="13570"/>
                      <a:pt x="9152" y="14551"/>
                      <a:pt x="8578" y="15125"/>
                    </a:cubicBezTo>
                    <a:cubicBezTo>
                      <a:pt x="8393" y="15310"/>
                      <a:pt x="8165" y="15393"/>
                      <a:pt x="7941" y="15393"/>
                    </a:cubicBezTo>
                    <a:cubicBezTo>
                      <a:pt x="7473" y="15393"/>
                      <a:pt x="7023" y="15029"/>
                      <a:pt x="7023" y="14482"/>
                    </a:cubicBezTo>
                    <a:cubicBezTo>
                      <a:pt x="7023" y="13977"/>
                      <a:pt x="7431" y="13573"/>
                      <a:pt x="7932" y="13570"/>
                    </a:cubicBezTo>
                    <a:close/>
                    <a:moveTo>
                      <a:pt x="14910" y="13570"/>
                    </a:moveTo>
                    <a:cubicBezTo>
                      <a:pt x="15719" y="13570"/>
                      <a:pt x="16127" y="14551"/>
                      <a:pt x="15553" y="15125"/>
                    </a:cubicBezTo>
                    <a:cubicBezTo>
                      <a:pt x="15368" y="15310"/>
                      <a:pt x="15140" y="15393"/>
                      <a:pt x="14916" y="15393"/>
                    </a:cubicBezTo>
                    <a:cubicBezTo>
                      <a:pt x="14448" y="15393"/>
                      <a:pt x="13998" y="15029"/>
                      <a:pt x="13998" y="14482"/>
                    </a:cubicBezTo>
                    <a:cubicBezTo>
                      <a:pt x="13998" y="13977"/>
                      <a:pt x="14406" y="13570"/>
                      <a:pt x="14910" y="13570"/>
                    </a:cubicBezTo>
                    <a:close/>
                    <a:moveTo>
                      <a:pt x="568" y="0"/>
                    </a:moveTo>
                    <a:cubicBezTo>
                      <a:pt x="254" y="0"/>
                      <a:pt x="0" y="254"/>
                      <a:pt x="0" y="565"/>
                    </a:cubicBezTo>
                    <a:cubicBezTo>
                      <a:pt x="0" y="879"/>
                      <a:pt x="254" y="1133"/>
                      <a:pt x="568" y="1133"/>
                    </a:cubicBezTo>
                    <a:lnTo>
                      <a:pt x="2437" y="1133"/>
                    </a:lnTo>
                    <a:lnTo>
                      <a:pt x="3204" y="3714"/>
                    </a:lnTo>
                    <a:cubicBezTo>
                      <a:pt x="3207" y="3720"/>
                      <a:pt x="3210" y="3729"/>
                      <a:pt x="3213" y="3738"/>
                    </a:cubicBezTo>
                    <a:lnTo>
                      <a:pt x="5251" y="10589"/>
                    </a:lnTo>
                    <a:cubicBezTo>
                      <a:pt x="4052" y="10671"/>
                      <a:pt x="3131" y="11685"/>
                      <a:pt x="3171" y="12887"/>
                    </a:cubicBezTo>
                    <a:cubicBezTo>
                      <a:pt x="3210" y="14089"/>
                      <a:pt x="4194" y="15043"/>
                      <a:pt x="5396" y="15046"/>
                    </a:cubicBezTo>
                    <a:lnTo>
                      <a:pt x="5970" y="15046"/>
                    </a:lnTo>
                    <a:cubicBezTo>
                      <a:pt x="6220" y="15922"/>
                      <a:pt x="7020" y="16526"/>
                      <a:pt x="7932" y="16526"/>
                    </a:cubicBezTo>
                    <a:cubicBezTo>
                      <a:pt x="8841" y="16526"/>
                      <a:pt x="9641" y="15922"/>
                      <a:pt x="9895" y="15046"/>
                    </a:cubicBezTo>
                    <a:lnTo>
                      <a:pt x="12947" y="15046"/>
                    </a:lnTo>
                    <a:cubicBezTo>
                      <a:pt x="13198" y="15922"/>
                      <a:pt x="13998" y="16523"/>
                      <a:pt x="14910" y="16523"/>
                    </a:cubicBezTo>
                    <a:cubicBezTo>
                      <a:pt x="15819" y="16523"/>
                      <a:pt x="16619" y="15922"/>
                      <a:pt x="16873" y="15046"/>
                    </a:cubicBezTo>
                    <a:lnTo>
                      <a:pt x="17616" y="15046"/>
                    </a:lnTo>
                    <a:cubicBezTo>
                      <a:pt x="17927" y="15046"/>
                      <a:pt x="18180" y="14793"/>
                      <a:pt x="18180" y="14482"/>
                    </a:cubicBezTo>
                    <a:cubicBezTo>
                      <a:pt x="18180" y="14167"/>
                      <a:pt x="17927" y="13914"/>
                      <a:pt x="17616" y="13914"/>
                    </a:cubicBezTo>
                    <a:lnTo>
                      <a:pt x="16873" y="13914"/>
                    </a:lnTo>
                    <a:cubicBezTo>
                      <a:pt x="16619" y="13041"/>
                      <a:pt x="15819" y="12437"/>
                      <a:pt x="14910" y="12437"/>
                    </a:cubicBezTo>
                    <a:cubicBezTo>
                      <a:pt x="13998" y="12437"/>
                      <a:pt x="13198" y="13041"/>
                      <a:pt x="12947" y="13914"/>
                    </a:cubicBezTo>
                    <a:lnTo>
                      <a:pt x="9895" y="13914"/>
                    </a:lnTo>
                    <a:cubicBezTo>
                      <a:pt x="9644" y="13038"/>
                      <a:pt x="8844" y="12437"/>
                      <a:pt x="7932" y="12437"/>
                    </a:cubicBezTo>
                    <a:cubicBezTo>
                      <a:pt x="7023" y="12437"/>
                      <a:pt x="6223" y="13038"/>
                      <a:pt x="5970" y="13914"/>
                    </a:cubicBezTo>
                    <a:lnTo>
                      <a:pt x="5399" y="13914"/>
                    </a:lnTo>
                    <a:cubicBezTo>
                      <a:pt x="4798" y="13905"/>
                      <a:pt x="4318" y="13416"/>
                      <a:pt x="4318" y="12815"/>
                    </a:cubicBezTo>
                    <a:cubicBezTo>
                      <a:pt x="4318" y="12217"/>
                      <a:pt x="4798" y="11728"/>
                      <a:pt x="5399" y="11716"/>
                    </a:cubicBezTo>
                    <a:lnTo>
                      <a:pt x="16501" y="11716"/>
                    </a:lnTo>
                    <a:cubicBezTo>
                      <a:pt x="16752" y="11716"/>
                      <a:pt x="16972" y="11553"/>
                      <a:pt x="17045" y="11311"/>
                    </a:cubicBezTo>
                    <a:lnTo>
                      <a:pt x="19303" y="3726"/>
                    </a:lnTo>
                    <a:cubicBezTo>
                      <a:pt x="19412" y="3362"/>
                      <a:pt x="19140" y="2999"/>
                      <a:pt x="18765" y="2999"/>
                    </a:cubicBezTo>
                    <a:cubicBezTo>
                      <a:pt x="18763" y="2999"/>
                      <a:pt x="18761" y="2999"/>
                      <a:pt x="18760" y="2999"/>
                    </a:cubicBezTo>
                    <a:lnTo>
                      <a:pt x="4173" y="2999"/>
                    </a:lnTo>
                    <a:lnTo>
                      <a:pt x="3400" y="405"/>
                    </a:lnTo>
                    <a:cubicBezTo>
                      <a:pt x="3328" y="163"/>
                      <a:pt x="3107" y="0"/>
                      <a:pt x="2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10" name="Google Shape;110;p16"/>
          <p:cNvGrpSpPr/>
          <p:nvPr/>
        </p:nvGrpSpPr>
        <p:grpSpPr>
          <a:xfrm>
            <a:off x="3789761" y="2737512"/>
            <a:ext cx="626524" cy="1071960"/>
            <a:chOff x="3789761" y="2737512"/>
            <a:chExt cx="626524" cy="1071960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789761" y="2737512"/>
              <a:ext cx="626524" cy="1071960"/>
              <a:chOff x="7601242" y="3729267"/>
              <a:chExt cx="222566" cy="380803"/>
            </a:xfrm>
          </p:grpSpPr>
          <p:sp>
            <p:nvSpPr>
              <p:cNvPr id="112" name="Google Shape;112;p16"/>
              <p:cNvSpPr/>
              <p:nvPr/>
            </p:nvSpPr>
            <p:spPr>
              <a:xfrm>
                <a:off x="7601242" y="3729267"/>
                <a:ext cx="222566" cy="38080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7621200" y="3748625"/>
                <a:ext cx="182696" cy="177276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p16"/>
            <p:cNvSpPr/>
            <p:nvPr/>
          </p:nvSpPr>
          <p:spPr>
            <a:xfrm>
              <a:off x="3932970" y="2858376"/>
              <a:ext cx="339770" cy="368257"/>
            </a:xfrm>
            <a:custGeom>
              <a:avLst/>
              <a:gdLst/>
              <a:ahLst/>
              <a:cxnLst/>
              <a:rect l="l" t="t" r="r" b="b"/>
              <a:pathLst>
                <a:path w="17831" h="19326" extrusionOk="0">
                  <a:moveTo>
                    <a:pt x="7090" y="1417"/>
                  </a:moveTo>
                  <a:lnTo>
                    <a:pt x="7090" y="1417"/>
                  </a:lnTo>
                  <a:cubicBezTo>
                    <a:pt x="7570" y="1746"/>
                    <a:pt x="8228" y="2317"/>
                    <a:pt x="8533" y="3111"/>
                  </a:cubicBezTo>
                  <a:cubicBezTo>
                    <a:pt x="8835" y="3905"/>
                    <a:pt x="8727" y="4766"/>
                    <a:pt x="8591" y="5337"/>
                  </a:cubicBezTo>
                  <a:cubicBezTo>
                    <a:pt x="8111" y="5004"/>
                    <a:pt x="7452" y="4437"/>
                    <a:pt x="7148" y="3643"/>
                  </a:cubicBezTo>
                  <a:cubicBezTo>
                    <a:pt x="6843" y="2848"/>
                    <a:pt x="6954" y="1985"/>
                    <a:pt x="7090" y="1417"/>
                  </a:cubicBezTo>
                  <a:close/>
                  <a:moveTo>
                    <a:pt x="12577" y="5533"/>
                  </a:moveTo>
                  <a:cubicBezTo>
                    <a:pt x="12772" y="5533"/>
                    <a:pt x="12967" y="5549"/>
                    <a:pt x="13162" y="5581"/>
                  </a:cubicBezTo>
                  <a:cubicBezTo>
                    <a:pt x="15215" y="5913"/>
                    <a:pt x="16623" y="7906"/>
                    <a:pt x="16299" y="10023"/>
                  </a:cubicBezTo>
                  <a:cubicBezTo>
                    <a:pt x="15711" y="13866"/>
                    <a:pt x="14596" y="16484"/>
                    <a:pt x="13078" y="17592"/>
                  </a:cubicBezTo>
                  <a:cubicBezTo>
                    <a:pt x="12526" y="17996"/>
                    <a:pt x="11929" y="18194"/>
                    <a:pt x="11264" y="18194"/>
                  </a:cubicBezTo>
                  <a:cubicBezTo>
                    <a:pt x="11073" y="18194"/>
                    <a:pt x="10877" y="18177"/>
                    <a:pt x="10674" y="18145"/>
                  </a:cubicBezTo>
                  <a:cubicBezTo>
                    <a:pt x="10119" y="18054"/>
                    <a:pt x="9681" y="17828"/>
                    <a:pt x="9334" y="17454"/>
                  </a:cubicBezTo>
                  <a:cubicBezTo>
                    <a:pt x="9222" y="17333"/>
                    <a:pt x="9070" y="17272"/>
                    <a:pt x="8918" y="17272"/>
                  </a:cubicBezTo>
                  <a:cubicBezTo>
                    <a:pt x="8767" y="17272"/>
                    <a:pt x="8615" y="17333"/>
                    <a:pt x="8503" y="17454"/>
                  </a:cubicBezTo>
                  <a:cubicBezTo>
                    <a:pt x="8156" y="17831"/>
                    <a:pt x="7715" y="18057"/>
                    <a:pt x="7160" y="18145"/>
                  </a:cubicBezTo>
                  <a:cubicBezTo>
                    <a:pt x="6958" y="18177"/>
                    <a:pt x="6762" y="18194"/>
                    <a:pt x="6571" y="18194"/>
                  </a:cubicBezTo>
                  <a:cubicBezTo>
                    <a:pt x="5907" y="18194"/>
                    <a:pt x="5310" y="17996"/>
                    <a:pt x="4756" y="17592"/>
                  </a:cubicBezTo>
                  <a:cubicBezTo>
                    <a:pt x="3237" y="16484"/>
                    <a:pt x="2126" y="13869"/>
                    <a:pt x="1537" y="10023"/>
                  </a:cubicBezTo>
                  <a:cubicBezTo>
                    <a:pt x="1214" y="7906"/>
                    <a:pt x="2621" y="5913"/>
                    <a:pt x="4675" y="5581"/>
                  </a:cubicBezTo>
                  <a:cubicBezTo>
                    <a:pt x="4869" y="5549"/>
                    <a:pt x="5065" y="5533"/>
                    <a:pt x="5260" y="5533"/>
                  </a:cubicBezTo>
                  <a:cubicBezTo>
                    <a:pt x="6062" y="5533"/>
                    <a:pt x="6848" y="5799"/>
                    <a:pt x="7492" y="6300"/>
                  </a:cubicBezTo>
                  <a:cubicBezTo>
                    <a:pt x="7913" y="6620"/>
                    <a:pt x="8416" y="6780"/>
                    <a:pt x="8918" y="6780"/>
                  </a:cubicBezTo>
                  <a:cubicBezTo>
                    <a:pt x="9421" y="6780"/>
                    <a:pt x="9924" y="6620"/>
                    <a:pt x="10345" y="6300"/>
                  </a:cubicBezTo>
                  <a:cubicBezTo>
                    <a:pt x="10989" y="5799"/>
                    <a:pt x="11775" y="5533"/>
                    <a:pt x="12577" y="5533"/>
                  </a:cubicBezTo>
                  <a:close/>
                  <a:moveTo>
                    <a:pt x="6762" y="0"/>
                  </a:moveTo>
                  <a:cubicBezTo>
                    <a:pt x="6543" y="0"/>
                    <a:pt x="6335" y="128"/>
                    <a:pt x="6242" y="345"/>
                  </a:cubicBezTo>
                  <a:cubicBezTo>
                    <a:pt x="6208" y="424"/>
                    <a:pt x="5420" y="2302"/>
                    <a:pt x="6091" y="4047"/>
                  </a:cubicBezTo>
                  <a:cubicBezTo>
                    <a:pt x="6154" y="4207"/>
                    <a:pt x="6227" y="4364"/>
                    <a:pt x="6308" y="4518"/>
                  </a:cubicBezTo>
                  <a:cubicBezTo>
                    <a:pt x="5965" y="4440"/>
                    <a:pt x="5614" y="4401"/>
                    <a:pt x="5262" y="4401"/>
                  </a:cubicBezTo>
                  <a:cubicBezTo>
                    <a:pt x="5004" y="4401"/>
                    <a:pt x="4746" y="4422"/>
                    <a:pt x="4490" y="4464"/>
                  </a:cubicBezTo>
                  <a:cubicBezTo>
                    <a:pt x="1827" y="4893"/>
                    <a:pt x="0" y="7462"/>
                    <a:pt x="417" y="10192"/>
                  </a:cubicBezTo>
                  <a:cubicBezTo>
                    <a:pt x="713" y="12139"/>
                    <a:pt x="1148" y="13812"/>
                    <a:pt x="1706" y="15162"/>
                  </a:cubicBezTo>
                  <a:cubicBezTo>
                    <a:pt x="2341" y="16693"/>
                    <a:pt x="3141" y="17819"/>
                    <a:pt x="4086" y="18507"/>
                  </a:cubicBezTo>
                  <a:cubicBezTo>
                    <a:pt x="4833" y="19051"/>
                    <a:pt x="5666" y="19325"/>
                    <a:pt x="6571" y="19325"/>
                  </a:cubicBezTo>
                  <a:cubicBezTo>
                    <a:pt x="6821" y="19325"/>
                    <a:pt x="7077" y="19304"/>
                    <a:pt x="7338" y="19262"/>
                  </a:cubicBezTo>
                  <a:cubicBezTo>
                    <a:pt x="7942" y="19163"/>
                    <a:pt x="8470" y="18942"/>
                    <a:pt x="8914" y="18601"/>
                  </a:cubicBezTo>
                  <a:cubicBezTo>
                    <a:pt x="9361" y="18942"/>
                    <a:pt x="9889" y="19163"/>
                    <a:pt x="10493" y="19262"/>
                  </a:cubicBezTo>
                  <a:cubicBezTo>
                    <a:pt x="10747" y="19301"/>
                    <a:pt x="11000" y="19323"/>
                    <a:pt x="11260" y="19326"/>
                  </a:cubicBezTo>
                  <a:cubicBezTo>
                    <a:pt x="12163" y="19326"/>
                    <a:pt x="12996" y="19051"/>
                    <a:pt x="13742" y="18504"/>
                  </a:cubicBezTo>
                  <a:cubicBezTo>
                    <a:pt x="14687" y="17816"/>
                    <a:pt x="15490" y="16693"/>
                    <a:pt x="16124" y="15162"/>
                  </a:cubicBezTo>
                  <a:cubicBezTo>
                    <a:pt x="16686" y="13812"/>
                    <a:pt x="17121" y="12139"/>
                    <a:pt x="17417" y="10195"/>
                  </a:cubicBezTo>
                  <a:cubicBezTo>
                    <a:pt x="17830" y="7465"/>
                    <a:pt x="16007" y="4893"/>
                    <a:pt x="13343" y="4464"/>
                  </a:cubicBezTo>
                  <a:cubicBezTo>
                    <a:pt x="13086" y="4421"/>
                    <a:pt x="12827" y="4400"/>
                    <a:pt x="12570" y="4400"/>
                  </a:cubicBezTo>
                  <a:cubicBezTo>
                    <a:pt x="11637" y="4400"/>
                    <a:pt x="10720" y="4675"/>
                    <a:pt x="9934" y="5201"/>
                  </a:cubicBezTo>
                  <a:cubicBezTo>
                    <a:pt x="10233" y="4524"/>
                    <a:pt x="10710" y="3917"/>
                    <a:pt x="11360" y="3380"/>
                  </a:cubicBezTo>
                  <a:cubicBezTo>
                    <a:pt x="11807" y="3005"/>
                    <a:pt x="12305" y="2698"/>
                    <a:pt x="12842" y="2465"/>
                  </a:cubicBezTo>
                  <a:cubicBezTo>
                    <a:pt x="13132" y="2350"/>
                    <a:pt x="13277" y="2024"/>
                    <a:pt x="13165" y="1731"/>
                  </a:cubicBezTo>
                  <a:cubicBezTo>
                    <a:pt x="13080" y="1507"/>
                    <a:pt x="12866" y="1369"/>
                    <a:pt x="12640" y="1369"/>
                  </a:cubicBezTo>
                  <a:cubicBezTo>
                    <a:pt x="12572" y="1369"/>
                    <a:pt x="12502" y="1382"/>
                    <a:pt x="12435" y="1408"/>
                  </a:cubicBezTo>
                  <a:cubicBezTo>
                    <a:pt x="12398" y="1420"/>
                    <a:pt x="11565" y="1746"/>
                    <a:pt x="10668" y="2480"/>
                  </a:cubicBezTo>
                  <a:cubicBezTo>
                    <a:pt x="10345" y="2743"/>
                    <a:pt x="10046" y="3039"/>
                    <a:pt x="9777" y="3356"/>
                  </a:cubicBezTo>
                  <a:cubicBezTo>
                    <a:pt x="9732" y="3135"/>
                    <a:pt x="9669" y="2915"/>
                    <a:pt x="9590" y="2704"/>
                  </a:cubicBezTo>
                  <a:cubicBezTo>
                    <a:pt x="8920" y="958"/>
                    <a:pt x="7078" y="89"/>
                    <a:pt x="7000" y="52"/>
                  </a:cubicBezTo>
                  <a:cubicBezTo>
                    <a:pt x="6922" y="17"/>
                    <a:pt x="6842" y="0"/>
                    <a:pt x="6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5020687" y="1399372"/>
            <a:ext cx="626524" cy="1071960"/>
            <a:chOff x="5020687" y="1399372"/>
            <a:chExt cx="626524" cy="1071960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5020687" y="1399372"/>
              <a:ext cx="626524" cy="1071960"/>
              <a:chOff x="7601242" y="3729267"/>
              <a:chExt cx="222566" cy="380803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7601242" y="3729267"/>
                <a:ext cx="222566" cy="38080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621200" y="3748625"/>
                <a:ext cx="182696" cy="177276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5174029" y="1516508"/>
              <a:ext cx="358348" cy="365475"/>
              <a:chOff x="4467450" y="3808475"/>
              <a:chExt cx="470150" cy="479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4729325" y="3808475"/>
                <a:ext cx="5662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5528" extrusionOk="0">
                    <a:moveTo>
                      <a:pt x="1510" y="0"/>
                    </a:moveTo>
                    <a:lnTo>
                      <a:pt x="1133" y="423"/>
                    </a:lnTo>
                    <a:lnTo>
                      <a:pt x="752" y="839"/>
                    </a:lnTo>
                    <a:cubicBezTo>
                      <a:pt x="852" y="930"/>
                      <a:pt x="1133" y="1256"/>
                      <a:pt x="1133" y="1555"/>
                    </a:cubicBezTo>
                    <a:cubicBezTo>
                      <a:pt x="1133" y="1851"/>
                      <a:pt x="852" y="2177"/>
                      <a:pt x="755" y="2265"/>
                    </a:cubicBezTo>
                    <a:cubicBezTo>
                      <a:pt x="680" y="2334"/>
                      <a:pt x="0" y="2965"/>
                      <a:pt x="0" y="3820"/>
                    </a:cubicBezTo>
                    <a:cubicBezTo>
                      <a:pt x="0" y="4671"/>
                      <a:pt x="677" y="5302"/>
                      <a:pt x="755" y="5372"/>
                    </a:cubicBezTo>
                    <a:cubicBezTo>
                      <a:pt x="866" y="5476"/>
                      <a:pt x="1007" y="5528"/>
                      <a:pt x="1147" y="5528"/>
                    </a:cubicBezTo>
                    <a:cubicBezTo>
                      <a:pt x="1302" y="5528"/>
                      <a:pt x="1457" y="5465"/>
                      <a:pt x="1567" y="5341"/>
                    </a:cubicBezTo>
                    <a:cubicBezTo>
                      <a:pt x="1782" y="5103"/>
                      <a:pt x="1755" y="4735"/>
                      <a:pt x="1510" y="4529"/>
                    </a:cubicBezTo>
                    <a:cubicBezTo>
                      <a:pt x="1432" y="4457"/>
                      <a:pt x="1133" y="4128"/>
                      <a:pt x="1133" y="3820"/>
                    </a:cubicBezTo>
                    <a:cubicBezTo>
                      <a:pt x="1133" y="3521"/>
                      <a:pt x="1413" y="3195"/>
                      <a:pt x="1510" y="3107"/>
                    </a:cubicBezTo>
                    <a:cubicBezTo>
                      <a:pt x="1586" y="3038"/>
                      <a:pt x="2265" y="2407"/>
                      <a:pt x="2265" y="1555"/>
                    </a:cubicBezTo>
                    <a:cubicBezTo>
                      <a:pt x="2265" y="701"/>
                      <a:pt x="1589" y="7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644400" y="3808475"/>
                <a:ext cx="56650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5528" extrusionOk="0">
                    <a:moveTo>
                      <a:pt x="1510" y="0"/>
                    </a:moveTo>
                    <a:lnTo>
                      <a:pt x="1133" y="423"/>
                    </a:lnTo>
                    <a:lnTo>
                      <a:pt x="752" y="839"/>
                    </a:lnTo>
                    <a:cubicBezTo>
                      <a:pt x="852" y="930"/>
                      <a:pt x="1133" y="1256"/>
                      <a:pt x="1133" y="1555"/>
                    </a:cubicBezTo>
                    <a:cubicBezTo>
                      <a:pt x="1133" y="1851"/>
                      <a:pt x="852" y="2177"/>
                      <a:pt x="755" y="2265"/>
                    </a:cubicBezTo>
                    <a:cubicBezTo>
                      <a:pt x="680" y="2334"/>
                      <a:pt x="0" y="2965"/>
                      <a:pt x="0" y="3820"/>
                    </a:cubicBezTo>
                    <a:cubicBezTo>
                      <a:pt x="0" y="4671"/>
                      <a:pt x="677" y="5302"/>
                      <a:pt x="755" y="5372"/>
                    </a:cubicBezTo>
                    <a:cubicBezTo>
                      <a:pt x="866" y="5476"/>
                      <a:pt x="1007" y="5528"/>
                      <a:pt x="1147" y="5528"/>
                    </a:cubicBezTo>
                    <a:cubicBezTo>
                      <a:pt x="1302" y="5528"/>
                      <a:pt x="1457" y="5465"/>
                      <a:pt x="1568" y="5341"/>
                    </a:cubicBezTo>
                    <a:cubicBezTo>
                      <a:pt x="1782" y="5103"/>
                      <a:pt x="1755" y="4735"/>
                      <a:pt x="1510" y="4529"/>
                    </a:cubicBezTo>
                    <a:cubicBezTo>
                      <a:pt x="1432" y="4457"/>
                      <a:pt x="1133" y="4128"/>
                      <a:pt x="1133" y="3820"/>
                    </a:cubicBezTo>
                    <a:cubicBezTo>
                      <a:pt x="1133" y="3521"/>
                      <a:pt x="1414" y="3195"/>
                      <a:pt x="1510" y="3107"/>
                    </a:cubicBezTo>
                    <a:cubicBezTo>
                      <a:pt x="1586" y="3038"/>
                      <a:pt x="2265" y="2407"/>
                      <a:pt x="2265" y="1555"/>
                    </a:cubicBezTo>
                    <a:cubicBezTo>
                      <a:pt x="2265" y="701"/>
                      <a:pt x="1589" y="7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559475" y="3808475"/>
                <a:ext cx="56650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5528" extrusionOk="0">
                    <a:moveTo>
                      <a:pt x="1510" y="0"/>
                    </a:moveTo>
                    <a:lnTo>
                      <a:pt x="1133" y="423"/>
                    </a:lnTo>
                    <a:lnTo>
                      <a:pt x="752" y="839"/>
                    </a:lnTo>
                    <a:cubicBezTo>
                      <a:pt x="852" y="930"/>
                      <a:pt x="1133" y="1256"/>
                      <a:pt x="1133" y="1555"/>
                    </a:cubicBezTo>
                    <a:cubicBezTo>
                      <a:pt x="1133" y="1851"/>
                      <a:pt x="852" y="2177"/>
                      <a:pt x="755" y="2265"/>
                    </a:cubicBezTo>
                    <a:cubicBezTo>
                      <a:pt x="680" y="2334"/>
                      <a:pt x="1" y="2965"/>
                      <a:pt x="1" y="3820"/>
                    </a:cubicBezTo>
                    <a:cubicBezTo>
                      <a:pt x="1" y="4671"/>
                      <a:pt x="677" y="5302"/>
                      <a:pt x="755" y="5372"/>
                    </a:cubicBezTo>
                    <a:cubicBezTo>
                      <a:pt x="866" y="5476"/>
                      <a:pt x="1007" y="5528"/>
                      <a:pt x="1148" y="5528"/>
                    </a:cubicBezTo>
                    <a:cubicBezTo>
                      <a:pt x="1303" y="5528"/>
                      <a:pt x="1457" y="5465"/>
                      <a:pt x="1568" y="5341"/>
                    </a:cubicBezTo>
                    <a:cubicBezTo>
                      <a:pt x="1782" y="5103"/>
                      <a:pt x="1755" y="4735"/>
                      <a:pt x="1510" y="4529"/>
                    </a:cubicBezTo>
                    <a:cubicBezTo>
                      <a:pt x="1432" y="4457"/>
                      <a:pt x="1133" y="4128"/>
                      <a:pt x="1133" y="3820"/>
                    </a:cubicBezTo>
                    <a:cubicBezTo>
                      <a:pt x="1133" y="3521"/>
                      <a:pt x="1414" y="3195"/>
                      <a:pt x="1510" y="3107"/>
                    </a:cubicBezTo>
                    <a:cubicBezTo>
                      <a:pt x="1586" y="3038"/>
                      <a:pt x="2265" y="2407"/>
                      <a:pt x="2265" y="1555"/>
                    </a:cubicBezTo>
                    <a:cubicBezTo>
                      <a:pt x="2265" y="701"/>
                      <a:pt x="1589" y="7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467450" y="3975675"/>
                <a:ext cx="470150" cy="312300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2492" extrusionOk="0">
                    <a:moveTo>
                      <a:pt x="16340" y="2263"/>
                    </a:moveTo>
                    <a:cubicBezTo>
                      <a:pt x="16709" y="2263"/>
                      <a:pt x="17020" y="2371"/>
                      <a:pt x="17233" y="2582"/>
                    </a:cubicBezTo>
                    <a:cubicBezTo>
                      <a:pt x="17622" y="2974"/>
                      <a:pt x="17571" y="3581"/>
                      <a:pt x="17505" y="3907"/>
                    </a:cubicBezTo>
                    <a:cubicBezTo>
                      <a:pt x="17375" y="4553"/>
                      <a:pt x="16994" y="5221"/>
                      <a:pt x="16430" y="5785"/>
                    </a:cubicBezTo>
                    <a:cubicBezTo>
                      <a:pt x="15793" y="6426"/>
                      <a:pt x="15014" y="6824"/>
                      <a:pt x="14337" y="6897"/>
                    </a:cubicBezTo>
                    <a:cubicBezTo>
                      <a:pt x="15056" y="5562"/>
                      <a:pt x="15539" y="4007"/>
                      <a:pt x="15744" y="2346"/>
                    </a:cubicBezTo>
                    <a:cubicBezTo>
                      <a:pt x="15954" y="2291"/>
                      <a:pt x="16154" y="2263"/>
                      <a:pt x="16340" y="2263"/>
                    </a:cubicBezTo>
                    <a:close/>
                    <a:moveTo>
                      <a:pt x="14709" y="1132"/>
                    </a:moveTo>
                    <a:cubicBezTo>
                      <a:pt x="14618" y="3340"/>
                      <a:pt x="13999" y="5390"/>
                      <a:pt x="12978" y="6987"/>
                    </a:cubicBezTo>
                    <a:cubicBezTo>
                      <a:pt x="12948" y="7023"/>
                      <a:pt x="12921" y="7066"/>
                      <a:pt x="12900" y="7108"/>
                    </a:cubicBezTo>
                    <a:cubicBezTo>
                      <a:pt x="12390" y="7881"/>
                      <a:pt x="11786" y="8542"/>
                      <a:pt x="11103" y="9059"/>
                    </a:cubicBezTo>
                    <a:lnTo>
                      <a:pt x="4750" y="9059"/>
                    </a:lnTo>
                    <a:cubicBezTo>
                      <a:pt x="2634" y="7461"/>
                      <a:pt x="1281" y="4478"/>
                      <a:pt x="1145" y="1132"/>
                    </a:cubicBezTo>
                    <a:close/>
                    <a:moveTo>
                      <a:pt x="13247" y="10191"/>
                    </a:moveTo>
                    <a:lnTo>
                      <a:pt x="12827" y="11048"/>
                    </a:lnTo>
                    <a:cubicBezTo>
                      <a:pt x="12731" y="11239"/>
                      <a:pt x="12538" y="11359"/>
                      <a:pt x="12326" y="11359"/>
                    </a:cubicBezTo>
                    <a:lnTo>
                      <a:pt x="3531" y="11359"/>
                    </a:lnTo>
                    <a:cubicBezTo>
                      <a:pt x="3316" y="11359"/>
                      <a:pt x="3120" y="11239"/>
                      <a:pt x="3026" y="11048"/>
                    </a:cubicBezTo>
                    <a:lnTo>
                      <a:pt x="2607" y="10191"/>
                    </a:lnTo>
                    <a:close/>
                    <a:moveTo>
                      <a:pt x="569" y="0"/>
                    </a:moveTo>
                    <a:cubicBezTo>
                      <a:pt x="255" y="0"/>
                      <a:pt x="1" y="254"/>
                      <a:pt x="1" y="565"/>
                    </a:cubicBezTo>
                    <a:cubicBezTo>
                      <a:pt x="1" y="3931"/>
                      <a:pt x="1145" y="7045"/>
                      <a:pt x="3060" y="9059"/>
                    </a:cubicBezTo>
                    <a:lnTo>
                      <a:pt x="569" y="9059"/>
                    </a:lnTo>
                    <a:cubicBezTo>
                      <a:pt x="255" y="9059"/>
                      <a:pt x="1" y="9312"/>
                      <a:pt x="1" y="9623"/>
                    </a:cubicBezTo>
                    <a:cubicBezTo>
                      <a:pt x="1" y="9937"/>
                      <a:pt x="255" y="10191"/>
                      <a:pt x="569" y="10191"/>
                    </a:cubicBezTo>
                    <a:lnTo>
                      <a:pt x="1348" y="10191"/>
                    </a:lnTo>
                    <a:lnTo>
                      <a:pt x="2012" y="11550"/>
                    </a:lnTo>
                    <a:lnTo>
                      <a:pt x="2012" y="11556"/>
                    </a:lnTo>
                    <a:cubicBezTo>
                      <a:pt x="2298" y="12127"/>
                      <a:pt x="2883" y="12492"/>
                      <a:pt x="3523" y="12492"/>
                    </a:cubicBezTo>
                    <a:cubicBezTo>
                      <a:pt x="3525" y="12492"/>
                      <a:pt x="3528" y="12492"/>
                      <a:pt x="3531" y="12492"/>
                    </a:cubicBezTo>
                    <a:lnTo>
                      <a:pt x="12326" y="12492"/>
                    </a:lnTo>
                    <a:cubicBezTo>
                      <a:pt x="12329" y="12492"/>
                      <a:pt x="12332" y="12492"/>
                      <a:pt x="12334" y="12492"/>
                    </a:cubicBezTo>
                    <a:cubicBezTo>
                      <a:pt x="12974" y="12492"/>
                      <a:pt x="13559" y="12127"/>
                      <a:pt x="13845" y="11553"/>
                    </a:cubicBezTo>
                    <a:lnTo>
                      <a:pt x="13845" y="11550"/>
                    </a:lnTo>
                    <a:lnTo>
                      <a:pt x="14509" y="10191"/>
                    </a:lnTo>
                    <a:lnTo>
                      <a:pt x="15288" y="10191"/>
                    </a:lnTo>
                    <a:cubicBezTo>
                      <a:pt x="15602" y="10191"/>
                      <a:pt x="15856" y="9937"/>
                      <a:pt x="15856" y="9623"/>
                    </a:cubicBezTo>
                    <a:cubicBezTo>
                      <a:pt x="15856" y="9309"/>
                      <a:pt x="15602" y="9059"/>
                      <a:pt x="15288" y="9059"/>
                    </a:cubicBezTo>
                    <a:lnTo>
                      <a:pt x="12797" y="9059"/>
                    </a:lnTo>
                    <a:cubicBezTo>
                      <a:pt x="13111" y="8726"/>
                      <a:pt x="13401" y="8373"/>
                      <a:pt x="13664" y="8002"/>
                    </a:cubicBezTo>
                    <a:cubicBezTo>
                      <a:pt x="13812" y="8026"/>
                      <a:pt x="13963" y="8038"/>
                      <a:pt x="14114" y="8038"/>
                    </a:cubicBezTo>
                    <a:cubicBezTo>
                      <a:pt x="15143" y="8038"/>
                      <a:pt x="16303" y="7516"/>
                      <a:pt x="17233" y="6589"/>
                    </a:cubicBezTo>
                    <a:cubicBezTo>
                      <a:pt x="17951" y="5867"/>
                      <a:pt x="18444" y="4994"/>
                      <a:pt x="18619" y="4131"/>
                    </a:cubicBezTo>
                    <a:cubicBezTo>
                      <a:pt x="18806" y="3183"/>
                      <a:pt x="18601" y="2349"/>
                      <a:pt x="18033" y="1785"/>
                    </a:cubicBezTo>
                    <a:cubicBezTo>
                      <a:pt x="17604" y="1353"/>
                      <a:pt x="17013" y="1132"/>
                      <a:pt x="16345" y="1132"/>
                    </a:cubicBezTo>
                    <a:cubicBezTo>
                      <a:pt x="16181" y="1132"/>
                      <a:pt x="16013" y="1145"/>
                      <a:pt x="15841" y="1172"/>
                    </a:cubicBezTo>
                    <a:cubicBezTo>
                      <a:pt x="15850" y="972"/>
                      <a:pt x="15853" y="770"/>
                      <a:pt x="15853" y="565"/>
                    </a:cubicBezTo>
                    <a:cubicBezTo>
                      <a:pt x="15853" y="254"/>
                      <a:pt x="15599" y="0"/>
                      <a:pt x="15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2" name="Google Shape;132;p16"/>
          <p:cNvGrpSpPr/>
          <p:nvPr/>
        </p:nvGrpSpPr>
        <p:grpSpPr>
          <a:xfrm>
            <a:off x="4710293" y="2480011"/>
            <a:ext cx="626524" cy="1071960"/>
            <a:chOff x="4571963" y="2471326"/>
            <a:chExt cx="626524" cy="1071960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4571963" y="2471326"/>
              <a:ext cx="626524" cy="1071960"/>
              <a:chOff x="7601242" y="3729267"/>
              <a:chExt cx="222566" cy="380803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7601242" y="3729267"/>
                <a:ext cx="222566" cy="38080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7621200" y="3748625"/>
                <a:ext cx="182696" cy="177276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16"/>
            <p:cNvGrpSpPr/>
            <p:nvPr/>
          </p:nvGrpSpPr>
          <p:grpSpPr>
            <a:xfrm>
              <a:off x="4809321" y="2607192"/>
              <a:ext cx="151025" cy="332473"/>
              <a:chOff x="3441375" y="5079600"/>
              <a:chExt cx="141475" cy="31145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3469675" y="50796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8" y="1135"/>
                    </a:moveTo>
                    <a:cubicBezTo>
                      <a:pt x="2202" y="1135"/>
                      <a:pt x="2456" y="1742"/>
                      <a:pt x="2099" y="2101"/>
                    </a:cubicBezTo>
                    <a:cubicBezTo>
                      <a:pt x="1983" y="2216"/>
                      <a:pt x="1842" y="2268"/>
                      <a:pt x="1703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4" y="1135"/>
                      <a:pt x="1698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9" y="42"/>
                      <a:pt x="1049" y="129"/>
                    </a:cubicBezTo>
                    <a:cubicBezTo>
                      <a:pt x="415" y="392"/>
                      <a:pt x="1" y="1011"/>
                      <a:pt x="1" y="1700"/>
                    </a:cubicBezTo>
                    <a:cubicBezTo>
                      <a:pt x="1" y="2639"/>
                      <a:pt x="759" y="3397"/>
                      <a:pt x="1698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1" y="1715"/>
                      <a:pt x="3386" y="984"/>
                      <a:pt x="2900" y="498"/>
                    </a:cubicBezTo>
                    <a:cubicBezTo>
                      <a:pt x="2574" y="173"/>
                      <a:pt x="2140" y="0"/>
                      <a:pt x="16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3441375" y="5192875"/>
                <a:ext cx="141475" cy="19817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7927" extrusionOk="0">
                    <a:moveTo>
                      <a:pt x="3397" y="1133"/>
                    </a:moveTo>
                    <a:lnTo>
                      <a:pt x="3397" y="6795"/>
                    </a:lnTo>
                    <a:lnTo>
                      <a:pt x="2265" y="6795"/>
                    </a:lnTo>
                    <a:lnTo>
                      <a:pt x="2265" y="1133"/>
                    </a:lnTo>
                    <a:close/>
                    <a:moveTo>
                      <a:pt x="565" y="1"/>
                    </a:moveTo>
                    <a:cubicBezTo>
                      <a:pt x="251" y="1"/>
                      <a:pt x="1" y="251"/>
                      <a:pt x="1" y="565"/>
                    </a:cubicBezTo>
                    <a:cubicBezTo>
                      <a:pt x="1" y="879"/>
                      <a:pt x="251" y="1133"/>
                      <a:pt x="565" y="1133"/>
                    </a:cubicBezTo>
                    <a:lnTo>
                      <a:pt x="1133" y="1133"/>
                    </a:lnTo>
                    <a:lnTo>
                      <a:pt x="1133" y="6795"/>
                    </a:lnTo>
                    <a:lnTo>
                      <a:pt x="565" y="6795"/>
                    </a:lnTo>
                    <a:cubicBezTo>
                      <a:pt x="251" y="6795"/>
                      <a:pt x="1" y="7045"/>
                      <a:pt x="1" y="7359"/>
                    </a:cubicBezTo>
                    <a:cubicBezTo>
                      <a:pt x="1" y="7673"/>
                      <a:pt x="251" y="7927"/>
                      <a:pt x="565" y="7927"/>
                    </a:cubicBezTo>
                    <a:lnTo>
                      <a:pt x="5094" y="7927"/>
                    </a:lnTo>
                    <a:cubicBezTo>
                      <a:pt x="5408" y="7927"/>
                      <a:pt x="5659" y="7673"/>
                      <a:pt x="5659" y="7359"/>
                    </a:cubicBezTo>
                    <a:cubicBezTo>
                      <a:pt x="5659" y="7045"/>
                      <a:pt x="5408" y="6795"/>
                      <a:pt x="5094" y="6795"/>
                    </a:cubicBezTo>
                    <a:lnTo>
                      <a:pt x="4530" y="6795"/>
                    </a:lnTo>
                    <a:lnTo>
                      <a:pt x="4530" y="565"/>
                    </a:lnTo>
                    <a:cubicBezTo>
                      <a:pt x="4530" y="251"/>
                      <a:pt x="4276" y="1"/>
                      <a:pt x="3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48F933-45BD-FB17-7C67-A79338F804F0}"/>
              </a:ext>
            </a:extLst>
          </p:cNvPr>
          <p:cNvSpPr txBox="1"/>
          <p:nvPr/>
        </p:nvSpPr>
        <p:spPr>
          <a:xfrm>
            <a:off x="1063899" y="1643379"/>
            <a:ext cx="2559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600" dirty="0"/>
              <a:t>Orų prognozes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CDC8-9476-348C-4EDB-DC7383B0BC03}"/>
              </a:ext>
            </a:extLst>
          </p:cNvPr>
          <p:cNvSpPr txBox="1"/>
          <p:nvPr/>
        </p:nvSpPr>
        <p:spPr>
          <a:xfrm>
            <a:off x="6290144" y="2544850"/>
            <a:ext cx="2559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/>
              <a:t>Užterštumas</a:t>
            </a:r>
            <a:r>
              <a:rPr lang="en-GB" sz="1600" dirty="0"/>
              <a:t> – </a:t>
            </a:r>
            <a:r>
              <a:rPr lang="en-GB" sz="1600" dirty="0" err="1"/>
              <a:t>kur</a:t>
            </a:r>
            <a:r>
              <a:rPr lang="en-GB" sz="1600" dirty="0"/>
              <a:t> </a:t>
            </a:r>
            <a:r>
              <a:rPr lang="en-GB" sz="1600" dirty="0" err="1"/>
              <a:t>oras</a:t>
            </a:r>
            <a:r>
              <a:rPr lang="en-GB" sz="1600" dirty="0"/>
              <a:t> </a:t>
            </a:r>
            <a:r>
              <a:rPr lang="en-GB" sz="1600" dirty="0" err="1"/>
              <a:t>yra</a:t>
            </a:r>
            <a:r>
              <a:rPr lang="en-GB" sz="1600" dirty="0"/>
              <a:t> </a:t>
            </a:r>
            <a:r>
              <a:rPr lang="en-GB" sz="1600" dirty="0" err="1"/>
              <a:t>švariausias</a:t>
            </a:r>
            <a:r>
              <a:rPr lang="en-GB" sz="1600" dirty="0"/>
              <a:t>.</a:t>
            </a:r>
            <a:endParaRPr lang="en-LT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FA325-0C8E-28DB-9860-C82FF47B28A6}"/>
              </a:ext>
            </a:extLst>
          </p:cNvPr>
          <p:cNvSpPr txBox="1"/>
          <p:nvPr/>
        </p:nvSpPr>
        <p:spPr>
          <a:xfrm>
            <a:off x="6290144" y="1595988"/>
            <a:ext cx="196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600" dirty="0"/>
              <a:t>Kelionės maršrutus</a:t>
            </a:r>
          </a:p>
          <a:p>
            <a:endParaRPr lang="en-L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E28CA-3136-786F-E727-1667EB544489}"/>
              </a:ext>
            </a:extLst>
          </p:cNvPr>
          <p:cNvSpPr txBox="1"/>
          <p:nvPr/>
        </p:nvSpPr>
        <p:spPr>
          <a:xfrm>
            <a:off x="597791" y="2559107"/>
            <a:ext cx="255903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600" dirty="0"/>
              <a:t>Gyventojų tankumą</a:t>
            </a:r>
          </a:p>
          <a:p>
            <a:endParaRPr lang="en-LT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F14AF-467A-B694-BC85-88CDC8C14CEF}"/>
              </a:ext>
            </a:extLst>
          </p:cNvPr>
          <p:cNvSpPr txBox="1"/>
          <p:nvPr/>
        </p:nvSpPr>
        <p:spPr>
          <a:xfrm>
            <a:off x="1047777" y="3750457"/>
            <a:ext cx="2559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Kur </a:t>
            </a:r>
            <a:r>
              <a:rPr lang="en-GB" sz="1600" dirty="0" err="1"/>
              <a:t>yra</a:t>
            </a:r>
            <a:r>
              <a:rPr lang="en-GB" sz="1600" dirty="0"/>
              <a:t> </a:t>
            </a:r>
            <a:r>
              <a:rPr lang="en-GB" sz="1600" dirty="0" err="1"/>
              <a:t>parkavimo</a:t>
            </a:r>
            <a:r>
              <a:rPr lang="en-GB" sz="1600" dirty="0"/>
              <a:t> </a:t>
            </a:r>
            <a:r>
              <a:rPr lang="en-GB" sz="1600" dirty="0" err="1"/>
              <a:t>vietos</a:t>
            </a:r>
            <a:r>
              <a:rPr lang="en-GB" sz="1600" dirty="0"/>
              <a:t>.</a:t>
            </a:r>
            <a:endParaRPr lang="en-LT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5AA51-3935-BD5F-60C0-8BC8AF57ED8F}"/>
              </a:ext>
            </a:extLst>
          </p:cNvPr>
          <p:cNvSpPr txBox="1"/>
          <p:nvPr/>
        </p:nvSpPr>
        <p:spPr>
          <a:xfrm>
            <a:off x="5916152" y="3750457"/>
            <a:ext cx="2559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600" dirty="0"/>
              <a:t>Gatvių apšvietimas.</a:t>
            </a:r>
            <a:endParaRPr lang="en-LT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1140591" y="1317147"/>
            <a:ext cx="2902923" cy="3311052"/>
            <a:chOff x="1140591" y="1317147"/>
            <a:chExt cx="2902923" cy="3311052"/>
          </a:xfrm>
        </p:grpSpPr>
        <p:grpSp>
          <p:nvGrpSpPr>
            <p:cNvPr id="144" name="Google Shape;144;p17"/>
            <p:cNvGrpSpPr/>
            <p:nvPr/>
          </p:nvGrpSpPr>
          <p:grpSpPr>
            <a:xfrm>
              <a:off x="1166489" y="1443760"/>
              <a:ext cx="285254" cy="3184438"/>
              <a:chOff x="1166489" y="1443760"/>
              <a:chExt cx="285254" cy="3184438"/>
            </a:xfrm>
          </p:grpSpPr>
          <p:grpSp>
            <p:nvGrpSpPr>
              <p:cNvPr id="145" name="Google Shape;145;p17"/>
              <p:cNvGrpSpPr/>
              <p:nvPr/>
            </p:nvGrpSpPr>
            <p:grpSpPr>
              <a:xfrm>
                <a:off x="1166489" y="4029117"/>
                <a:ext cx="285254" cy="599082"/>
                <a:chOff x="1018277" y="4158068"/>
                <a:chExt cx="271541" cy="570283"/>
              </a:xfrm>
            </p:grpSpPr>
            <p:cxnSp>
              <p:nvCxnSpPr>
                <p:cNvPr id="146" name="Google Shape;146;p17"/>
                <p:cNvCxnSpPr/>
                <p:nvPr/>
              </p:nvCxnSpPr>
              <p:spPr>
                <a:xfrm rot="10800000">
                  <a:off x="1153927" y="4158068"/>
                  <a:ext cx="0" cy="46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6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7" name="Google Shape;147;p17"/>
                <p:cNvGrpSpPr/>
                <p:nvPr/>
              </p:nvGrpSpPr>
              <p:grpSpPr>
                <a:xfrm>
                  <a:off x="1018277" y="4456810"/>
                  <a:ext cx="271541" cy="271541"/>
                  <a:chOff x="1734137" y="4439003"/>
                  <a:chExt cx="240600" cy="240600"/>
                </a:xfrm>
              </p:grpSpPr>
              <p:sp>
                <p:nvSpPr>
                  <p:cNvPr id="148" name="Google Shape;148;p17"/>
                  <p:cNvSpPr/>
                  <p:nvPr/>
                </p:nvSpPr>
                <p:spPr>
                  <a:xfrm>
                    <a:off x="1734137" y="4439003"/>
                    <a:ext cx="240600" cy="2406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9" name="Google Shape;149;p17"/>
                  <p:cNvGrpSpPr/>
                  <p:nvPr/>
                </p:nvGrpSpPr>
                <p:grpSpPr>
                  <a:xfrm>
                    <a:off x="1781664" y="4486468"/>
                    <a:ext cx="145476" cy="145476"/>
                    <a:chOff x="1244650" y="4320125"/>
                    <a:chExt cx="135000" cy="135000"/>
                  </a:xfrm>
                </p:grpSpPr>
                <p:sp>
                  <p:nvSpPr>
                    <p:cNvPr id="150" name="Google Shape;150;p17"/>
                    <p:cNvSpPr/>
                    <p:nvPr/>
                  </p:nvSpPr>
                  <p:spPr>
                    <a:xfrm>
                      <a:off x="1244650" y="437545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17"/>
                    <p:cNvSpPr/>
                    <p:nvPr/>
                  </p:nvSpPr>
                  <p:spPr>
                    <a:xfrm rot="-5400000">
                      <a:off x="1244522" y="437307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cxnSp>
            <p:nvCxnSpPr>
              <p:cNvPr id="152" name="Google Shape;152;p17"/>
              <p:cNvCxnSpPr/>
              <p:nvPr/>
            </p:nvCxnSpPr>
            <p:spPr>
              <a:xfrm>
                <a:off x="1309121" y="1443760"/>
                <a:ext cx="0" cy="25640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" name="Google Shape;153;p17"/>
            <p:cNvGrpSpPr/>
            <p:nvPr/>
          </p:nvGrpSpPr>
          <p:grpSpPr>
            <a:xfrm>
              <a:off x="1235833" y="3043652"/>
              <a:ext cx="2807681" cy="187212"/>
              <a:chOff x="1235833" y="3043652"/>
              <a:chExt cx="2807681" cy="187212"/>
            </a:xfrm>
          </p:grpSpPr>
          <p:cxnSp>
            <p:nvCxnSpPr>
              <p:cNvPr id="154" name="Google Shape;154;p17"/>
              <p:cNvCxnSpPr/>
              <p:nvPr/>
            </p:nvCxnSpPr>
            <p:spPr>
              <a:xfrm rot="10800000">
                <a:off x="1308957" y="3133498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" name="Google Shape;155;p17"/>
              <p:cNvSpPr/>
              <p:nvPr/>
            </p:nvSpPr>
            <p:spPr>
              <a:xfrm rot="5400000">
                <a:off x="1223370" y="3056115"/>
                <a:ext cx="187212" cy="162286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7"/>
            <p:cNvGrpSpPr/>
            <p:nvPr/>
          </p:nvGrpSpPr>
          <p:grpSpPr>
            <a:xfrm>
              <a:off x="1140593" y="1317147"/>
              <a:ext cx="2902921" cy="337210"/>
              <a:chOff x="1140593" y="1317147"/>
              <a:chExt cx="2902921" cy="337210"/>
            </a:xfrm>
          </p:grpSpPr>
          <p:cxnSp>
            <p:nvCxnSpPr>
              <p:cNvPr id="157" name="Google Shape;157;p17"/>
              <p:cNvCxnSpPr/>
              <p:nvPr/>
            </p:nvCxnSpPr>
            <p:spPr>
              <a:xfrm rot="10800000">
                <a:off x="1308957" y="1485778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8" name="Google Shape;158;p17"/>
              <p:cNvGrpSpPr/>
              <p:nvPr/>
            </p:nvGrpSpPr>
            <p:grpSpPr>
              <a:xfrm>
                <a:off x="1140593" y="1317147"/>
                <a:ext cx="337210" cy="337210"/>
                <a:chOff x="1140593" y="1317147"/>
                <a:chExt cx="337210" cy="337210"/>
              </a:xfrm>
            </p:grpSpPr>
            <p:sp>
              <p:nvSpPr>
                <p:cNvPr id="159" name="Google Shape;159;p17"/>
                <p:cNvSpPr/>
                <p:nvPr/>
              </p:nvSpPr>
              <p:spPr>
                <a:xfrm>
                  <a:off x="1140593" y="1317147"/>
                  <a:ext cx="337210" cy="33721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15999" y="1398096"/>
                  <a:ext cx="187212" cy="16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8" h="4844" extrusionOk="0">
                      <a:moveTo>
                        <a:pt x="2794" y="0"/>
                      </a:moveTo>
                      <a:lnTo>
                        <a:pt x="1" y="4843"/>
                      </a:lnTo>
                      <a:lnTo>
                        <a:pt x="2794" y="4160"/>
                      </a:lnTo>
                      <a:lnTo>
                        <a:pt x="5587" y="4843"/>
                      </a:lnTo>
                      <a:lnTo>
                        <a:pt x="27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" name="Google Shape;161;p17"/>
            <p:cNvGrpSpPr/>
            <p:nvPr/>
          </p:nvGrpSpPr>
          <p:grpSpPr>
            <a:xfrm>
              <a:off x="1235833" y="2215784"/>
              <a:ext cx="2807681" cy="187212"/>
              <a:chOff x="1235833" y="2215784"/>
              <a:chExt cx="2807681" cy="187212"/>
            </a:xfrm>
          </p:grpSpPr>
          <p:cxnSp>
            <p:nvCxnSpPr>
              <p:cNvPr id="162" name="Google Shape;162;p17"/>
              <p:cNvCxnSpPr/>
              <p:nvPr/>
            </p:nvCxnSpPr>
            <p:spPr>
              <a:xfrm rot="10800000">
                <a:off x="1308957" y="2309711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3" name="Google Shape;163;p17"/>
              <p:cNvSpPr/>
              <p:nvPr/>
            </p:nvSpPr>
            <p:spPr>
              <a:xfrm rot="5400000">
                <a:off x="1223370" y="2228247"/>
                <a:ext cx="187212" cy="162286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17"/>
            <p:cNvGrpSpPr/>
            <p:nvPr/>
          </p:nvGrpSpPr>
          <p:grpSpPr>
            <a:xfrm>
              <a:off x="1140591" y="3788630"/>
              <a:ext cx="2902923" cy="337211"/>
              <a:chOff x="1140591" y="3788630"/>
              <a:chExt cx="2902923" cy="337211"/>
            </a:xfrm>
          </p:grpSpPr>
          <p:cxnSp>
            <p:nvCxnSpPr>
              <p:cNvPr id="165" name="Google Shape;165;p17"/>
              <p:cNvCxnSpPr/>
              <p:nvPr/>
            </p:nvCxnSpPr>
            <p:spPr>
              <a:xfrm rot="10800000">
                <a:off x="1308957" y="3957289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6" name="Google Shape;166;p17"/>
              <p:cNvSpPr/>
              <p:nvPr/>
            </p:nvSpPr>
            <p:spPr>
              <a:xfrm>
                <a:off x="1140591" y="3788630"/>
                <a:ext cx="337210" cy="33721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233455" y="3848069"/>
                <a:ext cx="152273" cy="217571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17"/>
          <p:cNvGrpSpPr/>
          <p:nvPr/>
        </p:nvGrpSpPr>
        <p:grpSpPr>
          <a:xfrm>
            <a:off x="1922459" y="2791991"/>
            <a:ext cx="6081031" cy="613506"/>
            <a:chOff x="1922459" y="2791991"/>
            <a:chExt cx="6081031" cy="613506"/>
          </a:xfrm>
        </p:grpSpPr>
        <p:sp>
          <p:nvSpPr>
            <p:cNvPr id="169" name="Google Shape;169;p17"/>
            <p:cNvSpPr/>
            <p:nvPr/>
          </p:nvSpPr>
          <p:spPr>
            <a:xfrm>
              <a:off x="1922459" y="2791991"/>
              <a:ext cx="1742700" cy="544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lt-LT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Mokslas ir technologijos: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4123290" y="2860697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LT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Kur tai 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naudojama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1922435" y="1108048"/>
            <a:ext cx="6081055" cy="785308"/>
            <a:chOff x="1922435" y="1108048"/>
            <a:chExt cx="6081055" cy="785308"/>
          </a:xfrm>
        </p:grpSpPr>
        <p:sp>
          <p:nvSpPr>
            <p:cNvPr id="173" name="Google Shape;173;p17"/>
            <p:cNvSpPr/>
            <p:nvPr/>
          </p:nvSpPr>
          <p:spPr>
            <a:xfrm>
              <a:off x="1922435" y="1108048"/>
              <a:ext cx="1742700" cy="78530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Kasdienis</a:t>
              </a:r>
              <a:r>
                <a:rPr lang="en-GB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GB" sz="18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gyvenimas</a:t>
              </a:r>
              <a:r>
                <a:rPr lang="en-GB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: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4123290" y="121312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lt-LT" dirty="0">
                  <a:solidFill>
                    <a:schemeClr val="dk1"/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Rasti trumpiausią kelią į mokyklą.</a:t>
              </a:r>
            </a:p>
            <a:p>
              <a:r>
                <a:rPr lang="lt-LT" dirty="0">
                  <a:solidFill>
                    <a:schemeClr val="dk1"/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Sužinoti, kur yra artimiausias kavinė ar parduotuvė..</a:t>
              </a:r>
              <a:endParaRPr dirty="0">
                <a:solidFill>
                  <a:schemeClr val="dk1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1922459" y="2036965"/>
            <a:ext cx="6081031" cy="544800"/>
            <a:chOff x="1922459" y="2036965"/>
            <a:chExt cx="6081031" cy="544800"/>
          </a:xfrm>
        </p:grpSpPr>
        <p:sp>
          <p:nvSpPr>
            <p:cNvPr id="176" name="Google Shape;176;p17"/>
            <p:cNvSpPr/>
            <p:nvPr/>
          </p:nvSpPr>
          <p:spPr>
            <a:xfrm>
              <a:off x="1922459" y="2105660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Gamta</a:t>
              </a:r>
              <a:r>
                <a:rPr lang="en-GB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: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4123290" y="203696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lt-LT" dirty="0"/>
                <a:t>Stebėti, kur gyvena nykstančios gyvūnų rūšys.</a:t>
              </a:r>
            </a:p>
            <a:p>
              <a:r>
                <a:rPr lang="lt-LT" dirty="0"/>
                <a:t>Analizuoti, kurioje vietoje geriausiai sodinti medžius.</a:t>
              </a:r>
              <a:r>
                <a:rPr lang="lt-LT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1922459" y="3615722"/>
            <a:ext cx="6543804" cy="664303"/>
            <a:chOff x="1922459" y="3615722"/>
            <a:chExt cx="6543804" cy="664303"/>
          </a:xfrm>
        </p:grpSpPr>
        <p:sp>
          <p:nvSpPr>
            <p:cNvPr id="179" name="Google Shape;179;p17"/>
            <p:cNvSpPr/>
            <p:nvPr/>
          </p:nvSpPr>
          <p:spPr>
            <a:xfrm>
              <a:off x="1922459" y="3615722"/>
              <a:ext cx="1742678" cy="54481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Saugumas</a:t>
              </a:r>
              <a:r>
                <a:rPr lang="en-GB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: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3665134" y="3735225"/>
              <a:ext cx="4801129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1"/>
              <a:r>
                <a:rPr lang="lt-LT" dirty="0"/>
                <a:t>Planuoti evakuaciją per potvynius ar gaisrus.</a:t>
              </a:r>
            </a:p>
            <a:p>
              <a:pPr marL="457200" lvl="1"/>
              <a:r>
                <a:rPr lang="lt-LT" dirty="0"/>
                <a:t>Stebėti, kur įvyksta daugiau avarijų.</a:t>
              </a:r>
            </a:p>
            <a:p>
              <a:pPr algn="r"/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E26880-1B34-0BD8-1D2A-6CC594A1AEA9}"/>
              </a:ext>
            </a:extLst>
          </p:cNvPr>
          <p:cNvSpPr txBox="1"/>
          <p:nvPr/>
        </p:nvSpPr>
        <p:spPr>
          <a:xfrm>
            <a:off x="4116637" y="286069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/>
              <a:t>Nagrinėti, kaip keičiasi pasaulis – pavyzdžiui, stebėti ledynų tirpimą.</a:t>
            </a:r>
            <a:endParaRPr lang="en-L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lt-LT" sz="2800" b="1" dirty="0">
                <a:latin typeface="Arial" panose="020B0604020202020204" pitchFamily="34" charset="0"/>
                <a:cs typeface="Arial" panose="020B0604020202020204" pitchFamily="34" charset="0"/>
              </a:rPr>
              <a:t>Kodėl tai aktualu jums?</a:t>
            </a:r>
          </a:p>
        </p:txBody>
      </p:sp>
      <p:sp>
        <p:nvSpPr>
          <p:cNvPr id="231" name="Google Shape;231;p19"/>
          <p:cNvSpPr txBox="1"/>
          <p:nvPr/>
        </p:nvSpPr>
        <p:spPr>
          <a:xfrm>
            <a:off x="969569" y="1265211"/>
            <a:ext cx="4710469" cy="220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lt-LT" sz="1600" b="1" dirty="0"/>
              <a:t>Žaidimai su žemėlapiais</a:t>
            </a:r>
            <a:r>
              <a:rPr lang="lt-LT" sz="1600" dirty="0"/>
              <a:t>: Daugelis kompiuterinių žaidimų naudoja GIS principus (pvz., kaip sukurti pasaulius </a:t>
            </a:r>
            <a:r>
              <a:rPr lang="lt-LT" sz="1600" dirty="0" err="1"/>
              <a:t>Minecraft</a:t>
            </a:r>
            <a:r>
              <a:rPr lang="lt-LT" sz="1600" dirty="0"/>
              <a:t>).</a:t>
            </a:r>
          </a:p>
          <a:p>
            <a:r>
              <a:rPr lang="lt-LT" sz="1600" b="1" dirty="0"/>
              <a:t>Keliavimas</a:t>
            </a:r>
            <a:r>
              <a:rPr lang="lt-LT" sz="1600" dirty="0"/>
              <a:t>: Jūsų telefonuose esantis žemėlapis – tai taip pat GIS.</a:t>
            </a:r>
          </a:p>
          <a:p>
            <a:r>
              <a:rPr lang="lt-LT" sz="1600" b="1" dirty="0"/>
              <a:t>Ateities darbai</a:t>
            </a:r>
            <a:r>
              <a:rPr lang="lt-LT" sz="1600" dirty="0"/>
              <a:t>: Inžinieriai, gamtininkai, planuotojai, net policininkai naudoja GIS.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6889334" y="1023963"/>
            <a:ext cx="1816499" cy="3548767"/>
            <a:chOff x="3659325" y="1133517"/>
            <a:chExt cx="1816499" cy="3548767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3748068" y="1374765"/>
              <a:ext cx="1639065" cy="3001251"/>
              <a:chOff x="3629375" y="1218490"/>
              <a:chExt cx="1885500" cy="3452491"/>
            </a:xfrm>
          </p:grpSpPr>
          <p:sp>
            <p:nvSpPr>
              <p:cNvPr id="249" name="Google Shape;249;p19"/>
              <p:cNvSpPr/>
              <p:nvPr/>
            </p:nvSpPr>
            <p:spPr>
              <a:xfrm>
                <a:off x="3629375" y="1218490"/>
                <a:ext cx="1885500" cy="3361200"/>
              </a:xfrm>
              <a:prstGeom prst="roundRect">
                <a:avLst>
                  <a:gd name="adj" fmla="val 6018"/>
                </a:avLst>
              </a:prstGeom>
              <a:solidFill>
                <a:schemeClr val="lt1"/>
              </a:solidFill>
              <a:ln w="9525" cap="flat" cmpd="sng">
                <a:solidFill>
                  <a:srgbClr val="DBDB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3629926" y="1218490"/>
                <a:ext cx="1884763" cy="3452491"/>
              </a:xfrm>
              <a:custGeom>
                <a:avLst/>
                <a:gdLst/>
                <a:ahLst/>
                <a:cxnLst/>
                <a:rect l="l" t="t" r="r" b="b"/>
                <a:pathLst>
                  <a:path w="53514" h="86469" extrusionOk="0">
                    <a:moveTo>
                      <a:pt x="27892" y="10209"/>
                    </a:moveTo>
                    <a:lnTo>
                      <a:pt x="27892" y="19915"/>
                    </a:lnTo>
                    <a:lnTo>
                      <a:pt x="9506" y="19915"/>
                    </a:lnTo>
                    <a:lnTo>
                      <a:pt x="11334" y="16016"/>
                    </a:lnTo>
                    <a:lnTo>
                      <a:pt x="22085" y="16016"/>
                    </a:lnTo>
                    <a:lnTo>
                      <a:pt x="27892" y="10209"/>
                    </a:lnTo>
                    <a:close/>
                    <a:moveTo>
                      <a:pt x="32896" y="13685"/>
                    </a:moveTo>
                    <a:lnTo>
                      <a:pt x="32896" y="19915"/>
                    </a:lnTo>
                    <a:lnTo>
                      <a:pt x="29500" y="19915"/>
                    </a:lnTo>
                    <a:lnTo>
                      <a:pt x="29500" y="13685"/>
                    </a:lnTo>
                    <a:close/>
                    <a:moveTo>
                      <a:pt x="42200" y="6732"/>
                    </a:moveTo>
                    <a:lnTo>
                      <a:pt x="49153" y="14409"/>
                    </a:lnTo>
                    <a:lnTo>
                      <a:pt x="40572" y="19935"/>
                    </a:lnTo>
                    <a:lnTo>
                      <a:pt x="33700" y="19935"/>
                    </a:lnTo>
                    <a:lnTo>
                      <a:pt x="33700" y="13484"/>
                    </a:lnTo>
                    <a:lnTo>
                      <a:pt x="42200" y="6732"/>
                    </a:lnTo>
                    <a:close/>
                    <a:moveTo>
                      <a:pt x="33800" y="21522"/>
                    </a:moveTo>
                    <a:lnTo>
                      <a:pt x="33800" y="26526"/>
                    </a:lnTo>
                    <a:lnTo>
                      <a:pt x="28194" y="26526"/>
                    </a:lnTo>
                    <a:lnTo>
                      <a:pt x="28194" y="21522"/>
                    </a:lnTo>
                    <a:close/>
                    <a:moveTo>
                      <a:pt x="27390" y="21522"/>
                    </a:moveTo>
                    <a:lnTo>
                      <a:pt x="27390" y="28555"/>
                    </a:lnTo>
                    <a:lnTo>
                      <a:pt x="21723" y="28555"/>
                    </a:lnTo>
                    <a:lnTo>
                      <a:pt x="23612" y="21522"/>
                    </a:lnTo>
                    <a:close/>
                    <a:moveTo>
                      <a:pt x="41276" y="21382"/>
                    </a:moveTo>
                    <a:lnTo>
                      <a:pt x="51665" y="25923"/>
                    </a:lnTo>
                    <a:lnTo>
                      <a:pt x="47947" y="29801"/>
                    </a:lnTo>
                    <a:lnTo>
                      <a:pt x="40954" y="26546"/>
                    </a:lnTo>
                    <a:lnTo>
                      <a:pt x="40874" y="26506"/>
                    </a:lnTo>
                    <a:lnTo>
                      <a:pt x="34584" y="26506"/>
                    </a:lnTo>
                    <a:lnTo>
                      <a:pt x="34584" y="21522"/>
                    </a:lnTo>
                    <a:lnTo>
                      <a:pt x="41034" y="21522"/>
                    </a:lnTo>
                    <a:lnTo>
                      <a:pt x="41276" y="21382"/>
                    </a:lnTo>
                    <a:close/>
                    <a:moveTo>
                      <a:pt x="33800" y="27330"/>
                    </a:moveTo>
                    <a:lnTo>
                      <a:pt x="33800" y="31851"/>
                    </a:lnTo>
                    <a:lnTo>
                      <a:pt x="28194" y="31851"/>
                    </a:lnTo>
                    <a:lnTo>
                      <a:pt x="28194" y="27330"/>
                    </a:lnTo>
                    <a:close/>
                    <a:moveTo>
                      <a:pt x="40391" y="27330"/>
                    </a:moveTo>
                    <a:lnTo>
                      <a:pt x="40391" y="31851"/>
                    </a:lnTo>
                    <a:lnTo>
                      <a:pt x="34584" y="31851"/>
                    </a:lnTo>
                    <a:lnTo>
                      <a:pt x="34584" y="27330"/>
                    </a:lnTo>
                    <a:close/>
                    <a:moveTo>
                      <a:pt x="11676" y="21522"/>
                    </a:moveTo>
                    <a:lnTo>
                      <a:pt x="11676" y="33298"/>
                    </a:lnTo>
                    <a:lnTo>
                      <a:pt x="3216" y="33298"/>
                    </a:lnTo>
                    <a:lnTo>
                      <a:pt x="8742" y="21522"/>
                    </a:lnTo>
                    <a:close/>
                    <a:moveTo>
                      <a:pt x="21944" y="21522"/>
                    </a:moveTo>
                    <a:lnTo>
                      <a:pt x="18769" y="33298"/>
                    </a:lnTo>
                    <a:lnTo>
                      <a:pt x="12480" y="33298"/>
                    </a:lnTo>
                    <a:lnTo>
                      <a:pt x="12480" y="21522"/>
                    </a:lnTo>
                    <a:close/>
                    <a:moveTo>
                      <a:pt x="27390" y="29359"/>
                    </a:moveTo>
                    <a:lnTo>
                      <a:pt x="27390" y="35086"/>
                    </a:lnTo>
                    <a:lnTo>
                      <a:pt x="19955" y="35086"/>
                    </a:lnTo>
                    <a:lnTo>
                      <a:pt x="21502" y="29359"/>
                    </a:lnTo>
                    <a:close/>
                    <a:moveTo>
                      <a:pt x="40391" y="32655"/>
                    </a:moveTo>
                    <a:lnTo>
                      <a:pt x="40391" y="35086"/>
                    </a:lnTo>
                    <a:lnTo>
                      <a:pt x="28194" y="35086"/>
                    </a:lnTo>
                    <a:lnTo>
                      <a:pt x="28194" y="32655"/>
                    </a:lnTo>
                    <a:close/>
                    <a:moveTo>
                      <a:pt x="8420" y="34102"/>
                    </a:moveTo>
                    <a:lnTo>
                      <a:pt x="8420" y="40552"/>
                    </a:lnTo>
                    <a:lnTo>
                      <a:pt x="1970" y="35930"/>
                    </a:lnTo>
                    <a:lnTo>
                      <a:pt x="2834" y="34102"/>
                    </a:lnTo>
                    <a:close/>
                    <a:moveTo>
                      <a:pt x="14368" y="34102"/>
                    </a:moveTo>
                    <a:lnTo>
                      <a:pt x="14368" y="44812"/>
                    </a:lnTo>
                    <a:lnTo>
                      <a:pt x="9224" y="41115"/>
                    </a:lnTo>
                    <a:lnTo>
                      <a:pt x="9224" y="34102"/>
                    </a:lnTo>
                    <a:close/>
                    <a:moveTo>
                      <a:pt x="18568" y="34102"/>
                    </a:moveTo>
                    <a:lnTo>
                      <a:pt x="15474" y="45616"/>
                    </a:lnTo>
                    <a:lnTo>
                      <a:pt x="15172" y="45415"/>
                    </a:lnTo>
                    <a:lnTo>
                      <a:pt x="15172" y="34102"/>
                    </a:lnTo>
                    <a:close/>
                    <a:moveTo>
                      <a:pt x="40612" y="36694"/>
                    </a:moveTo>
                    <a:lnTo>
                      <a:pt x="44491" y="38643"/>
                    </a:lnTo>
                    <a:lnTo>
                      <a:pt x="44491" y="48751"/>
                    </a:lnTo>
                    <a:lnTo>
                      <a:pt x="28174" y="48751"/>
                    </a:lnTo>
                    <a:lnTo>
                      <a:pt x="31509" y="36694"/>
                    </a:lnTo>
                    <a:close/>
                    <a:moveTo>
                      <a:pt x="29862" y="36694"/>
                    </a:moveTo>
                    <a:lnTo>
                      <a:pt x="28596" y="41235"/>
                    </a:lnTo>
                    <a:lnTo>
                      <a:pt x="25782" y="41235"/>
                    </a:lnTo>
                    <a:cubicBezTo>
                      <a:pt x="24516" y="41235"/>
                      <a:pt x="23471" y="42260"/>
                      <a:pt x="23471" y="43526"/>
                    </a:cubicBezTo>
                    <a:lnTo>
                      <a:pt x="23471" y="44752"/>
                    </a:lnTo>
                    <a:cubicBezTo>
                      <a:pt x="23471" y="45254"/>
                      <a:pt x="23070" y="45676"/>
                      <a:pt x="22547" y="45676"/>
                    </a:cubicBezTo>
                    <a:lnTo>
                      <a:pt x="21000" y="45676"/>
                    </a:lnTo>
                    <a:cubicBezTo>
                      <a:pt x="19633" y="45676"/>
                      <a:pt x="18528" y="46802"/>
                      <a:pt x="18508" y="48168"/>
                    </a:cubicBezTo>
                    <a:lnTo>
                      <a:pt x="18508" y="50599"/>
                    </a:lnTo>
                    <a:cubicBezTo>
                      <a:pt x="18508" y="51263"/>
                      <a:pt x="17965" y="51785"/>
                      <a:pt x="17322" y="51785"/>
                    </a:cubicBezTo>
                    <a:lnTo>
                      <a:pt x="15474" y="51785"/>
                    </a:lnTo>
                    <a:lnTo>
                      <a:pt x="19533" y="36694"/>
                    </a:lnTo>
                    <a:close/>
                    <a:moveTo>
                      <a:pt x="52388" y="49555"/>
                    </a:moveTo>
                    <a:lnTo>
                      <a:pt x="45958" y="52308"/>
                    </a:lnTo>
                    <a:cubicBezTo>
                      <a:pt x="42019" y="54016"/>
                      <a:pt x="37779" y="54880"/>
                      <a:pt x="33499" y="54880"/>
                    </a:cubicBezTo>
                    <a:lnTo>
                      <a:pt x="27912" y="54880"/>
                    </a:lnTo>
                    <a:cubicBezTo>
                      <a:pt x="27189" y="54880"/>
                      <a:pt x="26667" y="54176"/>
                      <a:pt x="26868" y="53493"/>
                    </a:cubicBezTo>
                    <a:lnTo>
                      <a:pt x="27953" y="49555"/>
                    </a:lnTo>
                    <a:close/>
                    <a:moveTo>
                      <a:pt x="47827" y="53252"/>
                    </a:moveTo>
                    <a:lnTo>
                      <a:pt x="47827" y="62435"/>
                    </a:lnTo>
                    <a:lnTo>
                      <a:pt x="34323" y="62435"/>
                    </a:lnTo>
                    <a:lnTo>
                      <a:pt x="34323" y="56467"/>
                    </a:lnTo>
                    <a:cubicBezTo>
                      <a:pt x="38543" y="56367"/>
                      <a:pt x="42702" y="55442"/>
                      <a:pt x="46601" y="53795"/>
                    </a:cubicBezTo>
                    <a:lnTo>
                      <a:pt x="47827" y="53252"/>
                    </a:lnTo>
                    <a:close/>
                    <a:moveTo>
                      <a:pt x="17765" y="57934"/>
                    </a:moveTo>
                    <a:lnTo>
                      <a:pt x="17765" y="62516"/>
                    </a:lnTo>
                    <a:lnTo>
                      <a:pt x="12560" y="62516"/>
                    </a:lnTo>
                    <a:lnTo>
                      <a:pt x="13786" y="57934"/>
                    </a:lnTo>
                    <a:close/>
                    <a:moveTo>
                      <a:pt x="14288" y="49936"/>
                    </a:moveTo>
                    <a:lnTo>
                      <a:pt x="9646" y="67158"/>
                    </a:lnTo>
                    <a:lnTo>
                      <a:pt x="1910" y="67158"/>
                    </a:lnTo>
                    <a:lnTo>
                      <a:pt x="1910" y="49936"/>
                    </a:lnTo>
                    <a:close/>
                    <a:moveTo>
                      <a:pt x="28375" y="41999"/>
                    </a:moveTo>
                    <a:lnTo>
                      <a:pt x="25320" y="53031"/>
                    </a:lnTo>
                    <a:cubicBezTo>
                      <a:pt x="24838" y="54759"/>
                      <a:pt x="26144" y="56447"/>
                      <a:pt x="27912" y="56447"/>
                    </a:cubicBezTo>
                    <a:lnTo>
                      <a:pt x="33519" y="56447"/>
                    </a:lnTo>
                    <a:lnTo>
                      <a:pt x="33519" y="72322"/>
                    </a:lnTo>
                    <a:lnTo>
                      <a:pt x="31007" y="72322"/>
                    </a:lnTo>
                    <a:cubicBezTo>
                      <a:pt x="28736" y="72322"/>
                      <a:pt x="26908" y="70473"/>
                      <a:pt x="26908" y="68223"/>
                    </a:cubicBezTo>
                    <a:cubicBezTo>
                      <a:pt x="26908" y="65068"/>
                      <a:pt x="24336" y="62496"/>
                      <a:pt x="21181" y="62496"/>
                    </a:cubicBezTo>
                    <a:lnTo>
                      <a:pt x="18568" y="62496"/>
                    </a:lnTo>
                    <a:lnTo>
                      <a:pt x="18568" y="57171"/>
                    </a:lnTo>
                    <a:lnTo>
                      <a:pt x="14007" y="57171"/>
                    </a:lnTo>
                    <a:lnTo>
                      <a:pt x="15233" y="52589"/>
                    </a:lnTo>
                    <a:lnTo>
                      <a:pt x="17302" y="52589"/>
                    </a:lnTo>
                    <a:cubicBezTo>
                      <a:pt x="18408" y="52589"/>
                      <a:pt x="19312" y="51685"/>
                      <a:pt x="19312" y="50579"/>
                    </a:cubicBezTo>
                    <a:lnTo>
                      <a:pt x="19312" y="48148"/>
                    </a:lnTo>
                    <a:cubicBezTo>
                      <a:pt x="19312" y="47224"/>
                      <a:pt x="20075" y="46460"/>
                      <a:pt x="21020" y="46460"/>
                    </a:cubicBezTo>
                    <a:lnTo>
                      <a:pt x="22567" y="46460"/>
                    </a:lnTo>
                    <a:cubicBezTo>
                      <a:pt x="23512" y="46460"/>
                      <a:pt x="24295" y="45676"/>
                      <a:pt x="24295" y="44732"/>
                    </a:cubicBezTo>
                    <a:lnTo>
                      <a:pt x="24295" y="43506"/>
                    </a:lnTo>
                    <a:cubicBezTo>
                      <a:pt x="24295" y="42682"/>
                      <a:pt x="24959" y="41999"/>
                      <a:pt x="25803" y="41999"/>
                    </a:cubicBezTo>
                    <a:close/>
                    <a:moveTo>
                      <a:pt x="9445" y="67961"/>
                    </a:moveTo>
                    <a:lnTo>
                      <a:pt x="8260" y="72342"/>
                    </a:lnTo>
                    <a:lnTo>
                      <a:pt x="1910" y="72342"/>
                    </a:lnTo>
                    <a:lnTo>
                      <a:pt x="1910" y="67961"/>
                    </a:lnTo>
                    <a:close/>
                    <a:moveTo>
                      <a:pt x="17081" y="1"/>
                    </a:moveTo>
                    <a:lnTo>
                      <a:pt x="11917" y="10992"/>
                    </a:lnTo>
                    <a:lnTo>
                      <a:pt x="1" y="10992"/>
                    </a:lnTo>
                    <a:lnTo>
                      <a:pt x="1" y="12580"/>
                    </a:lnTo>
                    <a:lnTo>
                      <a:pt x="11173" y="12580"/>
                    </a:lnTo>
                    <a:lnTo>
                      <a:pt x="4622" y="26526"/>
                    </a:lnTo>
                    <a:lnTo>
                      <a:pt x="1" y="26526"/>
                    </a:lnTo>
                    <a:lnTo>
                      <a:pt x="1" y="27330"/>
                    </a:lnTo>
                    <a:lnTo>
                      <a:pt x="4241" y="27330"/>
                    </a:lnTo>
                    <a:lnTo>
                      <a:pt x="644" y="34966"/>
                    </a:lnTo>
                    <a:lnTo>
                      <a:pt x="1" y="34503"/>
                    </a:lnTo>
                    <a:lnTo>
                      <a:pt x="1" y="36493"/>
                    </a:lnTo>
                    <a:lnTo>
                      <a:pt x="15012" y="47264"/>
                    </a:lnTo>
                    <a:lnTo>
                      <a:pt x="14710" y="48349"/>
                    </a:lnTo>
                    <a:lnTo>
                      <a:pt x="1" y="48349"/>
                    </a:lnTo>
                    <a:lnTo>
                      <a:pt x="1" y="49956"/>
                    </a:lnTo>
                    <a:lnTo>
                      <a:pt x="302" y="49956"/>
                    </a:lnTo>
                    <a:lnTo>
                      <a:pt x="302" y="54880"/>
                    </a:lnTo>
                    <a:lnTo>
                      <a:pt x="1" y="54880"/>
                    </a:lnTo>
                    <a:lnTo>
                      <a:pt x="1" y="55683"/>
                    </a:lnTo>
                    <a:lnTo>
                      <a:pt x="302" y="55683"/>
                    </a:lnTo>
                    <a:lnTo>
                      <a:pt x="302" y="61089"/>
                    </a:lnTo>
                    <a:lnTo>
                      <a:pt x="1" y="61089"/>
                    </a:lnTo>
                    <a:lnTo>
                      <a:pt x="1" y="61893"/>
                    </a:lnTo>
                    <a:lnTo>
                      <a:pt x="302" y="61893"/>
                    </a:lnTo>
                    <a:lnTo>
                      <a:pt x="302" y="67158"/>
                    </a:lnTo>
                    <a:lnTo>
                      <a:pt x="1" y="67158"/>
                    </a:lnTo>
                    <a:lnTo>
                      <a:pt x="1" y="67961"/>
                    </a:lnTo>
                    <a:lnTo>
                      <a:pt x="302" y="67961"/>
                    </a:lnTo>
                    <a:lnTo>
                      <a:pt x="302" y="72342"/>
                    </a:lnTo>
                    <a:lnTo>
                      <a:pt x="1" y="72342"/>
                    </a:lnTo>
                    <a:lnTo>
                      <a:pt x="1" y="73950"/>
                    </a:lnTo>
                    <a:lnTo>
                      <a:pt x="8541" y="73950"/>
                    </a:lnTo>
                    <a:lnTo>
                      <a:pt x="20096" y="85384"/>
                    </a:lnTo>
                    <a:lnTo>
                      <a:pt x="21241" y="84238"/>
                    </a:lnTo>
                    <a:lnTo>
                      <a:pt x="9767" y="72905"/>
                    </a:lnTo>
                    <a:lnTo>
                      <a:pt x="12118" y="64143"/>
                    </a:lnTo>
                    <a:lnTo>
                      <a:pt x="17765" y="64143"/>
                    </a:lnTo>
                    <a:lnTo>
                      <a:pt x="17765" y="76763"/>
                    </a:lnTo>
                    <a:lnTo>
                      <a:pt x="25622" y="76763"/>
                    </a:lnTo>
                    <a:lnTo>
                      <a:pt x="25622" y="85545"/>
                    </a:lnTo>
                    <a:lnTo>
                      <a:pt x="26425" y="85545"/>
                    </a:lnTo>
                    <a:lnTo>
                      <a:pt x="26425" y="75959"/>
                    </a:lnTo>
                    <a:lnTo>
                      <a:pt x="18568" y="75959"/>
                    </a:lnTo>
                    <a:lnTo>
                      <a:pt x="18568" y="64143"/>
                    </a:lnTo>
                    <a:lnTo>
                      <a:pt x="21181" y="64143"/>
                    </a:lnTo>
                    <a:cubicBezTo>
                      <a:pt x="23451" y="64143"/>
                      <a:pt x="25280" y="65972"/>
                      <a:pt x="25280" y="68243"/>
                    </a:cubicBezTo>
                    <a:cubicBezTo>
                      <a:pt x="25300" y="71398"/>
                      <a:pt x="27852" y="73950"/>
                      <a:pt x="31007" y="73950"/>
                    </a:cubicBezTo>
                    <a:lnTo>
                      <a:pt x="47023" y="73950"/>
                    </a:lnTo>
                    <a:lnTo>
                      <a:pt x="47023" y="86469"/>
                    </a:lnTo>
                    <a:lnTo>
                      <a:pt x="47827" y="86469"/>
                    </a:lnTo>
                    <a:lnTo>
                      <a:pt x="47827" y="73950"/>
                    </a:lnTo>
                    <a:lnTo>
                      <a:pt x="53493" y="73950"/>
                    </a:lnTo>
                    <a:lnTo>
                      <a:pt x="53493" y="72342"/>
                    </a:lnTo>
                    <a:lnTo>
                      <a:pt x="34323" y="72342"/>
                    </a:lnTo>
                    <a:lnTo>
                      <a:pt x="34323" y="63259"/>
                    </a:lnTo>
                    <a:lnTo>
                      <a:pt x="53493" y="63259"/>
                    </a:lnTo>
                    <a:lnTo>
                      <a:pt x="53493" y="62455"/>
                    </a:lnTo>
                    <a:lnTo>
                      <a:pt x="48630" y="62455"/>
                    </a:lnTo>
                    <a:lnTo>
                      <a:pt x="48630" y="52910"/>
                    </a:lnTo>
                    <a:lnTo>
                      <a:pt x="52951" y="51042"/>
                    </a:lnTo>
                    <a:lnTo>
                      <a:pt x="52710" y="51685"/>
                    </a:lnTo>
                    <a:lnTo>
                      <a:pt x="53453" y="51986"/>
                    </a:lnTo>
                    <a:lnTo>
                      <a:pt x="53513" y="51886"/>
                    </a:lnTo>
                    <a:lnTo>
                      <a:pt x="53513" y="48751"/>
                    </a:lnTo>
                    <a:lnTo>
                      <a:pt x="45315" y="48751"/>
                    </a:lnTo>
                    <a:lnTo>
                      <a:pt x="45315" y="39065"/>
                    </a:lnTo>
                    <a:lnTo>
                      <a:pt x="50539" y="41697"/>
                    </a:lnTo>
                    <a:cubicBezTo>
                      <a:pt x="51484" y="42160"/>
                      <a:pt x="52468" y="42541"/>
                      <a:pt x="53513" y="42803"/>
                    </a:cubicBezTo>
                    <a:lnTo>
                      <a:pt x="53513" y="41135"/>
                    </a:lnTo>
                    <a:cubicBezTo>
                      <a:pt x="52730" y="40914"/>
                      <a:pt x="51966" y="40612"/>
                      <a:pt x="51263" y="40251"/>
                    </a:cubicBezTo>
                    <a:lnTo>
                      <a:pt x="41215" y="35187"/>
                    </a:lnTo>
                    <a:lnTo>
                      <a:pt x="41215" y="27551"/>
                    </a:lnTo>
                    <a:lnTo>
                      <a:pt x="53493" y="33298"/>
                    </a:lnTo>
                    <a:lnTo>
                      <a:pt x="53493" y="32414"/>
                    </a:lnTo>
                    <a:lnTo>
                      <a:pt x="48711" y="30183"/>
                    </a:lnTo>
                    <a:lnTo>
                      <a:pt x="53493" y="25179"/>
                    </a:lnTo>
                    <a:lnTo>
                      <a:pt x="53493" y="24014"/>
                    </a:lnTo>
                    <a:lnTo>
                      <a:pt x="52247" y="25300"/>
                    </a:lnTo>
                    <a:lnTo>
                      <a:pt x="42099" y="20859"/>
                    </a:lnTo>
                    <a:lnTo>
                      <a:pt x="53493" y="13524"/>
                    </a:lnTo>
                    <a:lnTo>
                      <a:pt x="53493" y="11615"/>
                    </a:lnTo>
                    <a:lnTo>
                      <a:pt x="49836" y="13966"/>
                    </a:lnTo>
                    <a:lnTo>
                      <a:pt x="42843" y="6230"/>
                    </a:lnTo>
                    <a:lnTo>
                      <a:pt x="50298" y="322"/>
                    </a:lnTo>
                    <a:lnTo>
                      <a:pt x="50037" y="21"/>
                    </a:lnTo>
                    <a:lnTo>
                      <a:pt x="49394" y="21"/>
                    </a:lnTo>
                    <a:lnTo>
                      <a:pt x="33157" y="12901"/>
                    </a:lnTo>
                    <a:lnTo>
                      <a:pt x="29500" y="12901"/>
                    </a:lnTo>
                    <a:lnTo>
                      <a:pt x="29500" y="1"/>
                    </a:lnTo>
                    <a:lnTo>
                      <a:pt x="27892" y="1"/>
                    </a:lnTo>
                    <a:lnTo>
                      <a:pt x="27892" y="9063"/>
                    </a:lnTo>
                    <a:lnTo>
                      <a:pt x="21743" y="15212"/>
                    </a:lnTo>
                    <a:lnTo>
                      <a:pt x="11696" y="15212"/>
                    </a:lnTo>
                    <a:lnTo>
                      <a:pt x="1885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750943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085" y="6572"/>
                      <a:pt x="6572" y="5105"/>
                      <a:pt x="6572" y="3296"/>
                    </a:cubicBezTo>
                    <a:cubicBezTo>
                      <a:pt x="6572" y="1488"/>
                      <a:pt x="508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220869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4690795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5160721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" name="Google Shape;255;p19"/>
            <p:cNvSpPr/>
            <p:nvPr/>
          </p:nvSpPr>
          <p:spPr>
            <a:xfrm>
              <a:off x="3743125" y="2092825"/>
              <a:ext cx="1693075" cy="617475"/>
            </a:xfrm>
            <a:custGeom>
              <a:avLst/>
              <a:gdLst/>
              <a:ahLst/>
              <a:cxnLst/>
              <a:rect l="l" t="t" r="r" b="b"/>
              <a:pathLst>
                <a:path w="67723" h="24699" extrusionOk="0">
                  <a:moveTo>
                    <a:pt x="0" y="24699"/>
                  </a:moveTo>
                  <a:lnTo>
                    <a:pt x="6805" y="8703"/>
                  </a:lnTo>
                  <a:lnTo>
                    <a:pt x="10446" y="0"/>
                  </a:lnTo>
                  <a:lnTo>
                    <a:pt x="34332" y="123"/>
                  </a:lnTo>
                  <a:lnTo>
                    <a:pt x="34332" y="16109"/>
                  </a:lnTo>
                  <a:lnTo>
                    <a:pt x="50009" y="16233"/>
                  </a:lnTo>
                  <a:lnTo>
                    <a:pt x="50195" y="8579"/>
                  </a:lnTo>
                  <a:lnTo>
                    <a:pt x="58959" y="13518"/>
                  </a:lnTo>
                  <a:lnTo>
                    <a:pt x="67130" y="3829"/>
                  </a:lnTo>
                  <a:lnTo>
                    <a:pt x="67723" y="3950"/>
                  </a:ln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LT"/>
            </a:p>
          </p:txBody>
        </p:sp>
        <p:grpSp>
          <p:nvGrpSpPr>
            <p:cNvPr id="258" name="Google Shape;258;p19"/>
            <p:cNvGrpSpPr/>
            <p:nvPr/>
          </p:nvGrpSpPr>
          <p:grpSpPr>
            <a:xfrm>
              <a:off x="3659325" y="1133517"/>
              <a:ext cx="1816499" cy="3548767"/>
              <a:chOff x="778675" y="1383025"/>
              <a:chExt cx="1127350" cy="2202425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19"/>
            <p:cNvSpPr/>
            <p:nvPr/>
          </p:nvSpPr>
          <p:spPr>
            <a:xfrm>
              <a:off x="4660404" y="2098010"/>
              <a:ext cx="284018" cy="405788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>
            <a:spLocks noGrp="1"/>
          </p:cNvSpPr>
          <p:nvPr>
            <p:ph type="title"/>
          </p:nvPr>
        </p:nvSpPr>
        <p:spPr>
          <a:xfrm>
            <a:off x="2038645" y="883472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Kaip jūs galite naudoti GIS?</a:t>
            </a:r>
            <a:b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1632976" y="1494094"/>
            <a:ext cx="5703737" cy="284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lt-LT" sz="1800" dirty="0"/>
              <a:t>Sukurti savo </a:t>
            </a:r>
            <a:r>
              <a:rPr lang="lt-LT" sz="1800" b="1" dirty="0"/>
              <a:t>skaitmeninį žemėlapį</a:t>
            </a:r>
            <a:r>
              <a:rPr lang="lt-LT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800" dirty="0"/>
              <a:t>Pažymėti mėgstamas vietas.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800" dirty="0"/>
              <a:t>Pavaizduoti, kur klasės draugai gyvena (bendruomenės žemėlapis).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t-LT" sz="1800" dirty="0"/>
          </a:p>
          <a:p>
            <a:r>
              <a:rPr lang="lt-LT" sz="1800" dirty="0"/>
              <a:t>Išbandyti </a:t>
            </a:r>
            <a:r>
              <a:rPr lang="lt-LT" sz="1800" dirty="0" err="1"/>
              <a:t>ArcGIS</a:t>
            </a:r>
            <a:r>
              <a:rPr lang="lt-LT" sz="1800" dirty="0"/>
              <a:t>: Yra programėlės, kurios leidžia kurti ir tyrinėti žemėlapius.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lt-LT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Filmukas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535;p23">
            <a:extLst>
              <a:ext uri="{FF2B5EF4-FFF2-40B4-BE49-F238E27FC236}">
                <a16:creationId xmlns:a16="http://schemas.microsoft.com/office/drawing/2014/main" id="{A63B8DD4-94A2-F0D5-C0A1-31C92F07FFB3}"/>
              </a:ext>
            </a:extLst>
          </p:cNvPr>
          <p:cNvSpPr txBox="1"/>
          <p:nvPr/>
        </p:nvSpPr>
        <p:spPr>
          <a:xfrm>
            <a:off x="1632977" y="1418790"/>
            <a:ext cx="5703737" cy="284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https://www.youtube.com/watch?v=WpoSofhf9Y0</a:t>
            </a:r>
            <a:endParaRPr lang="en-GB"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>
            <a:spLocks noGrp="1"/>
          </p:cNvSpPr>
          <p:nvPr>
            <p:ph type="title"/>
          </p:nvPr>
        </p:nvSpPr>
        <p:spPr>
          <a:xfrm>
            <a:off x="2038644" y="1106194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Įdomu?</a:t>
            </a:r>
            <a:br>
              <a:rPr lang="lt-LT" sz="3200" b="1" dirty="0"/>
            </a:br>
            <a:b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1632976" y="1494094"/>
            <a:ext cx="5703737" cy="284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lt-LT" dirty="0">
              <a:solidFill>
                <a:schemeClr val="dk1"/>
              </a:solidFill>
              <a:latin typeface="Arial" panose="020B0604020202020204" pitchFamily="34" charset="0"/>
              <a:ea typeface="Fira Sans"/>
              <a:cs typeface="Arial" panose="020B0604020202020204" pitchFamily="34" charset="0"/>
              <a:sym typeface="Fir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Kaip manote, kur dar būtų galima panaudoti žemėlapius?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Koks būtų jūsų svajonių žemėlapis?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6881218"/>
      </p:ext>
    </p:extLst>
  </p:cSld>
  <p:clrMapOvr>
    <a:masterClrMapping/>
  </p:clrMapOvr>
</p:sld>
</file>

<file path=ppt/theme/theme1.xml><?xml version="1.0" encoding="utf-8"?>
<a:theme xmlns:a="http://schemas.openxmlformats.org/drawingml/2006/main" name="Location Ap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333</Words>
  <Application>Microsoft Macintosh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Fira Sans</vt:lpstr>
      <vt:lpstr>Arial</vt:lpstr>
      <vt:lpstr>Fira Sans Extra Condensed Medium</vt:lpstr>
      <vt:lpstr>Location App Infographics by Slidesgo</vt:lpstr>
      <vt:lpstr>GIS – geografinės informacinės sistemos </vt:lpstr>
      <vt:lpstr>Kas yra GIS?</vt:lpstr>
      <vt:lpstr>Kaip GIS veikia?</vt:lpstr>
      <vt:lpstr>Ką gali pridėti prie žemėlapio? </vt:lpstr>
      <vt:lpstr>Kur tai naudojama?</vt:lpstr>
      <vt:lpstr>Kodėl tai aktualu jums?</vt:lpstr>
      <vt:lpstr>Kaip jūs galite naudoti GIS? </vt:lpstr>
      <vt:lpstr>Filmukas</vt:lpstr>
      <vt:lpstr>Įdomu?  </vt:lpstr>
      <vt:lpstr>Keli pavyzdžiai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– geografinės informacinės sistemos </dc:title>
  <cp:lastModifiedBy>Kajus Pėža</cp:lastModifiedBy>
  <cp:revision>9</cp:revision>
  <dcterms:modified xsi:type="dcterms:W3CDTF">2024-12-10T18:32:10Z</dcterms:modified>
</cp:coreProperties>
</file>