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67" r:id="rId3"/>
    <p:sldId id="258" r:id="rId4"/>
    <p:sldId id="259" r:id="rId5"/>
    <p:sldId id="261" r:id="rId6"/>
    <p:sldId id="260" r:id="rId7"/>
    <p:sldId id="285" r:id="rId8"/>
    <p:sldId id="262" r:id="rId9"/>
    <p:sldId id="263" r:id="rId10"/>
    <p:sldId id="264" r:id="rId11"/>
    <p:sldId id="286" r:id="rId12"/>
    <p:sldId id="287" r:id="rId13"/>
    <p:sldId id="279" r:id="rId14"/>
  </p:sldIdLst>
  <p:sldSz cx="9144000" cy="5143500" type="screen16x9"/>
  <p:notesSz cx="6858000" cy="9144000"/>
  <p:embeddedFontLst>
    <p:embeddedFont>
      <p:font typeface="Alfa Slab One" pitchFamily="2" charset="77"/>
      <p:regular r:id="rId16"/>
    </p:embeddedFont>
    <p:embeddedFont>
      <p:font typeface="Lato" panose="020F05020202040302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B26A5-BBDA-42A4-A622-9700A2924A80}">
  <a:tblStyle styleId="{B71B26A5-BBDA-42A4-A622-9700A2924A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5"/>
  </p:normalViewPr>
  <p:slideViewPr>
    <p:cSldViewPr snapToGrid="0">
      <p:cViewPr varScale="1">
        <p:scale>
          <a:sx n="119" d="100"/>
          <a:sy n="119" d="100"/>
        </p:scale>
        <p:origin x="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a59c7f0a0b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a59c7f0a0b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a59c7f0a0b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a59c7f0a0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929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a59c7f0a0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a59c7f0a0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407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a59c7f0a0b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a59c7f0a0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a59c7f0a0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a59c7f0a0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d75e1790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d75e1790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9d75e1790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9d75e1790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59c7f0a0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59c7f0a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59c7f0a0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59c7f0a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50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9d75e1790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9d75e1790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a59c7f0a0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a59c7f0a0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0" y="1503330"/>
            <a:ext cx="3948300" cy="1701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000"/>
              <a:buNone/>
              <a:defRPr sz="50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0" y="3115740"/>
            <a:ext cx="3948300" cy="43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8"/>
          <p:cNvSpPr txBox="1">
            <a:spLocks noGrp="1"/>
          </p:cNvSpPr>
          <p:nvPr>
            <p:ph type="title" idx="2"/>
          </p:nvPr>
        </p:nvSpPr>
        <p:spPr>
          <a:xfrm>
            <a:off x="713250" y="1966368"/>
            <a:ext cx="2171700" cy="509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7" name="Google Shape;97;p18"/>
          <p:cNvSpPr txBox="1">
            <a:spLocks noGrp="1"/>
          </p:cNvSpPr>
          <p:nvPr>
            <p:ph type="subTitle" idx="1"/>
          </p:nvPr>
        </p:nvSpPr>
        <p:spPr>
          <a:xfrm>
            <a:off x="713250" y="2315993"/>
            <a:ext cx="217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8" name="Google Shape;98;p18"/>
          <p:cNvSpPr txBox="1">
            <a:spLocks noGrp="1"/>
          </p:cNvSpPr>
          <p:nvPr>
            <p:ph type="title" idx="3"/>
          </p:nvPr>
        </p:nvSpPr>
        <p:spPr>
          <a:xfrm>
            <a:off x="3486150" y="1966368"/>
            <a:ext cx="2171700" cy="509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9" name="Google Shape;99;p18"/>
          <p:cNvSpPr txBox="1">
            <a:spLocks noGrp="1"/>
          </p:cNvSpPr>
          <p:nvPr>
            <p:ph type="subTitle" idx="4"/>
          </p:nvPr>
        </p:nvSpPr>
        <p:spPr>
          <a:xfrm>
            <a:off x="3486178" y="2315993"/>
            <a:ext cx="217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0" name="Google Shape;100;p18"/>
          <p:cNvSpPr txBox="1">
            <a:spLocks noGrp="1"/>
          </p:cNvSpPr>
          <p:nvPr>
            <p:ph type="title" idx="5"/>
          </p:nvPr>
        </p:nvSpPr>
        <p:spPr>
          <a:xfrm>
            <a:off x="6259050" y="1966368"/>
            <a:ext cx="2171700" cy="509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1" name="Google Shape;101;p18"/>
          <p:cNvSpPr txBox="1">
            <a:spLocks noGrp="1"/>
          </p:cNvSpPr>
          <p:nvPr>
            <p:ph type="subTitle" idx="6"/>
          </p:nvPr>
        </p:nvSpPr>
        <p:spPr>
          <a:xfrm>
            <a:off x="6259050" y="2315993"/>
            <a:ext cx="217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2" name="Google Shape;102;p18"/>
          <p:cNvSpPr txBox="1">
            <a:spLocks noGrp="1"/>
          </p:cNvSpPr>
          <p:nvPr>
            <p:ph type="title" idx="7"/>
          </p:nvPr>
        </p:nvSpPr>
        <p:spPr>
          <a:xfrm>
            <a:off x="713250" y="3708468"/>
            <a:ext cx="2171700" cy="509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3" name="Google Shape;103;p18"/>
          <p:cNvSpPr txBox="1">
            <a:spLocks noGrp="1"/>
          </p:cNvSpPr>
          <p:nvPr>
            <p:ph type="subTitle" idx="8"/>
          </p:nvPr>
        </p:nvSpPr>
        <p:spPr>
          <a:xfrm>
            <a:off x="713250" y="4077593"/>
            <a:ext cx="217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4" name="Google Shape;104;p18"/>
          <p:cNvSpPr txBox="1">
            <a:spLocks noGrp="1"/>
          </p:cNvSpPr>
          <p:nvPr>
            <p:ph type="title" idx="9"/>
          </p:nvPr>
        </p:nvSpPr>
        <p:spPr>
          <a:xfrm>
            <a:off x="3486178" y="3708468"/>
            <a:ext cx="2171700" cy="509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5" name="Google Shape;105;p18"/>
          <p:cNvSpPr txBox="1">
            <a:spLocks noGrp="1"/>
          </p:cNvSpPr>
          <p:nvPr>
            <p:ph type="subTitle" idx="13"/>
          </p:nvPr>
        </p:nvSpPr>
        <p:spPr>
          <a:xfrm>
            <a:off x="3486178" y="4077593"/>
            <a:ext cx="217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8"/>
          <p:cNvSpPr txBox="1">
            <a:spLocks noGrp="1"/>
          </p:cNvSpPr>
          <p:nvPr>
            <p:ph type="title" idx="14"/>
          </p:nvPr>
        </p:nvSpPr>
        <p:spPr>
          <a:xfrm>
            <a:off x="6259050" y="3708468"/>
            <a:ext cx="2171700" cy="509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7" name="Google Shape;107;p18"/>
          <p:cNvSpPr txBox="1">
            <a:spLocks noGrp="1"/>
          </p:cNvSpPr>
          <p:nvPr>
            <p:ph type="subTitle" idx="15"/>
          </p:nvPr>
        </p:nvSpPr>
        <p:spPr>
          <a:xfrm>
            <a:off x="6259050" y="4077593"/>
            <a:ext cx="217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5_1">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4272350" y="2438425"/>
            <a:ext cx="3275700" cy="92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0" name="Google Shape;110;p19"/>
          <p:cNvSpPr txBox="1">
            <a:spLocks noGrp="1"/>
          </p:cNvSpPr>
          <p:nvPr>
            <p:ph type="title"/>
          </p:nvPr>
        </p:nvSpPr>
        <p:spPr>
          <a:xfrm>
            <a:off x="4272350" y="1804975"/>
            <a:ext cx="32757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_1">
    <p:spTree>
      <p:nvGrpSpPr>
        <p:cNvPr id="1" name="Shape 1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79575" y="2206460"/>
            <a:ext cx="2527500" cy="1384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2375" y="1317789"/>
            <a:ext cx="1084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 name="Google Shape;14;p3"/>
          <p:cNvSpPr txBox="1">
            <a:spLocks noGrp="1"/>
          </p:cNvSpPr>
          <p:nvPr>
            <p:ph type="subTitle" idx="1"/>
          </p:nvPr>
        </p:nvSpPr>
        <p:spPr>
          <a:xfrm>
            <a:off x="1179575" y="3557989"/>
            <a:ext cx="2527500" cy="7623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5"/>
          <p:cNvSpPr txBox="1">
            <a:spLocks noGrp="1"/>
          </p:cNvSpPr>
          <p:nvPr>
            <p:ph type="title" idx="2"/>
          </p:nvPr>
        </p:nvSpPr>
        <p:spPr>
          <a:xfrm>
            <a:off x="722375" y="2393125"/>
            <a:ext cx="24345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 name="Google Shape;21;p5"/>
          <p:cNvSpPr txBox="1">
            <a:spLocks noGrp="1"/>
          </p:cNvSpPr>
          <p:nvPr>
            <p:ph type="subTitle" idx="1"/>
          </p:nvPr>
        </p:nvSpPr>
        <p:spPr>
          <a:xfrm>
            <a:off x="722375" y="2762256"/>
            <a:ext cx="2434500" cy="94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2" name="Google Shape;22;p5"/>
          <p:cNvSpPr txBox="1">
            <a:spLocks noGrp="1"/>
          </p:cNvSpPr>
          <p:nvPr>
            <p:ph type="title" idx="3"/>
          </p:nvPr>
        </p:nvSpPr>
        <p:spPr>
          <a:xfrm>
            <a:off x="5987359" y="2393125"/>
            <a:ext cx="24345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3" name="Google Shape;23;p5"/>
          <p:cNvSpPr txBox="1">
            <a:spLocks noGrp="1"/>
          </p:cNvSpPr>
          <p:nvPr>
            <p:ph type="subTitle" idx="4"/>
          </p:nvPr>
        </p:nvSpPr>
        <p:spPr>
          <a:xfrm>
            <a:off x="5987359" y="2762256"/>
            <a:ext cx="2434500" cy="94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722375" y="2438425"/>
            <a:ext cx="3849600" cy="92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 name="Google Shape;28;p7"/>
          <p:cNvSpPr txBox="1">
            <a:spLocks noGrp="1"/>
          </p:cNvSpPr>
          <p:nvPr>
            <p:ph type="title"/>
          </p:nvPr>
        </p:nvSpPr>
        <p:spPr>
          <a:xfrm>
            <a:off x="722375" y="1804975"/>
            <a:ext cx="38496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4572000" y="2667025"/>
            <a:ext cx="3849600" cy="92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9"/>
          <p:cNvSpPr txBox="1">
            <a:spLocks noGrp="1"/>
          </p:cNvSpPr>
          <p:nvPr>
            <p:ph type="title"/>
          </p:nvPr>
        </p:nvSpPr>
        <p:spPr>
          <a:xfrm>
            <a:off x="4572000" y="1584894"/>
            <a:ext cx="3849600" cy="1014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subTitle" idx="1"/>
          </p:nvPr>
        </p:nvSpPr>
        <p:spPr>
          <a:xfrm>
            <a:off x="4298050" y="2665575"/>
            <a:ext cx="3220800" cy="61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9" name="Google Shape;39;p11"/>
          <p:cNvSpPr txBox="1">
            <a:spLocks noGrp="1"/>
          </p:cNvSpPr>
          <p:nvPr>
            <p:ph type="title" hasCustomPrompt="1"/>
          </p:nvPr>
        </p:nvSpPr>
        <p:spPr>
          <a:xfrm>
            <a:off x="4298050" y="1644825"/>
            <a:ext cx="4123500" cy="1145400"/>
          </a:xfrm>
          <a:prstGeom prst="rect">
            <a:avLst/>
          </a:prstGeom>
        </p:spPr>
        <p:txBody>
          <a:bodyPr spcFirstLastPara="1" wrap="square" lIns="91425" tIns="91425" rIns="91425" bIns="91425"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3588600" y="1966368"/>
            <a:ext cx="2109600" cy="489600"/>
          </a:xfrm>
          <a:prstGeom prst="rect">
            <a:avLst/>
          </a:prstGeom>
          <a:noFill/>
        </p:spPr>
        <p:txBody>
          <a:bodyPr spcFirstLastPara="1" wrap="square" lIns="91425" tIns="91425" rIns="91425" bIns="91425" anchor="b"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3" name="Google Shape;43;p13"/>
          <p:cNvSpPr txBox="1">
            <a:spLocks noGrp="1"/>
          </p:cNvSpPr>
          <p:nvPr>
            <p:ph type="title" idx="2" hasCustomPrompt="1"/>
          </p:nvPr>
        </p:nvSpPr>
        <p:spPr>
          <a:xfrm>
            <a:off x="3684675" y="1428893"/>
            <a:ext cx="572700" cy="440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44" name="Google Shape;44;p13"/>
          <p:cNvSpPr txBox="1">
            <a:spLocks noGrp="1"/>
          </p:cNvSpPr>
          <p:nvPr>
            <p:ph type="title" idx="3"/>
          </p:nvPr>
        </p:nvSpPr>
        <p:spPr>
          <a:xfrm>
            <a:off x="3588600" y="3727968"/>
            <a:ext cx="2109600" cy="489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 name="Google Shape;45;p13"/>
          <p:cNvSpPr txBox="1">
            <a:spLocks noGrp="1"/>
          </p:cNvSpPr>
          <p:nvPr>
            <p:ph type="title" idx="4" hasCustomPrompt="1"/>
          </p:nvPr>
        </p:nvSpPr>
        <p:spPr>
          <a:xfrm>
            <a:off x="3684675" y="3203393"/>
            <a:ext cx="572700" cy="440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46" name="Google Shape;46;p13"/>
          <p:cNvSpPr txBox="1">
            <a:spLocks noGrp="1"/>
          </p:cNvSpPr>
          <p:nvPr>
            <p:ph type="subTitle" idx="1"/>
          </p:nvPr>
        </p:nvSpPr>
        <p:spPr>
          <a:xfrm>
            <a:off x="3588600" y="2315993"/>
            <a:ext cx="2109600" cy="572700"/>
          </a:xfrm>
          <a:prstGeom prst="rect">
            <a:avLst/>
          </a:prstGeom>
          <a:noFill/>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47" name="Google Shape;47;p13"/>
          <p:cNvSpPr txBox="1">
            <a:spLocks noGrp="1"/>
          </p:cNvSpPr>
          <p:nvPr>
            <p:ph type="subTitle" idx="5"/>
          </p:nvPr>
        </p:nvSpPr>
        <p:spPr>
          <a:xfrm>
            <a:off x="3588600" y="4077593"/>
            <a:ext cx="21096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8" name="Google Shape;48;p13"/>
          <p:cNvSpPr txBox="1">
            <a:spLocks noGrp="1"/>
          </p:cNvSpPr>
          <p:nvPr>
            <p:ph type="title" idx="6"/>
          </p:nvPr>
        </p:nvSpPr>
        <p:spPr>
          <a:xfrm>
            <a:off x="3588600" y="539500"/>
            <a:ext cx="4842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13"/>
          <p:cNvSpPr txBox="1">
            <a:spLocks noGrp="1"/>
          </p:cNvSpPr>
          <p:nvPr>
            <p:ph type="title" idx="7"/>
          </p:nvPr>
        </p:nvSpPr>
        <p:spPr>
          <a:xfrm>
            <a:off x="6311975" y="1966368"/>
            <a:ext cx="2109600" cy="489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0" name="Google Shape;50;p13"/>
          <p:cNvSpPr txBox="1">
            <a:spLocks noGrp="1"/>
          </p:cNvSpPr>
          <p:nvPr>
            <p:ph type="title" idx="8" hasCustomPrompt="1"/>
          </p:nvPr>
        </p:nvSpPr>
        <p:spPr>
          <a:xfrm>
            <a:off x="6408075" y="1428893"/>
            <a:ext cx="572700" cy="440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51" name="Google Shape;51;p13"/>
          <p:cNvSpPr txBox="1">
            <a:spLocks noGrp="1"/>
          </p:cNvSpPr>
          <p:nvPr>
            <p:ph type="title" idx="9"/>
          </p:nvPr>
        </p:nvSpPr>
        <p:spPr>
          <a:xfrm>
            <a:off x="6311975" y="3727968"/>
            <a:ext cx="2109600" cy="489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2" name="Google Shape;52;p13"/>
          <p:cNvSpPr txBox="1">
            <a:spLocks noGrp="1"/>
          </p:cNvSpPr>
          <p:nvPr>
            <p:ph type="title" idx="13" hasCustomPrompt="1"/>
          </p:nvPr>
        </p:nvSpPr>
        <p:spPr>
          <a:xfrm>
            <a:off x="6408075" y="3203393"/>
            <a:ext cx="572700" cy="440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53" name="Google Shape;53;p13"/>
          <p:cNvSpPr txBox="1">
            <a:spLocks noGrp="1"/>
          </p:cNvSpPr>
          <p:nvPr>
            <p:ph type="subTitle" idx="14"/>
          </p:nvPr>
        </p:nvSpPr>
        <p:spPr>
          <a:xfrm>
            <a:off x="6312000" y="2315993"/>
            <a:ext cx="21096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4" name="Google Shape;54;p13"/>
          <p:cNvSpPr txBox="1">
            <a:spLocks noGrp="1"/>
          </p:cNvSpPr>
          <p:nvPr>
            <p:ph type="subTitle" idx="15"/>
          </p:nvPr>
        </p:nvSpPr>
        <p:spPr>
          <a:xfrm>
            <a:off x="6312000" y="4077593"/>
            <a:ext cx="21096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6"/>
          <p:cNvSpPr txBox="1">
            <a:spLocks noGrp="1"/>
          </p:cNvSpPr>
          <p:nvPr>
            <p:ph type="title" idx="2"/>
          </p:nvPr>
        </p:nvSpPr>
        <p:spPr>
          <a:xfrm>
            <a:off x="1489643" y="1944066"/>
            <a:ext cx="2490600" cy="489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7" name="Google Shape;77;p16"/>
          <p:cNvSpPr txBox="1">
            <a:spLocks noGrp="1"/>
          </p:cNvSpPr>
          <p:nvPr>
            <p:ph type="subTitle" idx="1"/>
          </p:nvPr>
        </p:nvSpPr>
        <p:spPr>
          <a:xfrm>
            <a:off x="1489643" y="2293685"/>
            <a:ext cx="24906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8" name="Google Shape;78;p16"/>
          <p:cNvSpPr txBox="1">
            <a:spLocks noGrp="1"/>
          </p:cNvSpPr>
          <p:nvPr>
            <p:ph type="title" idx="3"/>
          </p:nvPr>
        </p:nvSpPr>
        <p:spPr>
          <a:xfrm>
            <a:off x="1489643" y="3116002"/>
            <a:ext cx="2490600" cy="489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9" name="Google Shape;79;p16"/>
          <p:cNvSpPr txBox="1">
            <a:spLocks noGrp="1"/>
          </p:cNvSpPr>
          <p:nvPr>
            <p:ph type="subTitle" idx="4"/>
          </p:nvPr>
        </p:nvSpPr>
        <p:spPr>
          <a:xfrm>
            <a:off x="1489643" y="3465621"/>
            <a:ext cx="24906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0" name="Google Shape;80;p16"/>
          <p:cNvSpPr txBox="1">
            <a:spLocks noGrp="1"/>
          </p:cNvSpPr>
          <p:nvPr>
            <p:ph type="title" idx="5"/>
          </p:nvPr>
        </p:nvSpPr>
        <p:spPr>
          <a:xfrm>
            <a:off x="5339268" y="1944066"/>
            <a:ext cx="2490600" cy="489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 name="Google Shape;81;p16"/>
          <p:cNvSpPr txBox="1">
            <a:spLocks noGrp="1"/>
          </p:cNvSpPr>
          <p:nvPr>
            <p:ph type="subTitle" idx="6"/>
          </p:nvPr>
        </p:nvSpPr>
        <p:spPr>
          <a:xfrm>
            <a:off x="5339268" y="2293685"/>
            <a:ext cx="24906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2" name="Google Shape;82;p16"/>
          <p:cNvSpPr txBox="1">
            <a:spLocks noGrp="1"/>
          </p:cNvSpPr>
          <p:nvPr>
            <p:ph type="title" idx="7"/>
          </p:nvPr>
        </p:nvSpPr>
        <p:spPr>
          <a:xfrm>
            <a:off x="5339268" y="3116002"/>
            <a:ext cx="2490600" cy="489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3" name="Google Shape;83;p16"/>
          <p:cNvSpPr txBox="1">
            <a:spLocks noGrp="1"/>
          </p:cNvSpPr>
          <p:nvPr>
            <p:ph type="subTitle" idx="8"/>
          </p:nvPr>
        </p:nvSpPr>
        <p:spPr>
          <a:xfrm>
            <a:off x="5339268" y="3465621"/>
            <a:ext cx="24906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4"/>
              </a:buClr>
              <a:buSzPts val="3000"/>
              <a:buFont typeface="Alfa Slab One"/>
              <a:buNone/>
              <a:defRPr sz="3000">
                <a:solidFill>
                  <a:schemeClr val="accent4"/>
                </a:solidFill>
                <a:latin typeface="Alfa Slab One"/>
                <a:ea typeface="Alfa Slab One"/>
                <a:cs typeface="Alfa Slab One"/>
                <a:sym typeface="Alfa Slab One"/>
              </a:defRPr>
            </a:lvl1pPr>
            <a:lvl2pPr lvl="1">
              <a:spcBef>
                <a:spcPts val="0"/>
              </a:spcBef>
              <a:spcAft>
                <a:spcPts val="0"/>
              </a:spcAft>
              <a:buClr>
                <a:schemeClr val="accent4"/>
              </a:buClr>
              <a:buSzPts val="3000"/>
              <a:buFont typeface="Alfa Slab One"/>
              <a:buNone/>
              <a:defRPr sz="3000">
                <a:solidFill>
                  <a:schemeClr val="accent4"/>
                </a:solidFill>
                <a:latin typeface="Alfa Slab One"/>
                <a:ea typeface="Alfa Slab One"/>
                <a:cs typeface="Alfa Slab One"/>
                <a:sym typeface="Alfa Slab One"/>
              </a:defRPr>
            </a:lvl2pPr>
            <a:lvl3pPr lvl="2">
              <a:spcBef>
                <a:spcPts val="0"/>
              </a:spcBef>
              <a:spcAft>
                <a:spcPts val="0"/>
              </a:spcAft>
              <a:buClr>
                <a:schemeClr val="accent4"/>
              </a:buClr>
              <a:buSzPts val="3000"/>
              <a:buFont typeface="Alfa Slab One"/>
              <a:buNone/>
              <a:defRPr sz="3000">
                <a:solidFill>
                  <a:schemeClr val="accent4"/>
                </a:solidFill>
                <a:latin typeface="Alfa Slab One"/>
                <a:ea typeface="Alfa Slab One"/>
                <a:cs typeface="Alfa Slab One"/>
                <a:sym typeface="Alfa Slab One"/>
              </a:defRPr>
            </a:lvl3pPr>
            <a:lvl4pPr lvl="3">
              <a:spcBef>
                <a:spcPts val="0"/>
              </a:spcBef>
              <a:spcAft>
                <a:spcPts val="0"/>
              </a:spcAft>
              <a:buClr>
                <a:schemeClr val="accent4"/>
              </a:buClr>
              <a:buSzPts val="3000"/>
              <a:buFont typeface="Alfa Slab One"/>
              <a:buNone/>
              <a:defRPr sz="3000">
                <a:solidFill>
                  <a:schemeClr val="accent4"/>
                </a:solidFill>
                <a:latin typeface="Alfa Slab One"/>
                <a:ea typeface="Alfa Slab One"/>
                <a:cs typeface="Alfa Slab One"/>
                <a:sym typeface="Alfa Slab One"/>
              </a:defRPr>
            </a:lvl4pPr>
            <a:lvl5pPr lvl="4">
              <a:spcBef>
                <a:spcPts val="0"/>
              </a:spcBef>
              <a:spcAft>
                <a:spcPts val="0"/>
              </a:spcAft>
              <a:buClr>
                <a:schemeClr val="accent4"/>
              </a:buClr>
              <a:buSzPts val="3000"/>
              <a:buFont typeface="Alfa Slab One"/>
              <a:buNone/>
              <a:defRPr sz="3000">
                <a:solidFill>
                  <a:schemeClr val="accent4"/>
                </a:solidFill>
                <a:latin typeface="Alfa Slab One"/>
                <a:ea typeface="Alfa Slab One"/>
                <a:cs typeface="Alfa Slab One"/>
                <a:sym typeface="Alfa Slab One"/>
              </a:defRPr>
            </a:lvl5pPr>
            <a:lvl6pPr lvl="5">
              <a:spcBef>
                <a:spcPts val="0"/>
              </a:spcBef>
              <a:spcAft>
                <a:spcPts val="0"/>
              </a:spcAft>
              <a:buClr>
                <a:schemeClr val="accent4"/>
              </a:buClr>
              <a:buSzPts val="3000"/>
              <a:buFont typeface="Alfa Slab One"/>
              <a:buNone/>
              <a:defRPr sz="3000">
                <a:solidFill>
                  <a:schemeClr val="accent4"/>
                </a:solidFill>
                <a:latin typeface="Alfa Slab One"/>
                <a:ea typeface="Alfa Slab One"/>
                <a:cs typeface="Alfa Slab One"/>
                <a:sym typeface="Alfa Slab One"/>
              </a:defRPr>
            </a:lvl6pPr>
            <a:lvl7pPr lvl="6">
              <a:spcBef>
                <a:spcPts val="0"/>
              </a:spcBef>
              <a:spcAft>
                <a:spcPts val="0"/>
              </a:spcAft>
              <a:buClr>
                <a:schemeClr val="accent4"/>
              </a:buClr>
              <a:buSzPts val="3000"/>
              <a:buFont typeface="Alfa Slab One"/>
              <a:buNone/>
              <a:defRPr sz="3000">
                <a:solidFill>
                  <a:schemeClr val="accent4"/>
                </a:solidFill>
                <a:latin typeface="Alfa Slab One"/>
                <a:ea typeface="Alfa Slab One"/>
                <a:cs typeface="Alfa Slab One"/>
                <a:sym typeface="Alfa Slab One"/>
              </a:defRPr>
            </a:lvl7pPr>
            <a:lvl8pPr lvl="7">
              <a:spcBef>
                <a:spcPts val="0"/>
              </a:spcBef>
              <a:spcAft>
                <a:spcPts val="0"/>
              </a:spcAft>
              <a:buClr>
                <a:schemeClr val="accent4"/>
              </a:buClr>
              <a:buSzPts val="3000"/>
              <a:buFont typeface="Alfa Slab One"/>
              <a:buNone/>
              <a:defRPr sz="3000">
                <a:solidFill>
                  <a:schemeClr val="accent4"/>
                </a:solidFill>
                <a:latin typeface="Alfa Slab One"/>
                <a:ea typeface="Alfa Slab One"/>
                <a:cs typeface="Alfa Slab One"/>
                <a:sym typeface="Alfa Slab One"/>
              </a:defRPr>
            </a:lvl8pPr>
            <a:lvl9pPr lvl="8">
              <a:spcBef>
                <a:spcPts val="0"/>
              </a:spcBef>
              <a:spcAft>
                <a:spcPts val="0"/>
              </a:spcAft>
              <a:buClr>
                <a:schemeClr val="accent4"/>
              </a:buClr>
              <a:buSzPts val="3000"/>
              <a:buFont typeface="Alfa Slab One"/>
              <a:buNone/>
              <a:defRPr sz="3000">
                <a:solidFill>
                  <a:schemeClr val="accent4"/>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accent4"/>
              </a:buClr>
              <a:buSzPts val="1600"/>
              <a:buFont typeface="Lato"/>
              <a:buChar char="●"/>
              <a:defRPr sz="1600">
                <a:solidFill>
                  <a:schemeClr val="accent4"/>
                </a:solidFill>
                <a:latin typeface="Lato"/>
                <a:ea typeface="Lato"/>
                <a:cs typeface="Lato"/>
                <a:sym typeface="Lato"/>
              </a:defRPr>
            </a:lvl1pPr>
            <a:lvl2pPr marL="914400" lvl="1" indent="-330200">
              <a:lnSpc>
                <a:spcPct val="100000"/>
              </a:lnSpc>
              <a:spcBef>
                <a:spcPts val="0"/>
              </a:spcBef>
              <a:spcAft>
                <a:spcPts val="0"/>
              </a:spcAft>
              <a:buClr>
                <a:schemeClr val="accent4"/>
              </a:buClr>
              <a:buSzPts val="1600"/>
              <a:buFont typeface="Lato"/>
              <a:buChar char="○"/>
              <a:defRPr sz="1600">
                <a:solidFill>
                  <a:schemeClr val="accent4"/>
                </a:solidFill>
                <a:latin typeface="Lato"/>
                <a:ea typeface="Lato"/>
                <a:cs typeface="Lato"/>
                <a:sym typeface="Lato"/>
              </a:defRPr>
            </a:lvl2pPr>
            <a:lvl3pPr marL="1371600" lvl="2" indent="-330200">
              <a:lnSpc>
                <a:spcPct val="100000"/>
              </a:lnSpc>
              <a:spcBef>
                <a:spcPts val="0"/>
              </a:spcBef>
              <a:spcAft>
                <a:spcPts val="0"/>
              </a:spcAft>
              <a:buClr>
                <a:schemeClr val="accent4"/>
              </a:buClr>
              <a:buSzPts val="1600"/>
              <a:buFont typeface="Lato"/>
              <a:buChar char="■"/>
              <a:defRPr sz="1600">
                <a:solidFill>
                  <a:schemeClr val="accent4"/>
                </a:solidFill>
                <a:latin typeface="Lato"/>
                <a:ea typeface="Lato"/>
                <a:cs typeface="Lato"/>
                <a:sym typeface="Lato"/>
              </a:defRPr>
            </a:lvl3pPr>
            <a:lvl4pPr marL="1828800" lvl="3" indent="-330200">
              <a:lnSpc>
                <a:spcPct val="100000"/>
              </a:lnSpc>
              <a:spcBef>
                <a:spcPts val="0"/>
              </a:spcBef>
              <a:spcAft>
                <a:spcPts val="0"/>
              </a:spcAft>
              <a:buClr>
                <a:schemeClr val="accent4"/>
              </a:buClr>
              <a:buSzPts val="1600"/>
              <a:buFont typeface="Lato"/>
              <a:buChar char="●"/>
              <a:defRPr sz="1600">
                <a:solidFill>
                  <a:schemeClr val="accent4"/>
                </a:solidFill>
                <a:latin typeface="Lato"/>
                <a:ea typeface="Lato"/>
                <a:cs typeface="Lato"/>
                <a:sym typeface="Lato"/>
              </a:defRPr>
            </a:lvl4pPr>
            <a:lvl5pPr marL="2286000" lvl="4" indent="-330200">
              <a:lnSpc>
                <a:spcPct val="100000"/>
              </a:lnSpc>
              <a:spcBef>
                <a:spcPts val="0"/>
              </a:spcBef>
              <a:spcAft>
                <a:spcPts val="0"/>
              </a:spcAft>
              <a:buClr>
                <a:schemeClr val="accent4"/>
              </a:buClr>
              <a:buSzPts val="1600"/>
              <a:buFont typeface="Lato"/>
              <a:buChar char="○"/>
              <a:defRPr sz="1600">
                <a:solidFill>
                  <a:schemeClr val="accent4"/>
                </a:solidFill>
                <a:latin typeface="Lato"/>
                <a:ea typeface="Lato"/>
                <a:cs typeface="Lato"/>
                <a:sym typeface="Lato"/>
              </a:defRPr>
            </a:lvl5pPr>
            <a:lvl6pPr marL="2743200" lvl="5" indent="-330200">
              <a:lnSpc>
                <a:spcPct val="100000"/>
              </a:lnSpc>
              <a:spcBef>
                <a:spcPts val="0"/>
              </a:spcBef>
              <a:spcAft>
                <a:spcPts val="0"/>
              </a:spcAft>
              <a:buClr>
                <a:schemeClr val="accent4"/>
              </a:buClr>
              <a:buSzPts val="1600"/>
              <a:buFont typeface="Lato"/>
              <a:buChar char="■"/>
              <a:defRPr sz="1600">
                <a:solidFill>
                  <a:schemeClr val="accent4"/>
                </a:solidFill>
                <a:latin typeface="Lato"/>
                <a:ea typeface="Lato"/>
                <a:cs typeface="Lato"/>
                <a:sym typeface="Lato"/>
              </a:defRPr>
            </a:lvl6pPr>
            <a:lvl7pPr marL="3200400" lvl="6" indent="-330200">
              <a:lnSpc>
                <a:spcPct val="100000"/>
              </a:lnSpc>
              <a:spcBef>
                <a:spcPts val="0"/>
              </a:spcBef>
              <a:spcAft>
                <a:spcPts val="0"/>
              </a:spcAft>
              <a:buClr>
                <a:schemeClr val="accent4"/>
              </a:buClr>
              <a:buSzPts val="1600"/>
              <a:buFont typeface="Lato"/>
              <a:buChar char="●"/>
              <a:defRPr sz="1600">
                <a:solidFill>
                  <a:schemeClr val="accent4"/>
                </a:solidFill>
                <a:latin typeface="Lato"/>
                <a:ea typeface="Lato"/>
                <a:cs typeface="Lato"/>
                <a:sym typeface="Lato"/>
              </a:defRPr>
            </a:lvl7pPr>
            <a:lvl8pPr marL="3657600" lvl="7" indent="-330200">
              <a:lnSpc>
                <a:spcPct val="100000"/>
              </a:lnSpc>
              <a:spcBef>
                <a:spcPts val="0"/>
              </a:spcBef>
              <a:spcAft>
                <a:spcPts val="0"/>
              </a:spcAft>
              <a:buClr>
                <a:schemeClr val="accent4"/>
              </a:buClr>
              <a:buSzPts val="1600"/>
              <a:buFont typeface="Lato"/>
              <a:buChar char="○"/>
              <a:defRPr sz="1600">
                <a:solidFill>
                  <a:schemeClr val="accent4"/>
                </a:solidFill>
                <a:latin typeface="Lato"/>
                <a:ea typeface="Lato"/>
                <a:cs typeface="Lato"/>
                <a:sym typeface="Lato"/>
              </a:defRPr>
            </a:lvl8pPr>
            <a:lvl9pPr marL="4114800" lvl="8" indent="-330200">
              <a:lnSpc>
                <a:spcPct val="100000"/>
              </a:lnSpc>
              <a:spcBef>
                <a:spcPts val="0"/>
              </a:spcBef>
              <a:spcAft>
                <a:spcPts val="0"/>
              </a:spcAft>
              <a:buClr>
                <a:schemeClr val="accent4"/>
              </a:buClr>
              <a:buSzPts val="1600"/>
              <a:buFont typeface="Lato"/>
              <a:buChar char="■"/>
              <a:defRPr sz="1600">
                <a:solidFill>
                  <a:schemeClr val="accent4"/>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 id="2147483658" r:id="rId7"/>
    <p:sldLayoutId id="2147483659" r:id="rId8"/>
    <p:sldLayoutId id="2147483662" r:id="rId9"/>
    <p:sldLayoutId id="2147483664" r:id="rId10"/>
    <p:sldLayoutId id="2147483665"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ctrTitle"/>
          </p:nvPr>
        </p:nvSpPr>
        <p:spPr>
          <a:xfrm>
            <a:off x="4572000" y="1503330"/>
            <a:ext cx="3948300" cy="17016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400" dirty="0" err="1"/>
              <a:t>Prancūzijos</a:t>
            </a:r>
            <a:r>
              <a:rPr lang="en" sz="4400" dirty="0"/>
              <a:t> </a:t>
            </a:r>
            <a:r>
              <a:rPr lang="en" sz="4400" dirty="0" err="1"/>
              <a:t>revoliucija</a:t>
            </a:r>
            <a:endParaRPr sz="4400" dirty="0"/>
          </a:p>
        </p:txBody>
      </p:sp>
      <p:grpSp>
        <p:nvGrpSpPr>
          <p:cNvPr id="143" name="Google Shape;143;p28"/>
          <p:cNvGrpSpPr/>
          <p:nvPr/>
        </p:nvGrpSpPr>
        <p:grpSpPr>
          <a:xfrm>
            <a:off x="526552" y="834475"/>
            <a:ext cx="3833562" cy="5014715"/>
            <a:chOff x="526552" y="552365"/>
            <a:chExt cx="3833562" cy="5014715"/>
          </a:xfrm>
        </p:grpSpPr>
        <p:sp>
          <p:nvSpPr>
            <p:cNvPr id="144" name="Google Shape;144;p28"/>
            <p:cNvSpPr/>
            <p:nvPr/>
          </p:nvSpPr>
          <p:spPr>
            <a:xfrm>
              <a:off x="4140257" y="827980"/>
              <a:ext cx="125400" cy="4739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a:off x="4045638" y="780483"/>
              <a:ext cx="314476" cy="98845"/>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4045638" y="3701728"/>
              <a:ext cx="314476" cy="98845"/>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4079565" y="552365"/>
              <a:ext cx="246622" cy="246622"/>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28"/>
            <p:cNvGrpSpPr/>
            <p:nvPr/>
          </p:nvGrpSpPr>
          <p:grpSpPr>
            <a:xfrm>
              <a:off x="526552" y="1042884"/>
              <a:ext cx="3738833" cy="2928437"/>
              <a:chOff x="573121" y="1055775"/>
              <a:chExt cx="3674529" cy="2878071"/>
            </a:xfrm>
          </p:grpSpPr>
          <p:sp>
            <p:nvSpPr>
              <p:cNvPr id="149" name="Google Shape;149;p28"/>
              <p:cNvSpPr/>
              <p:nvPr/>
            </p:nvSpPr>
            <p:spPr>
              <a:xfrm>
                <a:off x="573121" y="1479196"/>
                <a:ext cx="1481989" cy="2454650"/>
              </a:xfrm>
              <a:custGeom>
                <a:avLst/>
                <a:gdLst/>
                <a:ahLst/>
                <a:cxnLst/>
                <a:rect l="l" t="t" r="r" b="b"/>
                <a:pathLst>
                  <a:path w="86363" h="98186" extrusionOk="0">
                    <a:moveTo>
                      <a:pt x="0" y="1"/>
                    </a:moveTo>
                    <a:lnTo>
                      <a:pt x="0" y="98185"/>
                    </a:lnTo>
                    <a:lnTo>
                      <a:pt x="86363" y="98185"/>
                    </a:lnTo>
                    <a:lnTo>
                      <a:pt x="863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2055134" y="1479122"/>
                <a:ext cx="676550" cy="2454650"/>
              </a:xfrm>
              <a:custGeom>
                <a:avLst/>
                <a:gdLst/>
                <a:ahLst/>
                <a:cxnLst/>
                <a:rect l="l" t="t" r="r" b="b"/>
                <a:pathLst>
                  <a:path w="27062" h="98186" extrusionOk="0">
                    <a:moveTo>
                      <a:pt x="0" y="1"/>
                    </a:moveTo>
                    <a:lnTo>
                      <a:pt x="0" y="98185"/>
                    </a:lnTo>
                    <a:lnTo>
                      <a:pt x="27062" y="98185"/>
                    </a:lnTo>
                    <a:lnTo>
                      <a:pt x="270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2732200" y="1055775"/>
                <a:ext cx="1515450" cy="2454650"/>
              </a:xfrm>
              <a:custGeom>
                <a:avLst/>
                <a:gdLst/>
                <a:ahLst/>
                <a:cxnLst/>
                <a:rect l="l" t="t" r="r" b="b"/>
                <a:pathLst>
                  <a:path w="60618" h="98186" extrusionOk="0">
                    <a:moveTo>
                      <a:pt x="0" y="0"/>
                    </a:moveTo>
                    <a:lnTo>
                      <a:pt x="0" y="98185"/>
                    </a:lnTo>
                    <a:lnTo>
                      <a:pt x="60617" y="98185"/>
                    </a:lnTo>
                    <a:lnTo>
                      <a:pt x="60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2144274" y="3510424"/>
                <a:ext cx="587925" cy="423403"/>
              </a:xfrm>
              <a:custGeom>
                <a:avLst/>
                <a:gdLst/>
                <a:ahLst/>
                <a:cxnLst/>
                <a:rect l="l" t="t" r="r" b="b"/>
                <a:pathLst>
                  <a:path w="23517" h="16365" extrusionOk="0">
                    <a:moveTo>
                      <a:pt x="0" y="0"/>
                    </a:moveTo>
                    <a:lnTo>
                      <a:pt x="23517" y="16364"/>
                    </a:lnTo>
                    <a:lnTo>
                      <a:pt x="2351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2144275" y="1055775"/>
                <a:ext cx="587400" cy="2454650"/>
              </a:xfrm>
              <a:custGeom>
                <a:avLst/>
                <a:gdLst/>
                <a:ahLst/>
                <a:cxnLst/>
                <a:rect l="l" t="t" r="r" b="b"/>
                <a:pathLst>
                  <a:path w="23496" h="98186" extrusionOk="0">
                    <a:moveTo>
                      <a:pt x="0" y="0"/>
                    </a:moveTo>
                    <a:lnTo>
                      <a:pt x="0" y="98185"/>
                    </a:lnTo>
                    <a:lnTo>
                      <a:pt x="23496" y="98185"/>
                    </a:lnTo>
                    <a:lnTo>
                      <a:pt x="23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3B5055BF-E24C-E963-FF47-77A915A5F899}"/>
              </a:ext>
            </a:extLst>
          </p:cNvPr>
          <p:cNvSpPr>
            <a:spLocks noGrp="1"/>
          </p:cNvSpPr>
          <p:nvPr>
            <p:ph type="subTitle" idx="1"/>
          </p:nvPr>
        </p:nvSpPr>
        <p:spPr/>
        <p:txBody>
          <a:bodyPr/>
          <a:lstStyle/>
          <a:p>
            <a:endParaRPr lang="en-L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Problema</a:t>
            </a:r>
            <a:r>
              <a:rPr lang="en" dirty="0"/>
              <a:t> </a:t>
            </a:r>
            <a:r>
              <a:rPr lang="en" dirty="0" err="1"/>
              <a:t>ir</a:t>
            </a:r>
            <a:r>
              <a:rPr lang="en" dirty="0"/>
              <a:t> </a:t>
            </a:r>
            <a:r>
              <a:rPr lang="en" dirty="0" err="1"/>
              <a:t>sprendimas</a:t>
            </a:r>
            <a:endParaRPr dirty="0"/>
          </a:p>
        </p:txBody>
      </p:sp>
      <p:sp>
        <p:nvSpPr>
          <p:cNvPr id="828" name="Google Shape;828;p36"/>
          <p:cNvSpPr txBox="1">
            <a:spLocks noGrp="1"/>
          </p:cNvSpPr>
          <p:nvPr>
            <p:ph type="title" idx="2"/>
          </p:nvPr>
        </p:nvSpPr>
        <p:spPr>
          <a:xfrm>
            <a:off x="722375" y="2393125"/>
            <a:ext cx="24345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t>Karaliaus</a:t>
            </a:r>
            <a:r>
              <a:rPr lang="en" dirty="0"/>
              <a:t> </a:t>
            </a:r>
            <a:r>
              <a:rPr lang="en" dirty="0" err="1"/>
              <a:t>nėra</a:t>
            </a:r>
            <a:endParaRPr dirty="0"/>
          </a:p>
        </p:txBody>
      </p:sp>
      <p:sp>
        <p:nvSpPr>
          <p:cNvPr id="829" name="Google Shape;829;p36"/>
          <p:cNvSpPr txBox="1">
            <a:spLocks noGrp="1"/>
          </p:cNvSpPr>
          <p:nvPr>
            <p:ph type="subTitle" idx="1"/>
          </p:nvPr>
        </p:nvSpPr>
        <p:spPr>
          <a:xfrm>
            <a:off x="722375" y="2762259"/>
            <a:ext cx="2434500" cy="94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LT" dirty="0"/>
              <a:t>Monarchija panaikinta, Prancūzija Respublika.</a:t>
            </a:r>
            <a:endParaRPr dirty="0"/>
          </a:p>
        </p:txBody>
      </p:sp>
      <p:sp>
        <p:nvSpPr>
          <p:cNvPr id="830" name="Google Shape;830;p36"/>
          <p:cNvSpPr txBox="1">
            <a:spLocks noGrp="1"/>
          </p:cNvSpPr>
          <p:nvPr>
            <p:ph type="title" idx="3"/>
          </p:nvPr>
        </p:nvSpPr>
        <p:spPr>
          <a:xfrm>
            <a:off x="5987365" y="2393125"/>
            <a:ext cx="24345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t>Konvento</a:t>
            </a:r>
            <a:r>
              <a:rPr lang="en" dirty="0"/>
              <a:t> </a:t>
            </a:r>
            <a:r>
              <a:rPr lang="en" dirty="0" err="1"/>
              <a:t>nariai</a:t>
            </a:r>
            <a:endParaRPr dirty="0"/>
          </a:p>
        </p:txBody>
      </p:sp>
      <p:sp>
        <p:nvSpPr>
          <p:cNvPr id="831" name="Google Shape;831;p36"/>
          <p:cNvSpPr txBox="1">
            <a:spLocks noGrp="1"/>
          </p:cNvSpPr>
          <p:nvPr>
            <p:ph type="subTitle" idx="4"/>
          </p:nvPr>
        </p:nvSpPr>
        <p:spPr>
          <a:xfrm>
            <a:off x="5987365" y="2762259"/>
            <a:ext cx="2434500" cy="94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LT" dirty="0"/>
              <a:t>Jakobinai, konvento nariai, kurie </a:t>
            </a:r>
            <a:r>
              <a:rPr lang="lt-LT" dirty="0" err="1"/>
              <a:t>periima</a:t>
            </a:r>
            <a:r>
              <a:rPr lang="lt-LT" dirty="0"/>
              <a:t> valdžią ir įveda griežta kontrolę.</a:t>
            </a:r>
            <a:endParaRPr dirty="0"/>
          </a:p>
        </p:txBody>
      </p:sp>
      <p:grpSp>
        <p:nvGrpSpPr>
          <p:cNvPr id="832" name="Google Shape;832;p36"/>
          <p:cNvGrpSpPr/>
          <p:nvPr/>
        </p:nvGrpSpPr>
        <p:grpSpPr>
          <a:xfrm>
            <a:off x="3321304" y="1536300"/>
            <a:ext cx="2501391" cy="3607209"/>
            <a:chOff x="3321304" y="1536300"/>
            <a:chExt cx="2501391" cy="3607209"/>
          </a:xfrm>
        </p:grpSpPr>
        <p:sp>
          <p:nvSpPr>
            <p:cNvPr id="833" name="Google Shape;833;p36"/>
            <p:cNvSpPr/>
            <p:nvPr/>
          </p:nvSpPr>
          <p:spPr>
            <a:xfrm>
              <a:off x="3747952" y="1536300"/>
              <a:ext cx="1648097" cy="3275931"/>
            </a:xfrm>
            <a:custGeom>
              <a:avLst/>
              <a:gdLst/>
              <a:ahLst/>
              <a:cxnLst/>
              <a:rect l="l" t="t" r="r" b="b"/>
              <a:pathLst>
                <a:path w="36928" h="73402" extrusionOk="0">
                  <a:moveTo>
                    <a:pt x="4696" y="1"/>
                  </a:moveTo>
                  <a:lnTo>
                    <a:pt x="46" y="13859"/>
                  </a:lnTo>
                  <a:lnTo>
                    <a:pt x="1" y="13859"/>
                  </a:lnTo>
                  <a:lnTo>
                    <a:pt x="1" y="15394"/>
                  </a:lnTo>
                  <a:lnTo>
                    <a:pt x="858" y="15394"/>
                  </a:lnTo>
                  <a:lnTo>
                    <a:pt x="858" y="32097"/>
                  </a:lnTo>
                  <a:lnTo>
                    <a:pt x="1" y="32097"/>
                  </a:lnTo>
                  <a:lnTo>
                    <a:pt x="1" y="33632"/>
                  </a:lnTo>
                  <a:lnTo>
                    <a:pt x="858" y="33632"/>
                  </a:lnTo>
                  <a:lnTo>
                    <a:pt x="858" y="50289"/>
                  </a:lnTo>
                  <a:lnTo>
                    <a:pt x="1" y="50289"/>
                  </a:lnTo>
                  <a:lnTo>
                    <a:pt x="1" y="51824"/>
                  </a:lnTo>
                  <a:lnTo>
                    <a:pt x="858" y="51824"/>
                  </a:lnTo>
                  <a:lnTo>
                    <a:pt x="858" y="73402"/>
                  </a:lnTo>
                  <a:lnTo>
                    <a:pt x="36024" y="73402"/>
                  </a:lnTo>
                  <a:lnTo>
                    <a:pt x="36024" y="51824"/>
                  </a:lnTo>
                  <a:lnTo>
                    <a:pt x="36927" y="51824"/>
                  </a:lnTo>
                  <a:lnTo>
                    <a:pt x="36927" y="50289"/>
                  </a:lnTo>
                  <a:lnTo>
                    <a:pt x="36024" y="50289"/>
                  </a:lnTo>
                  <a:lnTo>
                    <a:pt x="36024" y="33632"/>
                  </a:lnTo>
                  <a:lnTo>
                    <a:pt x="36927" y="33632"/>
                  </a:lnTo>
                  <a:lnTo>
                    <a:pt x="36927" y="32097"/>
                  </a:lnTo>
                  <a:lnTo>
                    <a:pt x="36024" y="32097"/>
                  </a:lnTo>
                  <a:lnTo>
                    <a:pt x="36024" y="15394"/>
                  </a:lnTo>
                  <a:lnTo>
                    <a:pt x="36927" y="15394"/>
                  </a:lnTo>
                  <a:lnTo>
                    <a:pt x="36927" y="13859"/>
                  </a:lnTo>
                  <a:lnTo>
                    <a:pt x="36882" y="13859"/>
                  </a:lnTo>
                  <a:lnTo>
                    <a:pt x="321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36"/>
            <p:cNvGrpSpPr/>
            <p:nvPr/>
          </p:nvGrpSpPr>
          <p:grpSpPr>
            <a:xfrm>
              <a:off x="4641791" y="2293246"/>
              <a:ext cx="1180905" cy="2850210"/>
              <a:chOff x="4641791" y="2293246"/>
              <a:chExt cx="1180905" cy="2850210"/>
            </a:xfrm>
          </p:grpSpPr>
          <p:sp>
            <p:nvSpPr>
              <p:cNvPr id="835" name="Google Shape;835;p36"/>
              <p:cNvSpPr/>
              <p:nvPr/>
            </p:nvSpPr>
            <p:spPr>
              <a:xfrm>
                <a:off x="4668343" y="2293246"/>
                <a:ext cx="1125543" cy="771041"/>
              </a:xfrm>
              <a:custGeom>
                <a:avLst/>
                <a:gdLst/>
                <a:ahLst/>
                <a:cxnLst/>
                <a:rect l="l" t="t" r="r" b="b"/>
                <a:pathLst>
                  <a:path w="22933" h="15710" extrusionOk="0">
                    <a:moveTo>
                      <a:pt x="8126" y="0"/>
                    </a:moveTo>
                    <a:cubicBezTo>
                      <a:pt x="8126" y="0"/>
                      <a:pt x="3748" y="15710"/>
                      <a:pt x="1" y="15710"/>
                    </a:cubicBezTo>
                    <a:lnTo>
                      <a:pt x="22933" y="15710"/>
                    </a:lnTo>
                    <a:cubicBezTo>
                      <a:pt x="19186" y="15710"/>
                      <a:pt x="14853" y="0"/>
                      <a:pt x="148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093765" y="2459429"/>
                <a:ext cx="274748" cy="334576"/>
              </a:xfrm>
              <a:custGeom>
                <a:avLst/>
                <a:gdLst/>
                <a:ahLst/>
                <a:cxnLst/>
                <a:rect l="l" t="t" r="r" b="b"/>
                <a:pathLst>
                  <a:path w="5598" h="6817" extrusionOk="0">
                    <a:moveTo>
                      <a:pt x="2799" y="0"/>
                    </a:moveTo>
                    <a:lnTo>
                      <a:pt x="0" y="6817"/>
                    </a:lnTo>
                    <a:lnTo>
                      <a:pt x="5598" y="6817"/>
                    </a:lnTo>
                    <a:lnTo>
                      <a:pt x="27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4668350" y="3119650"/>
                <a:ext cx="1125552" cy="2023806"/>
              </a:xfrm>
              <a:custGeom>
                <a:avLst/>
                <a:gdLst/>
                <a:ahLst/>
                <a:cxnLst/>
                <a:rect l="l" t="t" r="r" b="b"/>
                <a:pathLst>
                  <a:path w="22933" h="41531" extrusionOk="0">
                    <a:moveTo>
                      <a:pt x="1" y="0"/>
                    </a:moveTo>
                    <a:lnTo>
                      <a:pt x="1" y="41531"/>
                    </a:lnTo>
                    <a:lnTo>
                      <a:pt x="22933" y="41531"/>
                    </a:lnTo>
                    <a:lnTo>
                      <a:pt x="22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4803509" y="3201611"/>
                <a:ext cx="374477" cy="385569"/>
              </a:xfrm>
              <a:custGeom>
                <a:avLst/>
                <a:gdLst/>
                <a:ahLst/>
                <a:cxnLst/>
                <a:rect l="l" t="t" r="r" b="b"/>
                <a:pathLst>
                  <a:path w="7630" h="7856" extrusionOk="0">
                    <a:moveTo>
                      <a:pt x="3838" y="1"/>
                    </a:moveTo>
                    <a:cubicBezTo>
                      <a:pt x="0" y="1"/>
                      <a:pt x="362" y="7855"/>
                      <a:pt x="362" y="7855"/>
                    </a:cubicBezTo>
                    <a:lnTo>
                      <a:pt x="7313" y="7855"/>
                    </a:lnTo>
                    <a:cubicBezTo>
                      <a:pt x="7313" y="7855"/>
                      <a:pt x="7629" y="1"/>
                      <a:pt x="3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4830110" y="3228212"/>
                <a:ext cx="321275" cy="332367"/>
              </a:xfrm>
              <a:custGeom>
                <a:avLst/>
                <a:gdLst/>
                <a:ahLst/>
                <a:cxnLst/>
                <a:rect l="l" t="t" r="r" b="b"/>
                <a:pathLst>
                  <a:path w="6546" h="6772" extrusionOk="0">
                    <a:moveTo>
                      <a:pt x="3296" y="0"/>
                    </a:moveTo>
                    <a:cubicBezTo>
                      <a:pt x="0" y="0"/>
                      <a:pt x="316" y="6772"/>
                      <a:pt x="316" y="6772"/>
                    </a:cubicBezTo>
                    <a:lnTo>
                      <a:pt x="6275" y="6772"/>
                    </a:lnTo>
                    <a:cubicBezTo>
                      <a:pt x="6275" y="6772"/>
                      <a:pt x="6546" y="0"/>
                      <a:pt x="3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4980735" y="3217120"/>
                <a:ext cx="22233" cy="352343"/>
              </a:xfrm>
              <a:custGeom>
                <a:avLst/>
                <a:gdLst/>
                <a:ahLst/>
                <a:cxnLst/>
                <a:rect l="l" t="t" r="r" b="b"/>
                <a:pathLst>
                  <a:path w="453" h="7179" extrusionOk="0">
                    <a:moveTo>
                      <a:pt x="1" y="1"/>
                    </a:moveTo>
                    <a:lnTo>
                      <a:pt x="1" y="7178"/>
                    </a:lnTo>
                    <a:lnTo>
                      <a:pt x="452" y="7178"/>
                    </a:lnTo>
                    <a:lnTo>
                      <a:pt x="4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4834527" y="3416531"/>
                <a:ext cx="312441" cy="19975"/>
              </a:xfrm>
              <a:custGeom>
                <a:avLst/>
                <a:gdLst/>
                <a:ahLst/>
                <a:cxnLst/>
                <a:rect l="l" t="t" r="r" b="b"/>
                <a:pathLst>
                  <a:path w="6366" h="407" extrusionOk="0">
                    <a:moveTo>
                      <a:pt x="0" y="0"/>
                    </a:moveTo>
                    <a:lnTo>
                      <a:pt x="0" y="407"/>
                    </a:lnTo>
                    <a:lnTo>
                      <a:pt x="6365" y="407"/>
                    </a:lnTo>
                    <a:lnTo>
                      <a:pt x="6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4803509" y="3587132"/>
                <a:ext cx="374477" cy="31067"/>
              </a:xfrm>
              <a:custGeom>
                <a:avLst/>
                <a:gdLst/>
                <a:ahLst/>
                <a:cxnLst/>
                <a:rect l="l" t="t" r="r" b="b"/>
                <a:pathLst>
                  <a:path w="7630" h="633" extrusionOk="0">
                    <a:moveTo>
                      <a:pt x="0" y="0"/>
                    </a:moveTo>
                    <a:lnTo>
                      <a:pt x="0" y="632"/>
                    </a:lnTo>
                    <a:lnTo>
                      <a:pt x="7629" y="632"/>
                    </a:lnTo>
                    <a:lnTo>
                      <a:pt x="7629" y="0"/>
                    </a:lnTo>
                    <a:close/>
                  </a:path>
                </a:pathLst>
              </a:custGeom>
              <a:solidFill>
                <a:srgbClr val="14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5284292" y="3201611"/>
                <a:ext cx="374477" cy="385569"/>
              </a:xfrm>
              <a:custGeom>
                <a:avLst/>
                <a:gdLst/>
                <a:ahLst/>
                <a:cxnLst/>
                <a:rect l="l" t="t" r="r" b="b"/>
                <a:pathLst>
                  <a:path w="7630" h="7856" extrusionOk="0">
                    <a:moveTo>
                      <a:pt x="3837" y="1"/>
                    </a:moveTo>
                    <a:cubicBezTo>
                      <a:pt x="0" y="1"/>
                      <a:pt x="361" y="7855"/>
                      <a:pt x="361" y="7855"/>
                    </a:cubicBezTo>
                    <a:lnTo>
                      <a:pt x="7313" y="7855"/>
                    </a:lnTo>
                    <a:cubicBezTo>
                      <a:pt x="7313" y="7855"/>
                      <a:pt x="7629" y="1"/>
                      <a:pt x="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5310844" y="3228212"/>
                <a:ext cx="321324" cy="332367"/>
              </a:xfrm>
              <a:custGeom>
                <a:avLst/>
                <a:gdLst/>
                <a:ahLst/>
                <a:cxnLst/>
                <a:rect l="l" t="t" r="r" b="b"/>
                <a:pathLst>
                  <a:path w="6547" h="6772" extrusionOk="0">
                    <a:moveTo>
                      <a:pt x="3296" y="0"/>
                    </a:moveTo>
                    <a:cubicBezTo>
                      <a:pt x="1" y="0"/>
                      <a:pt x="317" y="6772"/>
                      <a:pt x="317" y="6772"/>
                    </a:cubicBezTo>
                    <a:lnTo>
                      <a:pt x="6231" y="6772"/>
                    </a:lnTo>
                    <a:cubicBezTo>
                      <a:pt x="6231" y="6772"/>
                      <a:pt x="6547" y="0"/>
                      <a:pt x="3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5461519" y="3217120"/>
                <a:ext cx="19975" cy="352343"/>
              </a:xfrm>
              <a:custGeom>
                <a:avLst/>
                <a:gdLst/>
                <a:ahLst/>
                <a:cxnLst/>
                <a:rect l="l" t="t" r="r" b="b"/>
                <a:pathLst>
                  <a:path w="407" h="7179" extrusionOk="0">
                    <a:moveTo>
                      <a:pt x="1" y="1"/>
                    </a:moveTo>
                    <a:lnTo>
                      <a:pt x="1" y="7178"/>
                    </a:lnTo>
                    <a:lnTo>
                      <a:pt x="407" y="7178"/>
                    </a:lnTo>
                    <a:lnTo>
                      <a:pt x="407" y="1"/>
                    </a:lnTo>
                    <a:close/>
                  </a:path>
                </a:pathLst>
              </a:custGeom>
              <a:solidFill>
                <a:srgbClr val="064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5315311" y="3416531"/>
                <a:ext cx="312441" cy="19975"/>
              </a:xfrm>
              <a:custGeom>
                <a:avLst/>
                <a:gdLst/>
                <a:ahLst/>
                <a:cxnLst/>
                <a:rect l="l" t="t" r="r" b="b"/>
                <a:pathLst>
                  <a:path w="6366" h="407" extrusionOk="0">
                    <a:moveTo>
                      <a:pt x="0" y="0"/>
                    </a:moveTo>
                    <a:lnTo>
                      <a:pt x="0" y="407"/>
                    </a:lnTo>
                    <a:lnTo>
                      <a:pt x="6365" y="407"/>
                    </a:lnTo>
                    <a:lnTo>
                      <a:pt x="6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5284292" y="3587132"/>
                <a:ext cx="374477" cy="31067"/>
              </a:xfrm>
              <a:custGeom>
                <a:avLst/>
                <a:gdLst/>
                <a:ahLst/>
                <a:cxnLst/>
                <a:rect l="l" t="t" r="r" b="b"/>
                <a:pathLst>
                  <a:path w="7630" h="633" extrusionOk="0">
                    <a:moveTo>
                      <a:pt x="0" y="0"/>
                    </a:moveTo>
                    <a:lnTo>
                      <a:pt x="0" y="632"/>
                    </a:lnTo>
                    <a:lnTo>
                      <a:pt x="7629" y="632"/>
                    </a:lnTo>
                    <a:lnTo>
                      <a:pt x="7629" y="0"/>
                    </a:lnTo>
                    <a:close/>
                  </a:path>
                </a:pathLst>
              </a:custGeom>
              <a:solidFill>
                <a:srgbClr val="14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062747" y="2514791"/>
                <a:ext cx="338993" cy="412171"/>
              </a:xfrm>
              <a:custGeom>
                <a:avLst/>
                <a:gdLst/>
                <a:ahLst/>
                <a:cxnLst/>
                <a:rect l="l" t="t" r="r" b="b"/>
                <a:pathLst>
                  <a:path w="6907" h="8398" extrusionOk="0">
                    <a:moveTo>
                      <a:pt x="3431" y="1"/>
                    </a:moveTo>
                    <a:lnTo>
                      <a:pt x="0" y="8397"/>
                    </a:lnTo>
                    <a:lnTo>
                      <a:pt x="6907" y="8397"/>
                    </a:lnTo>
                    <a:lnTo>
                      <a:pt x="34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5095974" y="2574619"/>
                <a:ext cx="272539" cy="330159"/>
              </a:xfrm>
              <a:custGeom>
                <a:avLst/>
                <a:gdLst/>
                <a:ahLst/>
                <a:cxnLst/>
                <a:rect l="l" t="t" r="r" b="b"/>
                <a:pathLst>
                  <a:path w="5553" h="6727" extrusionOk="0">
                    <a:moveTo>
                      <a:pt x="2754" y="0"/>
                    </a:moveTo>
                    <a:lnTo>
                      <a:pt x="0" y="6727"/>
                    </a:lnTo>
                    <a:lnTo>
                      <a:pt x="5553" y="6727"/>
                    </a:lnTo>
                    <a:lnTo>
                      <a:pt x="2754" y="0"/>
                    </a:lnTo>
                    <a:close/>
                  </a:path>
                </a:pathLst>
              </a:custGeom>
              <a:solidFill>
                <a:srgbClr val="FF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5220047" y="2559110"/>
                <a:ext cx="22184" cy="352343"/>
              </a:xfrm>
              <a:custGeom>
                <a:avLst/>
                <a:gdLst/>
                <a:ahLst/>
                <a:cxnLst/>
                <a:rect l="l" t="t" r="r" b="b"/>
                <a:pathLst>
                  <a:path w="452" h="7179" extrusionOk="0">
                    <a:moveTo>
                      <a:pt x="0" y="0"/>
                    </a:moveTo>
                    <a:lnTo>
                      <a:pt x="0" y="7178"/>
                    </a:lnTo>
                    <a:lnTo>
                      <a:pt x="452" y="7178"/>
                    </a:lnTo>
                    <a:lnTo>
                      <a:pt x="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5138035" y="2756312"/>
                <a:ext cx="188368" cy="22184"/>
              </a:xfrm>
              <a:custGeom>
                <a:avLst/>
                <a:gdLst/>
                <a:ahLst/>
                <a:cxnLst/>
                <a:rect l="l" t="t" r="r" b="b"/>
                <a:pathLst>
                  <a:path w="3838" h="452" extrusionOk="0">
                    <a:moveTo>
                      <a:pt x="1" y="0"/>
                    </a:moveTo>
                    <a:lnTo>
                      <a:pt x="1" y="452"/>
                    </a:lnTo>
                    <a:lnTo>
                      <a:pt x="3838" y="452"/>
                    </a:lnTo>
                    <a:lnTo>
                      <a:pt x="38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5044980" y="2926913"/>
                <a:ext cx="374477" cy="33276"/>
              </a:xfrm>
              <a:custGeom>
                <a:avLst/>
                <a:gdLst/>
                <a:ahLst/>
                <a:cxnLst/>
                <a:rect l="l" t="t" r="r" b="b"/>
                <a:pathLst>
                  <a:path w="7630" h="678" extrusionOk="0">
                    <a:moveTo>
                      <a:pt x="1" y="0"/>
                    </a:moveTo>
                    <a:lnTo>
                      <a:pt x="1" y="677"/>
                    </a:lnTo>
                    <a:lnTo>
                      <a:pt x="7630" y="677"/>
                    </a:lnTo>
                    <a:lnTo>
                      <a:pt x="7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4641791" y="3706788"/>
                <a:ext cx="1180905" cy="53202"/>
              </a:xfrm>
              <a:custGeom>
                <a:avLst/>
                <a:gdLst/>
                <a:ahLst/>
                <a:cxnLst/>
                <a:rect l="l" t="t" r="r" b="b"/>
                <a:pathLst>
                  <a:path w="24061" h="1084" extrusionOk="0">
                    <a:moveTo>
                      <a:pt x="0" y="0"/>
                    </a:moveTo>
                    <a:lnTo>
                      <a:pt x="0" y="1083"/>
                    </a:lnTo>
                    <a:lnTo>
                      <a:pt x="24061" y="1083"/>
                    </a:lnTo>
                    <a:lnTo>
                      <a:pt x="240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4641791" y="3064237"/>
                <a:ext cx="1180905" cy="55460"/>
              </a:xfrm>
              <a:custGeom>
                <a:avLst/>
                <a:gdLst/>
                <a:ahLst/>
                <a:cxnLst/>
                <a:rect l="l" t="t" r="r" b="b"/>
                <a:pathLst>
                  <a:path w="24061" h="1130" extrusionOk="0">
                    <a:moveTo>
                      <a:pt x="0" y="1"/>
                    </a:moveTo>
                    <a:lnTo>
                      <a:pt x="0" y="1129"/>
                    </a:lnTo>
                    <a:lnTo>
                      <a:pt x="24061" y="1129"/>
                    </a:lnTo>
                    <a:lnTo>
                      <a:pt x="2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4803509" y="3839695"/>
                <a:ext cx="374477" cy="385569"/>
              </a:xfrm>
              <a:custGeom>
                <a:avLst/>
                <a:gdLst/>
                <a:ahLst/>
                <a:cxnLst/>
                <a:rect l="l" t="t" r="r" b="b"/>
                <a:pathLst>
                  <a:path w="7630" h="7856" extrusionOk="0">
                    <a:moveTo>
                      <a:pt x="3838" y="1"/>
                    </a:moveTo>
                    <a:cubicBezTo>
                      <a:pt x="0" y="1"/>
                      <a:pt x="362" y="7855"/>
                      <a:pt x="362" y="7855"/>
                    </a:cubicBezTo>
                    <a:lnTo>
                      <a:pt x="7313" y="7855"/>
                    </a:lnTo>
                    <a:cubicBezTo>
                      <a:pt x="7313" y="7855"/>
                      <a:pt x="7629" y="1"/>
                      <a:pt x="38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4830110" y="3866296"/>
                <a:ext cx="321275" cy="332367"/>
              </a:xfrm>
              <a:custGeom>
                <a:avLst/>
                <a:gdLst/>
                <a:ahLst/>
                <a:cxnLst/>
                <a:rect l="l" t="t" r="r" b="b"/>
                <a:pathLst>
                  <a:path w="6546" h="6772" extrusionOk="0">
                    <a:moveTo>
                      <a:pt x="3296" y="0"/>
                    </a:moveTo>
                    <a:cubicBezTo>
                      <a:pt x="0" y="0"/>
                      <a:pt x="316" y="6772"/>
                      <a:pt x="316" y="6772"/>
                    </a:cubicBezTo>
                    <a:lnTo>
                      <a:pt x="6275" y="6772"/>
                    </a:lnTo>
                    <a:cubicBezTo>
                      <a:pt x="6275" y="6772"/>
                      <a:pt x="6546" y="0"/>
                      <a:pt x="3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4980735" y="3855204"/>
                <a:ext cx="22233" cy="354551"/>
              </a:xfrm>
              <a:custGeom>
                <a:avLst/>
                <a:gdLst/>
                <a:ahLst/>
                <a:cxnLst/>
                <a:rect l="l" t="t" r="r" b="b"/>
                <a:pathLst>
                  <a:path w="453" h="7224" extrusionOk="0">
                    <a:moveTo>
                      <a:pt x="1" y="1"/>
                    </a:moveTo>
                    <a:lnTo>
                      <a:pt x="1" y="7223"/>
                    </a:lnTo>
                    <a:lnTo>
                      <a:pt x="452" y="7223"/>
                    </a:lnTo>
                    <a:lnTo>
                      <a:pt x="4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4834527" y="4054615"/>
                <a:ext cx="314649" cy="19975"/>
              </a:xfrm>
              <a:custGeom>
                <a:avLst/>
                <a:gdLst/>
                <a:ahLst/>
                <a:cxnLst/>
                <a:rect l="l" t="t" r="r" b="b"/>
                <a:pathLst>
                  <a:path w="6411" h="407" extrusionOk="0">
                    <a:moveTo>
                      <a:pt x="0" y="0"/>
                    </a:moveTo>
                    <a:lnTo>
                      <a:pt x="0" y="407"/>
                    </a:lnTo>
                    <a:lnTo>
                      <a:pt x="6411" y="407"/>
                    </a:lnTo>
                    <a:lnTo>
                      <a:pt x="6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4803509" y="4225216"/>
                <a:ext cx="374477" cy="33276"/>
              </a:xfrm>
              <a:custGeom>
                <a:avLst/>
                <a:gdLst/>
                <a:ahLst/>
                <a:cxnLst/>
                <a:rect l="l" t="t" r="r" b="b"/>
                <a:pathLst>
                  <a:path w="7630" h="678" extrusionOk="0">
                    <a:moveTo>
                      <a:pt x="0" y="0"/>
                    </a:moveTo>
                    <a:lnTo>
                      <a:pt x="0" y="677"/>
                    </a:lnTo>
                    <a:lnTo>
                      <a:pt x="7629" y="677"/>
                    </a:lnTo>
                    <a:lnTo>
                      <a:pt x="7629" y="0"/>
                    </a:lnTo>
                    <a:close/>
                  </a:path>
                </a:pathLst>
              </a:custGeom>
              <a:solidFill>
                <a:srgbClr val="14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5284292" y="3839695"/>
                <a:ext cx="374477" cy="385569"/>
              </a:xfrm>
              <a:custGeom>
                <a:avLst/>
                <a:gdLst/>
                <a:ahLst/>
                <a:cxnLst/>
                <a:rect l="l" t="t" r="r" b="b"/>
                <a:pathLst>
                  <a:path w="7630" h="7856" extrusionOk="0">
                    <a:moveTo>
                      <a:pt x="3837" y="1"/>
                    </a:moveTo>
                    <a:cubicBezTo>
                      <a:pt x="0" y="1"/>
                      <a:pt x="361" y="7855"/>
                      <a:pt x="361" y="7855"/>
                    </a:cubicBezTo>
                    <a:lnTo>
                      <a:pt x="7313" y="7855"/>
                    </a:lnTo>
                    <a:cubicBezTo>
                      <a:pt x="7313" y="7855"/>
                      <a:pt x="7629" y="1"/>
                      <a:pt x="3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5310844" y="3866296"/>
                <a:ext cx="321324" cy="332367"/>
              </a:xfrm>
              <a:custGeom>
                <a:avLst/>
                <a:gdLst/>
                <a:ahLst/>
                <a:cxnLst/>
                <a:rect l="l" t="t" r="r" b="b"/>
                <a:pathLst>
                  <a:path w="6547" h="6772" extrusionOk="0">
                    <a:moveTo>
                      <a:pt x="3296" y="0"/>
                    </a:moveTo>
                    <a:cubicBezTo>
                      <a:pt x="1" y="0"/>
                      <a:pt x="317" y="6772"/>
                      <a:pt x="317" y="6772"/>
                    </a:cubicBezTo>
                    <a:lnTo>
                      <a:pt x="6231" y="6772"/>
                    </a:lnTo>
                    <a:cubicBezTo>
                      <a:pt x="6231" y="6772"/>
                      <a:pt x="6547" y="0"/>
                      <a:pt x="3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5461519" y="3855204"/>
                <a:ext cx="19975" cy="354551"/>
              </a:xfrm>
              <a:custGeom>
                <a:avLst/>
                <a:gdLst/>
                <a:ahLst/>
                <a:cxnLst/>
                <a:rect l="l" t="t" r="r" b="b"/>
                <a:pathLst>
                  <a:path w="407" h="7224" extrusionOk="0">
                    <a:moveTo>
                      <a:pt x="1" y="1"/>
                    </a:moveTo>
                    <a:lnTo>
                      <a:pt x="1" y="7223"/>
                    </a:lnTo>
                    <a:lnTo>
                      <a:pt x="407" y="7223"/>
                    </a:lnTo>
                    <a:lnTo>
                      <a:pt x="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5315311" y="4054615"/>
                <a:ext cx="312441" cy="22184"/>
              </a:xfrm>
              <a:custGeom>
                <a:avLst/>
                <a:gdLst/>
                <a:ahLst/>
                <a:cxnLst/>
                <a:rect l="l" t="t" r="r" b="b"/>
                <a:pathLst>
                  <a:path w="6366" h="452" extrusionOk="0">
                    <a:moveTo>
                      <a:pt x="0" y="0"/>
                    </a:moveTo>
                    <a:lnTo>
                      <a:pt x="0" y="452"/>
                    </a:lnTo>
                    <a:lnTo>
                      <a:pt x="6365" y="452"/>
                    </a:lnTo>
                    <a:lnTo>
                      <a:pt x="6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5284292" y="4225216"/>
                <a:ext cx="374477" cy="33276"/>
              </a:xfrm>
              <a:custGeom>
                <a:avLst/>
                <a:gdLst/>
                <a:ahLst/>
                <a:cxnLst/>
                <a:rect l="l" t="t" r="r" b="b"/>
                <a:pathLst>
                  <a:path w="7630" h="678" extrusionOk="0">
                    <a:moveTo>
                      <a:pt x="0" y="0"/>
                    </a:moveTo>
                    <a:lnTo>
                      <a:pt x="0" y="677"/>
                    </a:lnTo>
                    <a:lnTo>
                      <a:pt x="7629" y="677"/>
                    </a:lnTo>
                    <a:lnTo>
                      <a:pt x="7629" y="0"/>
                    </a:lnTo>
                    <a:close/>
                  </a:path>
                </a:pathLst>
              </a:custGeom>
              <a:solidFill>
                <a:srgbClr val="14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803509" y="4473362"/>
                <a:ext cx="374477" cy="387729"/>
              </a:xfrm>
              <a:custGeom>
                <a:avLst/>
                <a:gdLst/>
                <a:ahLst/>
                <a:cxnLst/>
                <a:rect l="l" t="t" r="r" b="b"/>
                <a:pathLst>
                  <a:path w="7630" h="7900" extrusionOk="0">
                    <a:moveTo>
                      <a:pt x="3838" y="0"/>
                    </a:moveTo>
                    <a:cubicBezTo>
                      <a:pt x="0" y="0"/>
                      <a:pt x="362" y="7900"/>
                      <a:pt x="362" y="7900"/>
                    </a:cubicBezTo>
                    <a:lnTo>
                      <a:pt x="7313" y="7900"/>
                    </a:lnTo>
                    <a:cubicBezTo>
                      <a:pt x="7313" y="7900"/>
                      <a:pt x="7629" y="0"/>
                      <a:pt x="38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830110" y="4499914"/>
                <a:ext cx="321275" cy="332416"/>
              </a:xfrm>
              <a:custGeom>
                <a:avLst/>
                <a:gdLst/>
                <a:ahLst/>
                <a:cxnLst/>
                <a:rect l="l" t="t" r="r" b="b"/>
                <a:pathLst>
                  <a:path w="6546" h="6773" extrusionOk="0">
                    <a:moveTo>
                      <a:pt x="3296" y="1"/>
                    </a:moveTo>
                    <a:cubicBezTo>
                      <a:pt x="0" y="1"/>
                      <a:pt x="316" y="6772"/>
                      <a:pt x="316" y="6772"/>
                    </a:cubicBezTo>
                    <a:lnTo>
                      <a:pt x="6275" y="6772"/>
                    </a:lnTo>
                    <a:cubicBezTo>
                      <a:pt x="6275" y="6772"/>
                      <a:pt x="6546" y="1"/>
                      <a:pt x="3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980735" y="4488871"/>
                <a:ext cx="22233" cy="354502"/>
              </a:xfrm>
              <a:custGeom>
                <a:avLst/>
                <a:gdLst/>
                <a:ahLst/>
                <a:cxnLst/>
                <a:rect l="l" t="t" r="r" b="b"/>
                <a:pathLst>
                  <a:path w="453" h="7223" extrusionOk="0">
                    <a:moveTo>
                      <a:pt x="1" y="0"/>
                    </a:moveTo>
                    <a:lnTo>
                      <a:pt x="1" y="7223"/>
                    </a:lnTo>
                    <a:lnTo>
                      <a:pt x="452" y="7223"/>
                    </a:lnTo>
                    <a:lnTo>
                      <a:pt x="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834527" y="4688233"/>
                <a:ext cx="314649" cy="20024"/>
              </a:xfrm>
              <a:custGeom>
                <a:avLst/>
                <a:gdLst/>
                <a:ahLst/>
                <a:cxnLst/>
                <a:rect l="l" t="t" r="r" b="b"/>
                <a:pathLst>
                  <a:path w="6411" h="408" extrusionOk="0">
                    <a:moveTo>
                      <a:pt x="0" y="1"/>
                    </a:moveTo>
                    <a:lnTo>
                      <a:pt x="0" y="407"/>
                    </a:lnTo>
                    <a:lnTo>
                      <a:pt x="6411" y="407"/>
                    </a:lnTo>
                    <a:lnTo>
                      <a:pt x="6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803509" y="4858833"/>
                <a:ext cx="374477" cy="33276"/>
              </a:xfrm>
              <a:custGeom>
                <a:avLst/>
                <a:gdLst/>
                <a:ahLst/>
                <a:cxnLst/>
                <a:rect l="l" t="t" r="r" b="b"/>
                <a:pathLst>
                  <a:path w="7630" h="678" extrusionOk="0">
                    <a:moveTo>
                      <a:pt x="0" y="1"/>
                    </a:moveTo>
                    <a:lnTo>
                      <a:pt x="0" y="678"/>
                    </a:lnTo>
                    <a:lnTo>
                      <a:pt x="7629" y="678"/>
                    </a:lnTo>
                    <a:lnTo>
                      <a:pt x="7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4641791" y="4344823"/>
                <a:ext cx="1180905" cy="53251"/>
              </a:xfrm>
              <a:custGeom>
                <a:avLst/>
                <a:gdLst/>
                <a:ahLst/>
                <a:cxnLst/>
                <a:rect l="l" t="t" r="r" b="b"/>
                <a:pathLst>
                  <a:path w="24061" h="1085" extrusionOk="0">
                    <a:moveTo>
                      <a:pt x="0" y="1"/>
                    </a:moveTo>
                    <a:lnTo>
                      <a:pt x="0" y="1084"/>
                    </a:lnTo>
                    <a:lnTo>
                      <a:pt x="24061" y="1084"/>
                    </a:lnTo>
                    <a:lnTo>
                      <a:pt x="24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5299802" y="4473362"/>
                <a:ext cx="372269" cy="664685"/>
              </a:xfrm>
              <a:custGeom>
                <a:avLst/>
                <a:gdLst/>
                <a:ahLst/>
                <a:cxnLst/>
                <a:rect l="l" t="t" r="r" b="b"/>
                <a:pathLst>
                  <a:path w="7585" h="13543" extrusionOk="0">
                    <a:moveTo>
                      <a:pt x="3792" y="0"/>
                    </a:moveTo>
                    <a:cubicBezTo>
                      <a:pt x="1716" y="0"/>
                      <a:pt x="0" y="1670"/>
                      <a:pt x="0" y="3792"/>
                    </a:cubicBezTo>
                    <a:lnTo>
                      <a:pt x="0" y="13543"/>
                    </a:lnTo>
                    <a:lnTo>
                      <a:pt x="7584" y="13543"/>
                    </a:lnTo>
                    <a:lnTo>
                      <a:pt x="7584" y="3792"/>
                    </a:lnTo>
                    <a:cubicBezTo>
                      <a:pt x="7584" y="1670"/>
                      <a:pt x="5869" y="0"/>
                      <a:pt x="3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5328611" y="4506589"/>
                <a:ext cx="316858" cy="611532"/>
              </a:xfrm>
              <a:custGeom>
                <a:avLst/>
                <a:gdLst/>
                <a:ahLst/>
                <a:cxnLst/>
                <a:rect l="l" t="t" r="r" b="b"/>
                <a:pathLst>
                  <a:path w="6456" h="12460" extrusionOk="0">
                    <a:moveTo>
                      <a:pt x="3205" y="0"/>
                    </a:moveTo>
                    <a:cubicBezTo>
                      <a:pt x="1445" y="0"/>
                      <a:pt x="0" y="1490"/>
                      <a:pt x="0" y="3250"/>
                    </a:cubicBezTo>
                    <a:lnTo>
                      <a:pt x="0" y="12459"/>
                    </a:lnTo>
                    <a:lnTo>
                      <a:pt x="6455" y="12459"/>
                    </a:lnTo>
                    <a:lnTo>
                      <a:pt x="6455" y="3250"/>
                    </a:lnTo>
                    <a:cubicBezTo>
                      <a:pt x="6455" y="1490"/>
                      <a:pt x="4966"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5479237" y="4499914"/>
                <a:ext cx="13350" cy="627041"/>
              </a:xfrm>
              <a:custGeom>
                <a:avLst/>
                <a:gdLst/>
                <a:ahLst/>
                <a:cxnLst/>
                <a:rect l="l" t="t" r="r" b="b"/>
                <a:pathLst>
                  <a:path w="272" h="12776" extrusionOk="0">
                    <a:moveTo>
                      <a:pt x="1" y="1"/>
                    </a:moveTo>
                    <a:lnTo>
                      <a:pt x="1" y="12776"/>
                    </a:lnTo>
                    <a:lnTo>
                      <a:pt x="272" y="12776"/>
                    </a:lnTo>
                    <a:lnTo>
                      <a:pt x="2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5450427" y="4799054"/>
                <a:ext cx="13350" cy="22184"/>
              </a:xfrm>
              <a:custGeom>
                <a:avLst/>
                <a:gdLst/>
                <a:ahLst/>
                <a:cxnLst/>
                <a:rect l="l" t="t" r="r" b="b"/>
                <a:pathLst>
                  <a:path w="272" h="452" extrusionOk="0">
                    <a:moveTo>
                      <a:pt x="136" y="0"/>
                    </a:moveTo>
                    <a:cubicBezTo>
                      <a:pt x="91" y="0"/>
                      <a:pt x="1" y="90"/>
                      <a:pt x="1" y="226"/>
                    </a:cubicBezTo>
                    <a:cubicBezTo>
                      <a:pt x="1" y="361"/>
                      <a:pt x="91" y="451"/>
                      <a:pt x="136" y="451"/>
                    </a:cubicBezTo>
                    <a:cubicBezTo>
                      <a:pt x="227" y="451"/>
                      <a:pt x="272" y="361"/>
                      <a:pt x="272" y="226"/>
                    </a:cubicBezTo>
                    <a:cubicBezTo>
                      <a:pt x="272" y="135"/>
                      <a:pt x="227" y="0"/>
                      <a:pt x="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6"/>
            <p:cNvGrpSpPr/>
            <p:nvPr/>
          </p:nvGrpSpPr>
          <p:grpSpPr>
            <a:xfrm>
              <a:off x="3321304" y="3146249"/>
              <a:ext cx="1411333" cy="1997260"/>
              <a:chOff x="3321304" y="3146249"/>
              <a:chExt cx="1411333" cy="1997260"/>
            </a:xfrm>
          </p:grpSpPr>
          <p:sp>
            <p:nvSpPr>
              <p:cNvPr id="876" name="Google Shape;876;p36"/>
              <p:cNvSpPr/>
              <p:nvPr/>
            </p:nvSpPr>
            <p:spPr>
              <a:xfrm>
                <a:off x="3383350" y="3662475"/>
                <a:ext cx="1285062" cy="1481035"/>
              </a:xfrm>
              <a:custGeom>
                <a:avLst/>
                <a:gdLst/>
                <a:ahLst/>
                <a:cxnLst/>
                <a:rect l="l" t="t" r="r" b="b"/>
                <a:pathLst>
                  <a:path w="26183" h="30562" extrusionOk="0">
                    <a:moveTo>
                      <a:pt x="0" y="0"/>
                    </a:moveTo>
                    <a:lnTo>
                      <a:pt x="0" y="30561"/>
                    </a:lnTo>
                    <a:lnTo>
                      <a:pt x="26183" y="30561"/>
                    </a:lnTo>
                    <a:lnTo>
                      <a:pt x="261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567242" y="4282786"/>
                <a:ext cx="181693" cy="254870"/>
              </a:xfrm>
              <a:custGeom>
                <a:avLst/>
                <a:gdLst/>
                <a:ahLst/>
                <a:cxnLst/>
                <a:rect l="l" t="t" r="r" b="b"/>
                <a:pathLst>
                  <a:path w="3702" h="5193" extrusionOk="0">
                    <a:moveTo>
                      <a:pt x="0" y="1"/>
                    </a:moveTo>
                    <a:lnTo>
                      <a:pt x="0" y="5192"/>
                    </a:lnTo>
                    <a:lnTo>
                      <a:pt x="3702" y="5192"/>
                    </a:lnTo>
                    <a:lnTo>
                      <a:pt x="3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580494" y="4296087"/>
                <a:ext cx="155141" cy="228269"/>
              </a:xfrm>
              <a:custGeom>
                <a:avLst/>
                <a:gdLst/>
                <a:ahLst/>
                <a:cxnLst/>
                <a:rect l="l" t="t" r="r" b="b"/>
                <a:pathLst>
                  <a:path w="3161" h="4651" extrusionOk="0">
                    <a:moveTo>
                      <a:pt x="1" y="1"/>
                    </a:moveTo>
                    <a:lnTo>
                      <a:pt x="1" y="4650"/>
                    </a:lnTo>
                    <a:lnTo>
                      <a:pt x="3161" y="4650"/>
                    </a:lnTo>
                    <a:lnTo>
                      <a:pt x="3161" y="1"/>
                    </a:lnTo>
                    <a:close/>
                  </a:path>
                </a:pathLst>
              </a:custGeom>
              <a:solidFill>
                <a:srgbClr val="FF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571659" y="4417951"/>
                <a:ext cx="166233" cy="4466"/>
              </a:xfrm>
              <a:custGeom>
                <a:avLst/>
                <a:gdLst/>
                <a:ahLst/>
                <a:cxnLst/>
                <a:rect l="l" t="t" r="r" b="b"/>
                <a:pathLst>
                  <a:path w="3387" h="91" extrusionOk="0">
                    <a:moveTo>
                      <a:pt x="0" y="1"/>
                    </a:moveTo>
                    <a:lnTo>
                      <a:pt x="0" y="91"/>
                    </a:lnTo>
                    <a:lnTo>
                      <a:pt x="3386" y="91"/>
                    </a:lnTo>
                    <a:lnTo>
                      <a:pt x="3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655831" y="4293878"/>
                <a:ext cx="4515" cy="230478"/>
              </a:xfrm>
              <a:custGeom>
                <a:avLst/>
                <a:gdLst/>
                <a:ahLst/>
                <a:cxnLst/>
                <a:rect l="l" t="t" r="r" b="b"/>
                <a:pathLst>
                  <a:path w="92" h="4696" extrusionOk="0">
                    <a:moveTo>
                      <a:pt x="1" y="1"/>
                    </a:moveTo>
                    <a:lnTo>
                      <a:pt x="1" y="4695"/>
                    </a:lnTo>
                    <a:lnTo>
                      <a:pt x="91" y="4695"/>
                    </a:lnTo>
                    <a:lnTo>
                      <a:pt x="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545058" y="4537607"/>
                <a:ext cx="226061" cy="13350"/>
              </a:xfrm>
              <a:custGeom>
                <a:avLst/>
                <a:gdLst/>
                <a:ahLst/>
                <a:cxnLst/>
                <a:rect l="l" t="t" r="r" b="b"/>
                <a:pathLst>
                  <a:path w="4606" h="272" extrusionOk="0">
                    <a:moveTo>
                      <a:pt x="1" y="0"/>
                    </a:moveTo>
                    <a:lnTo>
                      <a:pt x="1" y="271"/>
                    </a:lnTo>
                    <a:lnTo>
                      <a:pt x="4605" y="271"/>
                    </a:lnTo>
                    <a:lnTo>
                      <a:pt x="4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549475" y="4196406"/>
                <a:ext cx="217177" cy="88687"/>
              </a:xfrm>
              <a:custGeom>
                <a:avLst/>
                <a:gdLst/>
                <a:ahLst/>
                <a:cxnLst/>
                <a:rect l="l" t="t" r="r" b="b"/>
                <a:pathLst>
                  <a:path w="4425" h="1807" extrusionOk="0">
                    <a:moveTo>
                      <a:pt x="2213" y="0"/>
                    </a:moveTo>
                    <a:cubicBezTo>
                      <a:pt x="1513" y="0"/>
                      <a:pt x="814" y="316"/>
                      <a:pt x="362" y="948"/>
                    </a:cubicBezTo>
                    <a:cubicBezTo>
                      <a:pt x="182" y="1219"/>
                      <a:pt x="46" y="1490"/>
                      <a:pt x="1" y="1806"/>
                    </a:cubicBezTo>
                    <a:lnTo>
                      <a:pt x="4425" y="1806"/>
                    </a:lnTo>
                    <a:cubicBezTo>
                      <a:pt x="4380" y="1490"/>
                      <a:pt x="4244" y="1219"/>
                      <a:pt x="4064" y="948"/>
                    </a:cubicBezTo>
                    <a:cubicBezTo>
                      <a:pt x="3612" y="316"/>
                      <a:pt x="2913"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4305007" y="4282786"/>
                <a:ext cx="181742" cy="254870"/>
              </a:xfrm>
              <a:custGeom>
                <a:avLst/>
                <a:gdLst/>
                <a:ahLst/>
                <a:cxnLst/>
                <a:rect l="l" t="t" r="r" b="b"/>
                <a:pathLst>
                  <a:path w="3703" h="5193" extrusionOk="0">
                    <a:moveTo>
                      <a:pt x="0" y="1"/>
                    </a:moveTo>
                    <a:lnTo>
                      <a:pt x="0" y="5192"/>
                    </a:lnTo>
                    <a:lnTo>
                      <a:pt x="3702" y="5192"/>
                    </a:lnTo>
                    <a:lnTo>
                      <a:pt x="3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318307" y="4296087"/>
                <a:ext cx="155141" cy="228269"/>
              </a:xfrm>
              <a:custGeom>
                <a:avLst/>
                <a:gdLst/>
                <a:ahLst/>
                <a:cxnLst/>
                <a:rect l="l" t="t" r="r" b="b"/>
                <a:pathLst>
                  <a:path w="3161" h="4651" extrusionOk="0">
                    <a:moveTo>
                      <a:pt x="0" y="1"/>
                    </a:moveTo>
                    <a:lnTo>
                      <a:pt x="0" y="4650"/>
                    </a:lnTo>
                    <a:lnTo>
                      <a:pt x="3160" y="4650"/>
                    </a:lnTo>
                    <a:lnTo>
                      <a:pt x="3160" y="1"/>
                    </a:lnTo>
                    <a:close/>
                  </a:path>
                </a:pathLst>
              </a:custGeom>
              <a:solidFill>
                <a:srgbClr val="FF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4309424" y="4417951"/>
                <a:ext cx="166233" cy="4466"/>
              </a:xfrm>
              <a:custGeom>
                <a:avLst/>
                <a:gdLst/>
                <a:ahLst/>
                <a:cxnLst/>
                <a:rect l="l" t="t" r="r" b="b"/>
                <a:pathLst>
                  <a:path w="3387" h="91" extrusionOk="0">
                    <a:moveTo>
                      <a:pt x="1" y="1"/>
                    </a:moveTo>
                    <a:lnTo>
                      <a:pt x="1" y="91"/>
                    </a:lnTo>
                    <a:lnTo>
                      <a:pt x="3386" y="91"/>
                    </a:lnTo>
                    <a:lnTo>
                      <a:pt x="3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4393645" y="4293878"/>
                <a:ext cx="4466" cy="230478"/>
              </a:xfrm>
              <a:custGeom>
                <a:avLst/>
                <a:gdLst/>
                <a:ahLst/>
                <a:cxnLst/>
                <a:rect l="l" t="t" r="r" b="b"/>
                <a:pathLst>
                  <a:path w="91" h="4696" extrusionOk="0">
                    <a:moveTo>
                      <a:pt x="0" y="1"/>
                    </a:moveTo>
                    <a:lnTo>
                      <a:pt x="0" y="4695"/>
                    </a:lnTo>
                    <a:lnTo>
                      <a:pt x="90" y="4695"/>
                    </a:lnTo>
                    <a:lnTo>
                      <a:pt x="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4282872" y="4537607"/>
                <a:ext cx="226012" cy="13350"/>
              </a:xfrm>
              <a:custGeom>
                <a:avLst/>
                <a:gdLst/>
                <a:ahLst/>
                <a:cxnLst/>
                <a:rect l="l" t="t" r="r" b="b"/>
                <a:pathLst>
                  <a:path w="4605" h="272" extrusionOk="0">
                    <a:moveTo>
                      <a:pt x="0" y="0"/>
                    </a:moveTo>
                    <a:lnTo>
                      <a:pt x="0" y="271"/>
                    </a:lnTo>
                    <a:lnTo>
                      <a:pt x="4605" y="271"/>
                    </a:lnTo>
                    <a:lnTo>
                      <a:pt x="4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4287289" y="4196406"/>
                <a:ext cx="217177" cy="88687"/>
              </a:xfrm>
              <a:custGeom>
                <a:avLst/>
                <a:gdLst/>
                <a:ahLst/>
                <a:cxnLst/>
                <a:rect l="l" t="t" r="r" b="b"/>
                <a:pathLst>
                  <a:path w="4425" h="1807" extrusionOk="0">
                    <a:moveTo>
                      <a:pt x="2212" y="0"/>
                    </a:moveTo>
                    <a:cubicBezTo>
                      <a:pt x="1513" y="0"/>
                      <a:pt x="813" y="316"/>
                      <a:pt x="361" y="948"/>
                    </a:cubicBezTo>
                    <a:cubicBezTo>
                      <a:pt x="181" y="1219"/>
                      <a:pt x="45" y="1490"/>
                      <a:pt x="0" y="1806"/>
                    </a:cubicBezTo>
                    <a:lnTo>
                      <a:pt x="4424" y="1806"/>
                    </a:lnTo>
                    <a:cubicBezTo>
                      <a:pt x="4379" y="1490"/>
                      <a:pt x="4244" y="1219"/>
                      <a:pt x="4063" y="948"/>
                    </a:cubicBezTo>
                    <a:cubicBezTo>
                      <a:pt x="3612" y="316"/>
                      <a:pt x="2912"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937204" y="4282786"/>
                <a:ext cx="179533" cy="254870"/>
              </a:xfrm>
              <a:custGeom>
                <a:avLst/>
                <a:gdLst/>
                <a:ahLst/>
                <a:cxnLst/>
                <a:rect l="l" t="t" r="r" b="b"/>
                <a:pathLst>
                  <a:path w="3658" h="5193" extrusionOk="0">
                    <a:moveTo>
                      <a:pt x="1" y="1"/>
                    </a:moveTo>
                    <a:lnTo>
                      <a:pt x="1" y="5192"/>
                    </a:lnTo>
                    <a:lnTo>
                      <a:pt x="3657" y="5192"/>
                    </a:lnTo>
                    <a:lnTo>
                      <a:pt x="3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948296" y="4296087"/>
                <a:ext cx="157349" cy="228269"/>
              </a:xfrm>
              <a:custGeom>
                <a:avLst/>
                <a:gdLst/>
                <a:ahLst/>
                <a:cxnLst/>
                <a:rect l="l" t="t" r="r" b="b"/>
                <a:pathLst>
                  <a:path w="3206" h="4651" extrusionOk="0">
                    <a:moveTo>
                      <a:pt x="1" y="1"/>
                    </a:moveTo>
                    <a:lnTo>
                      <a:pt x="1" y="4650"/>
                    </a:lnTo>
                    <a:lnTo>
                      <a:pt x="3206" y="4650"/>
                    </a:lnTo>
                    <a:lnTo>
                      <a:pt x="32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941671" y="4417951"/>
                <a:ext cx="166184" cy="4466"/>
              </a:xfrm>
              <a:custGeom>
                <a:avLst/>
                <a:gdLst/>
                <a:ahLst/>
                <a:cxnLst/>
                <a:rect l="l" t="t" r="r" b="b"/>
                <a:pathLst>
                  <a:path w="3386" h="91" extrusionOk="0">
                    <a:moveTo>
                      <a:pt x="0" y="1"/>
                    </a:moveTo>
                    <a:lnTo>
                      <a:pt x="0" y="91"/>
                    </a:lnTo>
                    <a:lnTo>
                      <a:pt x="3386" y="91"/>
                    </a:lnTo>
                    <a:lnTo>
                      <a:pt x="3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4023634" y="4293878"/>
                <a:ext cx="6675" cy="230478"/>
              </a:xfrm>
              <a:custGeom>
                <a:avLst/>
                <a:gdLst/>
                <a:ahLst/>
                <a:cxnLst/>
                <a:rect l="l" t="t" r="r" b="b"/>
                <a:pathLst>
                  <a:path w="136" h="4696" extrusionOk="0">
                    <a:moveTo>
                      <a:pt x="0" y="1"/>
                    </a:moveTo>
                    <a:lnTo>
                      <a:pt x="0" y="4695"/>
                    </a:lnTo>
                    <a:lnTo>
                      <a:pt x="136" y="4695"/>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912861" y="4537607"/>
                <a:ext cx="228220" cy="13350"/>
              </a:xfrm>
              <a:custGeom>
                <a:avLst/>
                <a:gdLst/>
                <a:ahLst/>
                <a:cxnLst/>
                <a:rect l="l" t="t" r="r" b="b"/>
                <a:pathLst>
                  <a:path w="4650" h="272" extrusionOk="0">
                    <a:moveTo>
                      <a:pt x="0" y="0"/>
                    </a:moveTo>
                    <a:lnTo>
                      <a:pt x="0" y="271"/>
                    </a:lnTo>
                    <a:lnTo>
                      <a:pt x="4650" y="271"/>
                    </a:lnTo>
                    <a:lnTo>
                      <a:pt x="4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917278" y="4196406"/>
                <a:ext cx="219386" cy="88687"/>
              </a:xfrm>
              <a:custGeom>
                <a:avLst/>
                <a:gdLst/>
                <a:ahLst/>
                <a:cxnLst/>
                <a:rect l="l" t="t" r="r" b="b"/>
                <a:pathLst>
                  <a:path w="4470" h="1807" extrusionOk="0">
                    <a:moveTo>
                      <a:pt x="2218" y="0"/>
                    </a:moveTo>
                    <a:cubicBezTo>
                      <a:pt x="1524" y="0"/>
                      <a:pt x="836" y="316"/>
                      <a:pt x="407" y="948"/>
                    </a:cubicBezTo>
                    <a:cubicBezTo>
                      <a:pt x="181" y="1219"/>
                      <a:pt x="46" y="1490"/>
                      <a:pt x="1" y="1806"/>
                    </a:cubicBezTo>
                    <a:lnTo>
                      <a:pt x="4470" y="1806"/>
                    </a:lnTo>
                    <a:cubicBezTo>
                      <a:pt x="4424" y="1490"/>
                      <a:pt x="4289" y="1219"/>
                      <a:pt x="4063" y="948"/>
                    </a:cubicBezTo>
                    <a:cubicBezTo>
                      <a:pt x="3612" y="316"/>
                      <a:pt x="2912" y="0"/>
                      <a:pt x="2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567242" y="3877339"/>
                <a:ext cx="181693" cy="252662"/>
              </a:xfrm>
              <a:custGeom>
                <a:avLst/>
                <a:gdLst/>
                <a:ahLst/>
                <a:cxnLst/>
                <a:rect l="l" t="t" r="r" b="b"/>
                <a:pathLst>
                  <a:path w="3702" h="5148" extrusionOk="0">
                    <a:moveTo>
                      <a:pt x="0" y="1"/>
                    </a:moveTo>
                    <a:lnTo>
                      <a:pt x="0" y="5147"/>
                    </a:lnTo>
                    <a:lnTo>
                      <a:pt x="3702" y="5147"/>
                    </a:lnTo>
                    <a:lnTo>
                      <a:pt x="3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580494" y="3890640"/>
                <a:ext cx="155141" cy="228269"/>
              </a:xfrm>
              <a:custGeom>
                <a:avLst/>
                <a:gdLst/>
                <a:ahLst/>
                <a:cxnLst/>
                <a:rect l="l" t="t" r="r" b="b"/>
                <a:pathLst>
                  <a:path w="3161" h="4651" extrusionOk="0">
                    <a:moveTo>
                      <a:pt x="1" y="1"/>
                    </a:moveTo>
                    <a:lnTo>
                      <a:pt x="1" y="4650"/>
                    </a:lnTo>
                    <a:lnTo>
                      <a:pt x="3161" y="4650"/>
                    </a:lnTo>
                    <a:lnTo>
                      <a:pt x="3161" y="1"/>
                    </a:lnTo>
                    <a:close/>
                  </a:path>
                </a:pathLst>
              </a:custGeom>
              <a:solidFill>
                <a:srgbClr val="FF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571659" y="4012505"/>
                <a:ext cx="166233" cy="4466"/>
              </a:xfrm>
              <a:custGeom>
                <a:avLst/>
                <a:gdLst/>
                <a:ahLst/>
                <a:cxnLst/>
                <a:rect l="l" t="t" r="r" b="b"/>
                <a:pathLst>
                  <a:path w="3387" h="91" extrusionOk="0">
                    <a:moveTo>
                      <a:pt x="0" y="1"/>
                    </a:moveTo>
                    <a:lnTo>
                      <a:pt x="0" y="91"/>
                    </a:lnTo>
                    <a:lnTo>
                      <a:pt x="3386" y="91"/>
                    </a:lnTo>
                    <a:lnTo>
                      <a:pt x="3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655831" y="3888431"/>
                <a:ext cx="4515" cy="230478"/>
              </a:xfrm>
              <a:custGeom>
                <a:avLst/>
                <a:gdLst/>
                <a:ahLst/>
                <a:cxnLst/>
                <a:rect l="l" t="t" r="r" b="b"/>
                <a:pathLst>
                  <a:path w="92" h="4696" extrusionOk="0">
                    <a:moveTo>
                      <a:pt x="1" y="1"/>
                    </a:moveTo>
                    <a:lnTo>
                      <a:pt x="1" y="4695"/>
                    </a:lnTo>
                    <a:lnTo>
                      <a:pt x="91" y="4695"/>
                    </a:lnTo>
                    <a:lnTo>
                      <a:pt x="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545058" y="4129952"/>
                <a:ext cx="226061" cy="15558"/>
              </a:xfrm>
              <a:custGeom>
                <a:avLst/>
                <a:gdLst/>
                <a:ahLst/>
                <a:cxnLst/>
                <a:rect l="l" t="t" r="r" b="b"/>
                <a:pathLst>
                  <a:path w="4606" h="317" extrusionOk="0">
                    <a:moveTo>
                      <a:pt x="1" y="0"/>
                    </a:moveTo>
                    <a:lnTo>
                      <a:pt x="1" y="316"/>
                    </a:lnTo>
                    <a:lnTo>
                      <a:pt x="4605" y="316"/>
                    </a:lnTo>
                    <a:lnTo>
                      <a:pt x="4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549475" y="3790959"/>
                <a:ext cx="217177" cy="88687"/>
              </a:xfrm>
              <a:custGeom>
                <a:avLst/>
                <a:gdLst/>
                <a:ahLst/>
                <a:cxnLst/>
                <a:rect l="l" t="t" r="r" b="b"/>
                <a:pathLst>
                  <a:path w="4425" h="1807" extrusionOk="0">
                    <a:moveTo>
                      <a:pt x="2213" y="0"/>
                    </a:moveTo>
                    <a:cubicBezTo>
                      <a:pt x="1513" y="0"/>
                      <a:pt x="814" y="316"/>
                      <a:pt x="362" y="948"/>
                    </a:cubicBezTo>
                    <a:cubicBezTo>
                      <a:pt x="182" y="1174"/>
                      <a:pt x="46" y="1490"/>
                      <a:pt x="1" y="1806"/>
                    </a:cubicBezTo>
                    <a:lnTo>
                      <a:pt x="4425" y="1806"/>
                    </a:lnTo>
                    <a:cubicBezTo>
                      <a:pt x="4380" y="1490"/>
                      <a:pt x="4244" y="1174"/>
                      <a:pt x="4064" y="948"/>
                    </a:cubicBezTo>
                    <a:cubicBezTo>
                      <a:pt x="3612" y="316"/>
                      <a:pt x="2913"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4305007" y="3877339"/>
                <a:ext cx="181742" cy="252662"/>
              </a:xfrm>
              <a:custGeom>
                <a:avLst/>
                <a:gdLst/>
                <a:ahLst/>
                <a:cxnLst/>
                <a:rect l="l" t="t" r="r" b="b"/>
                <a:pathLst>
                  <a:path w="3703" h="5148" extrusionOk="0">
                    <a:moveTo>
                      <a:pt x="0" y="1"/>
                    </a:moveTo>
                    <a:lnTo>
                      <a:pt x="0" y="5147"/>
                    </a:lnTo>
                    <a:lnTo>
                      <a:pt x="3702" y="5147"/>
                    </a:lnTo>
                    <a:lnTo>
                      <a:pt x="3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4318307" y="3890640"/>
                <a:ext cx="155141" cy="228269"/>
              </a:xfrm>
              <a:custGeom>
                <a:avLst/>
                <a:gdLst/>
                <a:ahLst/>
                <a:cxnLst/>
                <a:rect l="l" t="t" r="r" b="b"/>
                <a:pathLst>
                  <a:path w="3161" h="4651" extrusionOk="0">
                    <a:moveTo>
                      <a:pt x="0" y="1"/>
                    </a:moveTo>
                    <a:lnTo>
                      <a:pt x="0" y="4650"/>
                    </a:lnTo>
                    <a:lnTo>
                      <a:pt x="3160" y="4650"/>
                    </a:lnTo>
                    <a:lnTo>
                      <a:pt x="3160" y="1"/>
                    </a:lnTo>
                    <a:close/>
                  </a:path>
                </a:pathLst>
              </a:custGeom>
              <a:solidFill>
                <a:srgbClr val="FF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4309424" y="4012505"/>
                <a:ext cx="166233" cy="4466"/>
              </a:xfrm>
              <a:custGeom>
                <a:avLst/>
                <a:gdLst/>
                <a:ahLst/>
                <a:cxnLst/>
                <a:rect l="l" t="t" r="r" b="b"/>
                <a:pathLst>
                  <a:path w="3387" h="91" extrusionOk="0">
                    <a:moveTo>
                      <a:pt x="1" y="1"/>
                    </a:moveTo>
                    <a:lnTo>
                      <a:pt x="1" y="91"/>
                    </a:lnTo>
                    <a:lnTo>
                      <a:pt x="3386" y="91"/>
                    </a:lnTo>
                    <a:lnTo>
                      <a:pt x="3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4393645" y="3888431"/>
                <a:ext cx="4466" cy="230478"/>
              </a:xfrm>
              <a:custGeom>
                <a:avLst/>
                <a:gdLst/>
                <a:ahLst/>
                <a:cxnLst/>
                <a:rect l="l" t="t" r="r" b="b"/>
                <a:pathLst>
                  <a:path w="91" h="4696" extrusionOk="0">
                    <a:moveTo>
                      <a:pt x="0" y="1"/>
                    </a:moveTo>
                    <a:lnTo>
                      <a:pt x="0" y="4695"/>
                    </a:lnTo>
                    <a:lnTo>
                      <a:pt x="90" y="4695"/>
                    </a:lnTo>
                    <a:lnTo>
                      <a:pt x="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4282872" y="4129952"/>
                <a:ext cx="226012" cy="15558"/>
              </a:xfrm>
              <a:custGeom>
                <a:avLst/>
                <a:gdLst/>
                <a:ahLst/>
                <a:cxnLst/>
                <a:rect l="l" t="t" r="r" b="b"/>
                <a:pathLst>
                  <a:path w="4605" h="317" extrusionOk="0">
                    <a:moveTo>
                      <a:pt x="0" y="0"/>
                    </a:moveTo>
                    <a:lnTo>
                      <a:pt x="0" y="316"/>
                    </a:lnTo>
                    <a:lnTo>
                      <a:pt x="4605" y="316"/>
                    </a:lnTo>
                    <a:lnTo>
                      <a:pt x="4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4287289" y="3790959"/>
                <a:ext cx="217177" cy="88687"/>
              </a:xfrm>
              <a:custGeom>
                <a:avLst/>
                <a:gdLst/>
                <a:ahLst/>
                <a:cxnLst/>
                <a:rect l="l" t="t" r="r" b="b"/>
                <a:pathLst>
                  <a:path w="4425" h="1807" extrusionOk="0">
                    <a:moveTo>
                      <a:pt x="2212" y="0"/>
                    </a:moveTo>
                    <a:cubicBezTo>
                      <a:pt x="1513" y="0"/>
                      <a:pt x="813" y="316"/>
                      <a:pt x="361" y="948"/>
                    </a:cubicBezTo>
                    <a:cubicBezTo>
                      <a:pt x="181" y="1174"/>
                      <a:pt x="45" y="1490"/>
                      <a:pt x="0" y="1806"/>
                    </a:cubicBezTo>
                    <a:lnTo>
                      <a:pt x="4424" y="1806"/>
                    </a:lnTo>
                    <a:cubicBezTo>
                      <a:pt x="4379" y="1490"/>
                      <a:pt x="4244" y="1174"/>
                      <a:pt x="4063" y="948"/>
                    </a:cubicBezTo>
                    <a:cubicBezTo>
                      <a:pt x="3612" y="316"/>
                      <a:pt x="2912" y="0"/>
                      <a:pt x="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937204" y="3877339"/>
                <a:ext cx="179533" cy="252662"/>
              </a:xfrm>
              <a:custGeom>
                <a:avLst/>
                <a:gdLst/>
                <a:ahLst/>
                <a:cxnLst/>
                <a:rect l="l" t="t" r="r" b="b"/>
                <a:pathLst>
                  <a:path w="3658" h="5148" extrusionOk="0">
                    <a:moveTo>
                      <a:pt x="1" y="1"/>
                    </a:moveTo>
                    <a:lnTo>
                      <a:pt x="1" y="5147"/>
                    </a:lnTo>
                    <a:lnTo>
                      <a:pt x="3657" y="5147"/>
                    </a:lnTo>
                    <a:lnTo>
                      <a:pt x="36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948296" y="3890640"/>
                <a:ext cx="157349" cy="228269"/>
              </a:xfrm>
              <a:custGeom>
                <a:avLst/>
                <a:gdLst/>
                <a:ahLst/>
                <a:cxnLst/>
                <a:rect l="l" t="t" r="r" b="b"/>
                <a:pathLst>
                  <a:path w="3206" h="4651" extrusionOk="0">
                    <a:moveTo>
                      <a:pt x="1" y="1"/>
                    </a:moveTo>
                    <a:lnTo>
                      <a:pt x="1" y="4650"/>
                    </a:lnTo>
                    <a:lnTo>
                      <a:pt x="3206" y="4650"/>
                    </a:lnTo>
                    <a:lnTo>
                      <a:pt x="3206" y="1"/>
                    </a:lnTo>
                    <a:close/>
                  </a:path>
                </a:pathLst>
              </a:custGeom>
              <a:solidFill>
                <a:srgbClr val="FF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941671" y="4012505"/>
                <a:ext cx="166184" cy="4466"/>
              </a:xfrm>
              <a:custGeom>
                <a:avLst/>
                <a:gdLst/>
                <a:ahLst/>
                <a:cxnLst/>
                <a:rect l="l" t="t" r="r" b="b"/>
                <a:pathLst>
                  <a:path w="3386" h="91" extrusionOk="0">
                    <a:moveTo>
                      <a:pt x="0" y="1"/>
                    </a:moveTo>
                    <a:lnTo>
                      <a:pt x="0" y="91"/>
                    </a:lnTo>
                    <a:lnTo>
                      <a:pt x="3386" y="91"/>
                    </a:lnTo>
                    <a:lnTo>
                      <a:pt x="33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4023634" y="3888431"/>
                <a:ext cx="4466" cy="230478"/>
              </a:xfrm>
              <a:custGeom>
                <a:avLst/>
                <a:gdLst/>
                <a:ahLst/>
                <a:cxnLst/>
                <a:rect l="l" t="t" r="r" b="b"/>
                <a:pathLst>
                  <a:path w="91" h="4696" extrusionOk="0">
                    <a:moveTo>
                      <a:pt x="0" y="1"/>
                    </a:moveTo>
                    <a:lnTo>
                      <a:pt x="0" y="4695"/>
                    </a:lnTo>
                    <a:lnTo>
                      <a:pt x="91" y="4695"/>
                    </a:lnTo>
                    <a:lnTo>
                      <a:pt x="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912861" y="4129952"/>
                <a:ext cx="228220" cy="15558"/>
              </a:xfrm>
              <a:custGeom>
                <a:avLst/>
                <a:gdLst/>
                <a:ahLst/>
                <a:cxnLst/>
                <a:rect l="l" t="t" r="r" b="b"/>
                <a:pathLst>
                  <a:path w="4650" h="317" extrusionOk="0">
                    <a:moveTo>
                      <a:pt x="0" y="0"/>
                    </a:moveTo>
                    <a:lnTo>
                      <a:pt x="0" y="316"/>
                    </a:lnTo>
                    <a:lnTo>
                      <a:pt x="4650" y="316"/>
                    </a:lnTo>
                    <a:lnTo>
                      <a:pt x="4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917278" y="3790959"/>
                <a:ext cx="219386" cy="88687"/>
              </a:xfrm>
              <a:custGeom>
                <a:avLst/>
                <a:gdLst/>
                <a:ahLst/>
                <a:cxnLst/>
                <a:rect l="l" t="t" r="r" b="b"/>
                <a:pathLst>
                  <a:path w="4470" h="1807" extrusionOk="0">
                    <a:moveTo>
                      <a:pt x="2218" y="0"/>
                    </a:moveTo>
                    <a:cubicBezTo>
                      <a:pt x="1524" y="0"/>
                      <a:pt x="836" y="316"/>
                      <a:pt x="407" y="948"/>
                    </a:cubicBezTo>
                    <a:cubicBezTo>
                      <a:pt x="181" y="1174"/>
                      <a:pt x="46" y="1490"/>
                      <a:pt x="1" y="1806"/>
                    </a:cubicBezTo>
                    <a:lnTo>
                      <a:pt x="4470" y="1806"/>
                    </a:lnTo>
                    <a:cubicBezTo>
                      <a:pt x="4424" y="1490"/>
                      <a:pt x="4289" y="1174"/>
                      <a:pt x="4063" y="948"/>
                    </a:cubicBezTo>
                    <a:cubicBezTo>
                      <a:pt x="3612" y="316"/>
                      <a:pt x="2912" y="0"/>
                      <a:pt x="2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567242" y="4701533"/>
                <a:ext cx="181693" cy="252613"/>
              </a:xfrm>
              <a:custGeom>
                <a:avLst/>
                <a:gdLst/>
                <a:ahLst/>
                <a:cxnLst/>
                <a:rect l="l" t="t" r="r" b="b"/>
                <a:pathLst>
                  <a:path w="3702" h="5147" extrusionOk="0">
                    <a:moveTo>
                      <a:pt x="0" y="1"/>
                    </a:moveTo>
                    <a:lnTo>
                      <a:pt x="0" y="5147"/>
                    </a:lnTo>
                    <a:lnTo>
                      <a:pt x="3702" y="5147"/>
                    </a:lnTo>
                    <a:lnTo>
                      <a:pt x="3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580494" y="4714834"/>
                <a:ext cx="155141" cy="228269"/>
              </a:xfrm>
              <a:custGeom>
                <a:avLst/>
                <a:gdLst/>
                <a:ahLst/>
                <a:cxnLst/>
                <a:rect l="l" t="t" r="r" b="b"/>
                <a:pathLst>
                  <a:path w="3161" h="4651" extrusionOk="0">
                    <a:moveTo>
                      <a:pt x="1" y="1"/>
                    </a:moveTo>
                    <a:lnTo>
                      <a:pt x="1" y="4650"/>
                    </a:lnTo>
                    <a:lnTo>
                      <a:pt x="3161" y="4650"/>
                    </a:lnTo>
                    <a:lnTo>
                      <a:pt x="3161" y="1"/>
                    </a:lnTo>
                    <a:close/>
                  </a:path>
                </a:pathLst>
              </a:custGeom>
              <a:solidFill>
                <a:srgbClr val="FF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571659" y="4836698"/>
                <a:ext cx="166233" cy="4466"/>
              </a:xfrm>
              <a:custGeom>
                <a:avLst/>
                <a:gdLst/>
                <a:ahLst/>
                <a:cxnLst/>
                <a:rect l="l" t="t" r="r" b="b"/>
                <a:pathLst>
                  <a:path w="3387" h="91" extrusionOk="0">
                    <a:moveTo>
                      <a:pt x="0" y="0"/>
                    </a:moveTo>
                    <a:lnTo>
                      <a:pt x="0" y="91"/>
                    </a:lnTo>
                    <a:lnTo>
                      <a:pt x="3386" y="91"/>
                    </a:lnTo>
                    <a:lnTo>
                      <a:pt x="3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655831" y="4712625"/>
                <a:ext cx="4515" cy="230478"/>
              </a:xfrm>
              <a:custGeom>
                <a:avLst/>
                <a:gdLst/>
                <a:ahLst/>
                <a:cxnLst/>
                <a:rect l="l" t="t" r="r" b="b"/>
                <a:pathLst>
                  <a:path w="92" h="4696" extrusionOk="0">
                    <a:moveTo>
                      <a:pt x="1" y="0"/>
                    </a:moveTo>
                    <a:lnTo>
                      <a:pt x="1" y="4695"/>
                    </a:lnTo>
                    <a:lnTo>
                      <a:pt x="91" y="4695"/>
                    </a:lnTo>
                    <a:lnTo>
                      <a:pt x="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545058" y="4954097"/>
                <a:ext cx="226061" cy="15558"/>
              </a:xfrm>
              <a:custGeom>
                <a:avLst/>
                <a:gdLst/>
                <a:ahLst/>
                <a:cxnLst/>
                <a:rect l="l" t="t" r="r" b="b"/>
                <a:pathLst>
                  <a:path w="4606" h="317" extrusionOk="0">
                    <a:moveTo>
                      <a:pt x="1" y="1"/>
                    </a:moveTo>
                    <a:lnTo>
                      <a:pt x="1" y="317"/>
                    </a:lnTo>
                    <a:lnTo>
                      <a:pt x="4605" y="317"/>
                    </a:lnTo>
                    <a:lnTo>
                      <a:pt x="4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549475" y="4615153"/>
                <a:ext cx="217177" cy="88638"/>
              </a:xfrm>
              <a:custGeom>
                <a:avLst/>
                <a:gdLst/>
                <a:ahLst/>
                <a:cxnLst/>
                <a:rect l="l" t="t" r="r" b="b"/>
                <a:pathLst>
                  <a:path w="4425" h="1806" extrusionOk="0">
                    <a:moveTo>
                      <a:pt x="2213" y="0"/>
                    </a:moveTo>
                    <a:cubicBezTo>
                      <a:pt x="1513" y="0"/>
                      <a:pt x="814" y="316"/>
                      <a:pt x="362" y="948"/>
                    </a:cubicBezTo>
                    <a:cubicBezTo>
                      <a:pt x="182" y="1174"/>
                      <a:pt x="46" y="1490"/>
                      <a:pt x="1" y="1806"/>
                    </a:cubicBezTo>
                    <a:lnTo>
                      <a:pt x="4425" y="1806"/>
                    </a:lnTo>
                    <a:cubicBezTo>
                      <a:pt x="4380" y="1490"/>
                      <a:pt x="4244" y="1174"/>
                      <a:pt x="4064" y="948"/>
                    </a:cubicBezTo>
                    <a:cubicBezTo>
                      <a:pt x="3612" y="316"/>
                      <a:pt x="2913" y="0"/>
                      <a:pt x="2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892885" y="4652797"/>
                <a:ext cx="268171" cy="487459"/>
              </a:xfrm>
              <a:custGeom>
                <a:avLst/>
                <a:gdLst/>
                <a:ahLst/>
                <a:cxnLst/>
                <a:rect l="l" t="t" r="r" b="b"/>
                <a:pathLst>
                  <a:path w="5464" h="9932" extrusionOk="0">
                    <a:moveTo>
                      <a:pt x="1" y="1"/>
                    </a:moveTo>
                    <a:lnTo>
                      <a:pt x="1" y="9932"/>
                    </a:lnTo>
                    <a:lnTo>
                      <a:pt x="5463" y="9932"/>
                    </a:lnTo>
                    <a:lnTo>
                      <a:pt x="54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910652" y="4672723"/>
                <a:ext cx="232686" cy="447606"/>
              </a:xfrm>
              <a:custGeom>
                <a:avLst/>
                <a:gdLst/>
                <a:ahLst/>
                <a:cxnLst/>
                <a:rect l="l" t="t" r="r" b="b"/>
                <a:pathLst>
                  <a:path w="4741" h="9120" extrusionOk="0">
                    <a:moveTo>
                      <a:pt x="0" y="1"/>
                    </a:moveTo>
                    <a:lnTo>
                      <a:pt x="0" y="9120"/>
                    </a:lnTo>
                    <a:lnTo>
                      <a:pt x="4740" y="9120"/>
                    </a:lnTo>
                    <a:lnTo>
                      <a:pt x="47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4023634" y="4670515"/>
                <a:ext cx="6675" cy="452023"/>
              </a:xfrm>
              <a:custGeom>
                <a:avLst/>
                <a:gdLst/>
                <a:ahLst/>
                <a:cxnLst/>
                <a:rect l="l" t="t" r="r" b="b"/>
                <a:pathLst>
                  <a:path w="136" h="9210" extrusionOk="0">
                    <a:moveTo>
                      <a:pt x="0" y="1"/>
                    </a:moveTo>
                    <a:lnTo>
                      <a:pt x="0" y="9210"/>
                    </a:lnTo>
                    <a:lnTo>
                      <a:pt x="136" y="9210"/>
                    </a:lnTo>
                    <a:lnTo>
                      <a:pt x="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3857450" y="4630662"/>
                <a:ext cx="336833" cy="22184"/>
              </a:xfrm>
              <a:custGeom>
                <a:avLst/>
                <a:gdLst/>
                <a:ahLst/>
                <a:cxnLst/>
                <a:rect l="l" t="t" r="r" b="b"/>
                <a:pathLst>
                  <a:path w="6863" h="452" extrusionOk="0">
                    <a:moveTo>
                      <a:pt x="1" y="0"/>
                    </a:moveTo>
                    <a:lnTo>
                      <a:pt x="1" y="452"/>
                    </a:lnTo>
                    <a:lnTo>
                      <a:pt x="6862" y="452"/>
                    </a:lnTo>
                    <a:lnTo>
                      <a:pt x="6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4305007" y="4701533"/>
                <a:ext cx="181742" cy="252613"/>
              </a:xfrm>
              <a:custGeom>
                <a:avLst/>
                <a:gdLst/>
                <a:ahLst/>
                <a:cxnLst/>
                <a:rect l="l" t="t" r="r" b="b"/>
                <a:pathLst>
                  <a:path w="3703" h="5147" extrusionOk="0">
                    <a:moveTo>
                      <a:pt x="0" y="1"/>
                    </a:moveTo>
                    <a:lnTo>
                      <a:pt x="0" y="5147"/>
                    </a:lnTo>
                    <a:lnTo>
                      <a:pt x="3702" y="5147"/>
                    </a:lnTo>
                    <a:lnTo>
                      <a:pt x="37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4318307" y="4714834"/>
                <a:ext cx="155141" cy="228269"/>
              </a:xfrm>
              <a:custGeom>
                <a:avLst/>
                <a:gdLst/>
                <a:ahLst/>
                <a:cxnLst/>
                <a:rect l="l" t="t" r="r" b="b"/>
                <a:pathLst>
                  <a:path w="3161" h="4651" extrusionOk="0">
                    <a:moveTo>
                      <a:pt x="0" y="1"/>
                    </a:moveTo>
                    <a:lnTo>
                      <a:pt x="0" y="4650"/>
                    </a:lnTo>
                    <a:lnTo>
                      <a:pt x="3160" y="4650"/>
                    </a:lnTo>
                    <a:lnTo>
                      <a:pt x="3160" y="1"/>
                    </a:lnTo>
                    <a:close/>
                  </a:path>
                </a:pathLst>
              </a:custGeom>
              <a:solidFill>
                <a:srgbClr val="FF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4309424" y="4836698"/>
                <a:ext cx="166233" cy="4466"/>
              </a:xfrm>
              <a:custGeom>
                <a:avLst/>
                <a:gdLst/>
                <a:ahLst/>
                <a:cxnLst/>
                <a:rect l="l" t="t" r="r" b="b"/>
                <a:pathLst>
                  <a:path w="3387" h="91" extrusionOk="0">
                    <a:moveTo>
                      <a:pt x="1" y="0"/>
                    </a:moveTo>
                    <a:lnTo>
                      <a:pt x="1" y="91"/>
                    </a:lnTo>
                    <a:lnTo>
                      <a:pt x="3386" y="91"/>
                    </a:lnTo>
                    <a:lnTo>
                      <a:pt x="3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4393645" y="4712625"/>
                <a:ext cx="4466" cy="230478"/>
              </a:xfrm>
              <a:custGeom>
                <a:avLst/>
                <a:gdLst/>
                <a:ahLst/>
                <a:cxnLst/>
                <a:rect l="l" t="t" r="r" b="b"/>
                <a:pathLst>
                  <a:path w="91" h="4696" extrusionOk="0">
                    <a:moveTo>
                      <a:pt x="0" y="0"/>
                    </a:moveTo>
                    <a:lnTo>
                      <a:pt x="0" y="4695"/>
                    </a:lnTo>
                    <a:lnTo>
                      <a:pt x="90" y="4695"/>
                    </a:lnTo>
                    <a:lnTo>
                      <a:pt x="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4282872" y="4954097"/>
                <a:ext cx="226012" cy="15558"/>
              </a:xfrm>
              <a:custGeom>
                <a:avLst/>
                <a:gdLst/>
                <a:ahLst/>
                <a:cxnLst/>
                <a:rect l="l" t="t" r="r" b="b"/>
                <a:pathLst>
                  <a:path w="4605" h="317" extrusionOk="0">
                    <a:moveTo>
                      <a:pt x="0" y="1"/>
                    </a:moveTo>
                    <a:lnTo>
                      <a:pt x="0" y="317"/>
                    </a:lnTo>
                    <a:lnTo>
                      <a:pt x="4605" y="317"/>
                    </a:lnTo>
                    <a:lnTo>
                      <a:pt x="4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4287289" y="4612748"/>
                <a:ext cx="217177" cy="91043"/>
              </a:xfrm>
              <a:custGeom>
                <a:avLst/>
                <a:gdLst/>
                <a:ahLst/>
                <a:cxnLst/>
                <a:rect l="l" t="t" r="r" b="b"/>
                <a:pathLst>
                  <a:path w="4425" h="1855" extrusionOk="0">
                    <a:moveTo>
                      <a:pt x="2192" y="0"/>
                    </a:moveTo>
                    <a:cubicBezTo>
                      <a:pt x="1306" y="0"/>
                      <a:pt x="433" y="515"/>
                      <a:pt x="91" y="1494"/>
                    </a:cubicBezTo>
                    <a:cubicBezTo>
                      <a:pt x="45" y="1629"/>
                      <a:pt x="0" y="1719"/>
                      <a:pt x="0" y="1855"/>
                    </a:cubicBezTo>
                    <a:lnTo>
                      <a:pt x="4424" y="1855"/>
                    </a:lnTo>
                    <a:cubicBezTo>
                      <a:pt x="4379" y="1584"/>
                      <a:pt x="4289" y="1358"/>
                      <a:pt x="4153" y="1133"/>
                    </a:cubicBezTo>
                    <a:cubicBezTo>
                      <a:pt x="3699" y="368"/>
                      <a:pt x="2941" y="0"/>
                      <a:pt x="2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3321304" y="3146249"/>
                <a:ext cx="1411333" cy="516268"/>
              </a:xfrm>
              <a:custGeom>
                <a:avLst/>
                <a:gdLst/>
                <a:ahLst/>
                <a:cxnLst/>
                <a:rect l="l" t="t" r="r" b="b"/>
                <a:pathLst>
                  <a:path w="28756" h="10519" extrusionOk="0">
                    <a:moveTo>
                      <a:pt x="6952" y="0"/>
                    </a:moveTo>
                    <a:lnTo>
                      <a:pt x="6952" y="4153"/>
                    </a:lnTo>
                    <a:lnTo>
                      <a:pt x="4379" y="4153"/>
                    </a:lnTo>
                    <a:lnTo>
                      <a:pt x="0" y="9480"/>
                    </a:lnTo>
                    <a:lnTo>
                      <a:pt x="0" y="10518"/>
                    </a:lnTo>
                    <a:lnTo>
                      <a:pt x="28756" y="10518"/>
                    </a:lnTo>
                    <a:lnTo>
                      <a:pt x="28756" y="9480"/>
                    </a:lnTo>
                    <a:lnTo>
                      <a:pt x="24377" y="4153"/>
                    </a:lnTo>
                    <a:lnTo>
                      <a:pt x="21804" y="4153"/>
                    </a:lnTo>
                    <a:lnTo>
                      <a:pt x="21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3793205" y="3228212"/>
                <a:ext cx="407704" cy="348514"/>
              </a:xfrm>
              <a:custGeom>
                <a:avLst/>
                <a:gdLst/>
                <a:ahLst/>
                <a:cxnLst/>
                <a:rect l="l" t="t" r="r" b="b"/>
                <a:pathLst>
                  <a:path w="8307" h="7101" extrusionOk="0">
                    <a:moveTo>
                      <a:pt x="4741" y="0"/>
                    </a:moveTo>
                    <a:cubicBezTo>
                      <a:pt x="1581" y="0"/>
                      <a:pt x="1" y="3837"/>
                      <a:pt x="2258" y="6049"/>
                    </a:cubicBezTo>
                    <a:cubicBezTo>
                      <a:pt x="2970" y="6776"/>
                      <a:pt x="3851" y="7101"/>
                      <a:pt x="4718" y="7101"/>
                    </a:cubicBezTo>
                    <a:cubicBezTo>
                      <a:pt x="6543" y="7101"/>
                      <a:pt x="8307" y="5664"/>
                      <a:pt x="8307" y="3521"/>
                    </a:cubicBezTo>
                    <a:cubicBezTo>
                      <a:pt x="8307" y="1580"/>
                      <a:pt x="6727" y="0"/>
                      <a:pt x="4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3833106" y="3257022"/>
                <a:ext cx="338993" cy="290649"/>
              </a:xfrm>
              <a:custGeom>
                <a:avLst/>
                <a:gdLst/>
                <a:ahLst/>
                <a:cxnLst/>
                <a:rect l="l" t="t" r="r" b="b"/>
                <a:pathLst>
                  <a:path w="6907" h="5922" extrusionOk="0">
                    <a:moveTo>
                      <a:pt x="3928" y="0"/>
                    </a:moveTo>
                    <a:cubicBezTo>
                      <a:pt x="1309" y="0"/>
                      <a:pt x="0" y="3205"/>
                      <a:pt x="1851" y="5056"/>
                    </a:cubicBezTo>
                    <a:cubicBezTo>
                      <a:pt x="2448" y="5653"/>
                      <a:pt x="3186" y="5921"/>
                      <a:pt x="3912" y="5921"/>
                    </a:cubicBezTo>
                    <a:cubicBezTo>
                      <a:pt x="5436" y="5921"/>
                      <a:pt x="6907" y="4739"/>
                      <a:pt x="6907" y="2934"/>
                    </a:cubicBezTo>
                    <a:cubicBezTo>
                      <a:pt x="6907" y="1309"/>
                      <a:pt x="5553" y="0"/>
                      <a:pt x="3928" y="0"/>
                    </a:cubicBezTo>
                    <a:close/>
                  </a:path>
                </a:pathLst>
              </a:custGeom>
              <a:solidFill>
                <a:srgbClr val="FF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3870751" y="3394396"/>
                <a:ext cx="312441" cy="15509"/>
              </a:xfrm>
              <a:custGeom>
                <a:avLst/>
                <a:gdLst/>
                <a:ahLst/>
                <a:cxnLst/>
                <a:rect l="l" t="t" r="r" b="b"/>
                <a:pathLst>
                  <a:path w="6366" h="316" extrusionOk="0">
                    <a:moveTo>
                      <a:pt x="1" y="0"/>
                    </a:moveTo>
                    <a:lnTo>
                      <a:pt x="1" y="316"/>
                    </a:lnTo>
                    <a:lnTo>
                      <a:pt x="6366" y="316"/>
                    </a:lnTo>
                    <a:lnTo>
                      <a:pt x="6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4019216" y="3245930"/>
                <a:ext cx="15558" cy="312441"/>
              </a:xfrm>
              <a:custGeom>
                <a:avLst/>
                <a:gdLst/>
                <a:ahLst/>
                <a:cxnLst/>
                <a:rect l="l" t="t" r="r" b="b"/>
                <a:pathLst>
                  <a:path w="317" h="6366" extrusionOk="0">
                    <a:moveTo>
                      <a:pt x="0" y="0"/>
                    </a:moveTo>
                    <a:lnTo>
                      <a:pt x="0" y="6366"/>
                    </a:lnTo>
                    <a:lnTo>
                      <a:pt x="316" y="6366"/>
                    </a:lnTo>
                    <a:lnTo>
                      <a:pt x="3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54" name="Google Shape;1654;p51"/>
          <p:cNvSpPr txBox="1">
            <a:spLocks noGrp="1"/>
          </p:cNvSpPr>
          <p:nvPr>
            <p:ph type="subTitle" idx="1"/>
          </p:nvPr>
        </p:nvSpPr>
        <p:spPr>
          <a:xfrm>
            <a:off x="978948" y="1140310"/>
            <a:ext cx="3388657" cy="2883049"/>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lt-LT" dirty="0"/>
              <a:t>Jakobinai buvo politinė grupė, siekusi didesnės lygybės ir griežtų pokyčių.</a:t>
            </a:r>
          </a:p>
          <a:p>
            <a:pPr marL="127000" indent="0"/>
            <a:endParaRPr lang="lt-LT" dirty="0"/>
          </a:p>
          <a:p>
            <a:pPr>
              <a:buFont typeface="Arial" panose="020B0604020202020204" pitchFamily="34" charset="0"/>
              <a:buChar char="•"/>
            </a:pPr>
            <a:r>
              <a:rPr lang="lt-LT" dirty="0"/>
              <a:t>Jų simbolis – </a:t>
            </a:r>
            <a:r>
              <a:rPr lang="lt-LT" b="1" dirty="0"/>
              <a:t>raudona kepurė</a:t>
            </a:r>
            <a:r>
              <a:rPr lang="lt-LT" dirty="0"/>
              <a:t> (</a:t>
            </a:r>
            <a:r>
              <a:rPr lang="lt-LT" i="1" dirty="0" err="1"/>
              <a:t>Phrygian</a:t>
            </a:r>
            <a:r>
              <a:rPr lang="lt-LT" i="1" dirty="0"/>
              <a:t> Cap</a:t>
            </a:r>
            <a:r>
              <a:rPr lang="lt-LT" dirty="0"/>
              <a:t>), kuri reiškė laisvę ir maištą.</a:t>
            </a:r>
          </a:p>
          <a:p>
            <a:pPr marL="127000" indent="0"/>
            <a:endParaRPr lang="lt-LT" dirty="0"/>
          </a:p>
          <a:p>
            <a:pPr>
              <a:buFont typeface="Arial" panose="020B0604020202020204" pitchFamily="34" charset="0"/>
              <a:buChar char="•"/>
            </a:pPr>
            <a:r>
              <a:rPr lang="lt-LT" dirty="0"/>
              <a:t>Jakobinų lyderis – </a:t>
            </a:r>
            <a:r>
              <a:rPr lang="lt-LT" dirty="0" err="1"/>
              <a:t>Maksimiljenas</a:t>
            </a:r>
            <a:r>
              <a:rPr lang="lt-LT" dirty="0"/>
              <a:t> </a:t>
            </a:r>
            <a:r>
              <a:rPr lang="lt-LT" dirty="0" err="1"/>
              <a:t>Robespjeras</a:t>
            </a:r>
            <a:r>
              <a:rPr lang="lt-LT" dirty="0"/>
              <a:t> (</a:t>
            </a:r>
            <a:r>
              <a:rPr lang="lt-LT" dirty="0" err="1"/>
              <a:t>Maximilien</a:t>
            </a:r>
            <a:r>
              <a:rPr lang="lt-LT" dirty="0"/>
              <a:t> </a:t>
            </a:r>
            <a:r>
              <a:rPr lang="lt-LT" dirty="0" err="1"/>
              <a:t>Robespierre</a:t>
            </a:r>
            <a:r>
              <a:rPr lang="lt-LT" dirty="0"/>
              <a:t>).</a:t>
            </a:r>
          </a:p>
          <a:p>
            <a:pPr marL="127000" indent="0"/>
            <a:endParaRPr lang="lt-LT" dirty="0"/>
          </a:p>
        </p:txBody>
      </p:sp>
      <p:sp>
        <p:nvSpPr>
          <p:cNvPr id="1655" name="Google Shape;1655;p51"/>
          <p:cNvSpPr txBox="1">
            <a:spLocks noGrp="1"/>
          </p:cNvSpPr>
          <p:nvPr>
            <p:ph type="title"/>
          </p:nvPr>
        </p:nvSpPr>
        <p:spPr>
          <a:xfrm>
            <a:off x="1172583" y="417238"/>
            <a:ext cx="6992469" cy="927600"/>
          </a:xfrm>
          <a:prstGeom prst="rect">
            <a:avLst/>
          </a:prstGeom>
        </p:spPr>
        <p:txBody>
          <a:bodyPr spcFirstLastPara="1" wrap="square" lIns="91425" tIns="91425" rIns="91425" bIns="91425" anchor="ctr" anchorCtr="0">
            <a:noAutofit/>
          </a:bodyPr>
          <a:lstStyle/>
          <a:p>
            <a:r>
              <a:rPr lang="en-GB" dirty="0" err="1"/>
              <a:t>Revoliucijos</a:t>
            </a:r>
            <a:r>
              <a:rPr lang="en-GB" dirty="0"/>
              <a:t> </a:t>
            </a:r>
            <a:r>
              <a:rPr lang="en-GB" dirty="0" err="1"/>
              <a:t>lyderiai</a:t>
            </a:r>
            <a:r>
              <a:rPr lang="en-GB" dirty="0"/>
              <a:t> – </a:t>
            </a:r>
            <a:r>
              <a:rPr lang="en-GB" dirty="0" err="1"/>
              <a:t>Jakobinai</a:t>
            </a:r>
            <a:br>
              <a:rPr lang="en-GB" dirty="0"/>
            </a:br>
            <a:endParaRPr dirty="0"/>
          </a:p>
        </p:txBody>
      </p:sp>
      <p:grpSp>
        <p:nvGrpSpPr>
          <p:cNvPr id="2" name="Google Shape;940;p37">
            <a:extLst>
              <a:ext uri="{FF2B5EF4-FFF2-40B4-BE49-F238E27FC236}">
                <a16:creationId xmlns:a16="http://schemas.microsoft.com/office/drawing/2014/main" id="{D22B2D66-051D-B302-EA39-57976D61C80D}"/>
              </a:ext>
            </a:extLst>
          </p:cNvPr>
          <p:cNvGrpSpPr/>
          <p:nvPr/>
        </p:nvGrpSpPr>
        <p:grpSpPr>
          <a:xfrm>
            <a:off x="4754875" y="891123"/>
            <a:ext cx="3603812" cy="3585952"/>
            <a:chOff x="4519440" y="679478"/>
            <a:chExt cx="3902352" cy="3782135"/>
          </a:xfrm>
        </p:grpSpPr>
        <p:sp>
          <p:nvSpPr>
            <p:cNvPr id="3" name="Google Shape;941;p37">
              <a:extLst>
                <a:ext uri="{FF2B5EF4-FFF2-40B4-BE49-F238E27FC236}">
                  <a16:creationId xmlns:a16="http://schemas.microsoft.com/office/drawing/2014/main" id="{FBD38B2D-9B54-E2FB-96FE-457BF7EB3BCF}"/>
                </a:ext>
              </a:extLst>
            </p:cNvPr>
            <p:cNvSpPr/>
            <p:nvPr/>
          </p:nvSpPr>
          <p:spPr>
            <a:xfrm>
              <a:off x="5137501" y="908225"/>
              <a:ext cx="3284291" cy="3553389"/>
            </a:xfrm>
            <a:custGeom>
              <a:avLst/>
              <a:gdLst/>
              <a:ahLst/>
              <a:cxnLst/>
              <a:rect l="l" t="t" r="r" b="b"/>
              <a:pathLst>
                <a:path w="166504" h="193487" extrusionOk="0">
                  <a:moveTo>
                    <a:pt x="0" y="1"/>
                  </a:moveTo>
                  <a:lnTo>
                    <a:pt x="0" y="193486"/>
                  </a:lnTo>
                  <a:lnTo>
                    <a:pt x="166504" y="193486"/>
                  </a:lnTo>
                  <a:lnTo>
                    <a:pt x="1665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2;p37">
              <a:extLst>
                <a:ext uri="{FF2B5EF4-FFF2-40B4-BE49-F238E27FC236}">
                  <a16:creationId xmlns:a16="http://schemas.microsoft.com/office/drawing/2014/main" id="{72C921F3-CB6A-418A-3871-5EEAE0E04FAD}"/>
                </a:ext>
              </a:extLst>
            </p:cNvPr>
            <p:cNvSpPr/>
            <p:nvPr/>
          </p:nvSpPr>
          <p:spPr>
            <a:xfrm>
              <a:off x="5235995" y="1021474"/>
              <a:ext cx="3087055" cy="3326891"/>
            </a:xfrm>
            <a:custGeom>
              <a:avLst/>
              <a:gdLst/>
              <a:ahLst/>
              <a:cxnLst/>
              <a:rect l="l" t="t" r="r" b="b"/>
              <a:pathLst>
                <a:path w="155676" h="180883" extrusionOk="0">
                  <a:moveTo>
                    <a:pt x="0" y="1"/>
                  </a:moveTo>
                  <a:lnTo>
                    <a:pt x="0" y="180883"/>
                  </a:lnTo>
                  <a:lnTo>
                    <a:pt x="155676" y="180883"/>
                  </a:lnTo>
                  <a:lnTo>
                    <a:pt x="1556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943;p37">
              <a:extLst>
                <a:ext uri="{FF2B5EF4-FFF2-40B4-BE49-F238E27FC236}">
                  <a16:creationId xmlns:a16="http://schemas.microsoft.com/office/drawing/2014/main" id="{FA9847EF-9E82-378E-250A-CFA69972ABE1}"/>
                </a:ext>
              </a:extLst>
            </p:cNvPr>
            <p:cNvGrpSpPr/>
            <p:nvPr/>
          </p:nvGrpSpPr>
          <p:grpSpPr>
            <a:xfrm>
              <a:off x="4519440" y="679478"/>
              <a:ext cx="3445788" cy="3668886"/>
              <a:chOff x="4519440" y="681881"/>
              <a:chExt cx="3445788" cy="3668886"/>
            </a:xfrm>
          </p:grpSpPr>
          <p:sp>
            <p:nvSpPr>
              <p:cNvPr id="6" name="Google Shape;944;p37">
                <a:extLst>
                  <a:ext uri="{FF2B5EF4-FFF2-40B4-BE49-F238E27FC236}">
                    <a16:creationId xmlns:a16="http://schemas.microsoft.com/office/drawing/2014/main" id="{66FB9E9D-C2E4-F16E-BB14-8C595F3F9DB0}"/>
                  </a:ext>
                </a:extLst>
              </p:cNvPr>
              <p:cNvSpPr/>
              <p:nvPr/>
            </p:nvSpPr>
            <p:spPr>
              <a:xfrm>
                <a:off x="4519440" y="1652600"/>
                <a:ext cx="715574" cy="807693"/>
              </a:xfrm>
              <a:custGeom>
                <a:avLst/>
                <a:gdLst/>
                <a:ahLst/>
                <a:cxnLst/>
                <a:rect l="l" t="t" r="r" b="b"/>
                <a:pathLst>
                  <a:path w="38964" h="43980" extrusionOk="0">
                    <a:moveTo>
                      <a:pt x="20444" y="0"/>
                    </a:moveTo>
                    <a:cubicBezTo>
                      <a:pt x="20228" y="0"/>
                      <a:pt x="20011" y="38"/>
                      <a:pt x="19793" y="119"/>
                    </a:cubicBezTo>
                    <a:cubicBezTo>
                      <a:pt x="19083" y="474"/>
                      <a:pt x="18639" y="1095"/>
                      <a:pt x="18550" y="1894"/>
                    </a:cubicBezTo>
                    <a:cubicBezTo>
                      <a:pt x="18461" y="2692"/>
                      <a:pt x="18550" y="3403"/>
                      <a:pt x="18816" y="4113"/>
                    </a:cubicBezTo>
                    <a:cubicBezTo>
                      <a:pt x="19970" y="8018"/>
                      <a:pt x="22189" y="11834"/>
                      <a:pt x="22721" y="15917"/>
                    </a:cubicBezTo>
                    <a:cubicBezTo>
                      <a:pt x="22810" y="16183"/>
                      <a:pt x="22721" y="16538"/>
                      <a:pt x="22544" y="16804"/>
                    </a:cubicBezTo>
                    <a:cubicBezTo>
                      <a:pt x="22440" y="16908"/>
                      <a:pt x="22275" y="16952"/>
                      <a:pt x="22103" y="16952"/>
                    </a:cubicBezTo>
                    <a:cubicBezTo>
                      <a:pt x="21981" y="16952"/>
                      <a:pt x="21855" y="16930"/>
                      <a:pt x="21745" y="16893"/>
                    </a:cubicBezTo>
                    <a:cubicBezTo>
                      <a:pt x="21479" y="16716"/>
                      <a:pt x="21213" y="16538"/>
                      <a:pt x="21035" y="16272"/>
                    </a:cubicBezTo>
                    <a:cubicBezTo>
                      <a:pt x="17840" y="12722"/>
                      <a:pt x="14556" y="9349"/>
                      <a:pt x="11095" y="6065"/>
                    </a:cubicBezTo>
                    <a:cubicBezTo>
                      <a:pt x="10296" y="5178"/>
                      <a:pt x="9408" y="4556"/>
                      <a:pt x="8343" y="4201"/>
                    </a:cubicBezTo>
                    <a:cubicBezTo>
                      <a:pt x="8121" y="4127"/>
                      <a:pt x="7895" y="4092"/>
                      <a:pt x="7672" y="4092"/>
                    </a:cubicBezTo>
                    <a:cubicBezTo>
                      <a:pt x="6827" y="4092"/>
                      <a:pt x="6032" y="4601"/>
                      <a:pt x="5681" y="5444"/>
                    </a:cubicBezTo>
                    <a:cubicBezTo>
                      <a:pt x="4793" y="8284"/>
                      <a:pt x="8432" y="11479"/>
                      <a:pt x="10207" y="13166"/>
                    </a:cubicBezTo>
                    <a:cubicBezTo>
                      <a:pt x="10828" y="13876"/>
                      <a:pt x="11538" y="14674"/>
                      <a:pt x="12160" y="15384"/>
                    </a:cubicBezTo>
                    <a:lnTo>
                      <a:pt x="15266" y="19201"/>
                    </a:lnTo>
                    <a:cubicBezTo>
                      <a:pt x="15621" y="19645"/>
                      <a:pt x="16065" y="20355"/>
                      <a:pt x="15621" y="20798"/>
                    </a:cubicBezTo>
                    <a:cubicBezTo>
                      <a:pt x="15455" y="20946"/>
                      <a:pt x="15217" y="21005"/>
                      <a:pt x="14935" y="21005"/>
                    </a:cubicBezTo>
                    <a:cubicBezTo>
                      <a:pt x="13859" y="21005"/>
                      <a:pt x="12153" y="20140"/>
                      <a:pt x="11450" y="20000"/>
                    </a:cubicBezTo>
                    <a:cubicBezTo>
                      <a:pt x="9319" y="19556"/>
                      <a:pt x="7189" y="18668"/>
                      <a:pt x="4971" y="18047"/>
                    </a:cubicBezTo>
                    <a:cubicBezTo>
                      <a:pt x="4172" y="17781"/>
                      <a:pt x="3284" y="17603"/>
                      <a:pt x="2485" y="17515"/>
                    </a:cubicBezTo>
                    <a:cubicBezTo>
                      <a:pt x="2351" y="17501"/>
                      <a:pt x="2213" y="17494"/>
                      <a:pt x="2073" y="17494"/>
                    </a:cubicBezTo>
                    <a:cubicBezTo>
                      <a:pt x="1292" y="17494"/>
                      <a:pt x="479" y="17724"/>
                      <a:pt x="178" y="18402"/>
                    </a:cubicBezTo>
                    <a:cubicBezTo>
                      <a:pt x="0" y="18846"/>
                      <a:pt x="89" y="19378"/>
                      <a:pt x="355" y="19822"/>
                    </a:cubicBezTo>
                    <a:cubicBezTo>
                      <a:pt x="799" y="20710"/>
                      <a:pt x="1598" y="21420"/>
                      <a:pt x="2574" y="21952"/>
                    </a:cubicBezTo>
                    <a:cubicBezTo>
                      <a:pt x="6391" y="24260"/>
                      <a:pt x="10473" y="24970"/>
                      <a:pt x="14645" y="26390"/>
                    </a:cubicBezTo>
                    <a:cubicBezTo>
                      <a:pt x="16597" y="27100"/>
                      <a:pt x="14290" y="27633"/>
                      <a:pt x="13491" y="27633"/>
                    </a:cubicBezTo>
                    <a:cubicBezTo>
                      <a:pt x="11805" y="27721"/>
                      <a:pt x="10118" y="27810"/>
                      <a:pt x="8432" y="27988"/>
                    </a:cubicBezTo>
                    <a:cubicBezTo>
                      <a:pt x="7544" y="27988"/>
                      <a:pt x="6657" y="28165"/>
                      <a:pt x="5858" y="28431"/>
                    </a:cubicBezTo>
                    <a:cubicBezTo>
                      <a:pt x="4172" y="29141"/>
                      <a:pt x="3817" y="31005"/>
                      <a:pt x="5681" y="31804"/>
                    </a:cubicBezTo>
                    <a:cubicBezTo>
                      <a:pt x="7988" y="32514"/>
                      <a:pt x="10296" y="33047"/>
                      <a:pt x="12692" y="33313"/>
                    </a:cubicBezTo>
                    <a:cubicBezTo>
                      <a:pt x="13757" y="33402"/>
                      <a:pt x="14822" y="33490"/>
                      <a:pt x="15887" y="33668"/>
                    </a:cubicBezTo>
                    <a:cubicBezTo>
                      <a:pt x="17574" y="36419"/>
                      <a:pt x="19615" y="38993"/>
                      <a:pt x="22011" y="41123"/>
                    </a:cubicBezTo>
                    <a:cubicBezTo>
                      <a:pt x="24104" y="42992"/>
                      <a:pt x="26764" y="43979"/>
                      <a:pt x="29513" y="43979"/>
                    </a:cubicBezTo>
                    <a:cubicBezTo>
                      <a:pt x="30028" y="43979"/>
                      <a:pt x="30546" y="43945"/>
                      <a:pt x="31064" y="43875"/>
                    </a:cubicBezTo>
                    <a:cubicBezTo>
                      <a:pt x="34437" y="42987"/>
                      <a:pt x="37100" y="40502"/>
                      <a:pt x="38076" y="37218"/>
                    </a:cubicBezTo>
                    <a:cubicBezTo>
                      <a:pt x="38964" y="33934"/>
                      <a:pt x="38697" y="30473"/>
                      <a:pt x="37277" y="27455"/>
                    </a:cubicBezTo>
                    <a:cubicBezTo>
                      <a:pt x="35857" y="23905"/>
                      <a:pt x="33106" y="21242"/>
                      <a:pt x="31331" y="17870"/>
                    </a:cubicBezTo>
                    <a:cubicBezTo>
                      <a:pt x="29112" y="13698"/>
                      <a:pt x="27337" y="9349"/>
                      <a:pt x="25295" y="5178"/>
                    </a:cubicBezTo>
                    <a:cubicBezTo>
                      <a:pt x="24569" y="3726"/>
                      <a:pt x="22597" y="0"/>
                      <a:pt x="20444" y="0"/>
                    </a:cubicBezTo>
                    <a:close/>
                  </a:path>
                </a:pathLst>
              </a:custGeom>
              <a:solidFill>
                <a:srgbClr val="EEC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45;p37">
                <a:extLst>
                  <a:ext uri="{FF2B5EF4-FFF2-40B4-BE49-F238E27FC236}">
                    <a16:creationId xmlns:a16="http://schemas.microsoft.com/office/drawing/2014/main" id="{8EBAC5CE-360B-EA92-EF74-3E1F584A1032}"/>
                  </a:ext>
                </a:extLst>
              </p:cNvPr>
              <p:cNvSpPr/>
              <p:nvPr/>
            </p:nvSpPr>
            <p:spPr>
              <a:xfrm>
                <a:off x="5000273" y="1835699"/>
                <a:ext cx="267339" cy="546653"/>
              </a:xfrm>
              <a:custGeom>
                <a:avLst/>
                <a:gdLst/>
                <a:ahLst/>
                <a:cxnLst/>
                <a:rect l="l" t="t" r="r" b="b"/>
                <a:pathLst>
                  <a:path w="14557" h="29766" extrusionOk="0">
                    <a:moveTo>
                      <a:pt x="9675" y="0"/>
                    </a:moveTo>
                    <a:cubicBezTo>
                      <a:pt x="9320" y="0"/>
                      <a:pt x="9054" y="89"/>
                      <a:pt x="8788" y="267"/>
                    </a:cubicBezTo>
                    <a:cubicBezTo>
                      <a:pt x="7900" y="799"/>
                      <a:pt x="7190" y="1687"/>
                      <a:pt x="7012" y="2752"/>
                    </a:cubicBezTo>
                    <a:cubicBezTo>
                      <a:pt x="6480" y="4438"/>
                      <a:pt x="6214" y="6302"/>
                      <a:pt x="6214" y="8077"/>
                    </a:cubicBezTo>
                    <a:cubicBezTo>
                      <a:pt x="6214" y="9408"/>
                      <a:pt x="6657" y="11006"/>
                      <a:pt x="6125" y="12249"/>
                    </a:cubicBezTo>
                    <a:cubicBezTo>
                      <a:pt x="5681" y="13225"/>
                      <a:pt x="4527" y="13580"/>
                      <a:pt x="3640" y="14112"/>
                    </a:cubicBezTo>
                    <a:cubicBezTo>
                      <a:pt x="1953" y="15089"/>
                      <a:pt x="800" y="16686"/>
                      <a:pt x="356" y="18550"/>
                    </a:cubicBezTo>
                    <a:cubicBezTo>
                      <a:pt x="1" y="20414"/>
                      <a:pt x="1" y="22367"/>
                      <a:pt x="622" y="24142"/>
                    </a:cubicBezTo>
                    <a:cubicBezTo>
                      <a:pt x="1066" y="25651"/>
                      <a:pt x="1865" y="27071"/>
                      <a:pt x="3019" y="28224"/>
                    </a:cubicBezTo>
                    <a:cubicBezTo>
                      <a:pt x="3285" y="28402"/>
                      <a:pt x="3640" y="28668"/>
                      <a:pt x="3906" y="28934"/>
                    </a:cubicBezTo>
                    <a:cubicBezTo>
                      <a:pt x="4844" y="29506"/>
                      <a:pt x="5859" y="29766"/>
                      <a:pt x="6867" y="29766"/>
                    </a:cubicBezTo>
                    <a:cubicBezTo>
                      <a:pt x="9768" y="29766"/>
                      <a:pt x="12612" y="27616"/>
                      <a:pt x="13403" y="24585"/>
                    </a:cubicBezTo>
                    <a:cubicBezTo>
                      <a:pt x="13935" y="22278"/>
                      <a:pt x="14202" y="19970"/>
                      <a:pt x="14290" y="17663"/>
                    </a:cubicBezTo>
                    <a:cubicBezTo>
                      <a:pt x="14557" y="15266"/>
                      <a:pt x="14290" y="12959"/>
                      <a:pt x="13403" y="10740"/>
                    </a:cubicBezTo>
                    <a:cubicBezTo>
                      <a:pt x="12072" y="7988"/>
                      <a:pt x="10918" y="6391"/>
                      <a:pt x="11006" y="3107"/>
                    </a:cubicBezTo>
                    <a:cubicBezTo>
                      <a:pt x="11095" y="2486"/>
                      <a:pt x="11095" y="1864"/>
                      <a:pt x="10918" y="1243"/>
                    </a:cubicBezTo>
                    <a:cubicBezTo>
                      <a:pt x="10740" y="622"/>
                      <a:pt x="10296" y="178"/>
                      <a:pt x="9675"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6;p37">
                <a:extLst>
                  <a:ext uri="{FF2B5EF4-FFF2-40B4-BE49-F238E27FC236}">
                    <a16:creationId xmlns:a16="http://schemas.microsoft.com/office/drawing/2014/main" id="{DC75507F-2B51-696B-9E51-B148C4799F48}"/>
                  </a:ext>
                </a:extLst>
              </p:cNvPr>
              <p:cNvSpPr/>
              <p:nvPr/>
            </p:nvSpPr>
            <p:spPr>
              <a:xfrm>
                <a:off x="4990503" y="2273925"/>
                <a:ext cx="355344" cy="302141"/>
              </a:xfrm>
              <a:custGeom>
                <a:avLst/>
                <a:gdLst/>
                <a:ahLst/>
                <a:cxnLst/>
                <a:rect l="l" t="t" r="r" b="b"/>
                <a:pathLst>
                  <a:path w="19349" h="16452" extrusionOk="0">
                    <a:moveTo>
                      <a:pt x="14568" y="1"/>
                    </a:moveTo>
                    <a:cubicBezTo>
                      <a:pt x="14164" y="1"/>
                      <a:pt x="13755" y="121"/>
                      <a:pt x="13402" y="368"/>
                    </a:cubicBezTo>
                    <a:lnTo>
                      <a:pt x="1065" y="9510"/>
                    </a:lnTo>
                    <a:cubicBezTo>
                      <a:pt x="178" y="10220"/>
                      <a:pt x="0" y="11374"/>
                      <a:pt x="622" y="12262"/>
                    </a:cubicBezTo>
                    <a:lnTo>
                      <a:pt x="3196" y="15723"/>
                    </a:lnTo>
                    <a:cubicBezTo>
                      <a:pt x="3564" y="16196"/>
                      <a:pt x="4150" y="16452"/>
                      <a:pt x="4733" y="16452"/>
                    </a:cubicBezTo>
                    <a:cubicBezTo>
                      <a:pt x="5134" y="16452"/>
                      <a:pt x="5533" y="16331"/>
                      <a:pt x="5858" y="16078"/>
                    </a:cubicBezTo>
                    <a:lnTo>
                      <a:pt x="18284" y="6936"/>
                    </a:lnTo>
                    <a:cubicBezTo>
                      <a:pt x="19171" y="6315"/>
                      <a:pt x="19349" y="5072"/>
                      <a:pt x="18639" y="4185"/>
                    </a:cubicBezTo>
                    <a:lnTo>
                      <a:pt x="16154" y="812"/>
                    </a:lnTo>
                    <a:cubicBezTo>
                      <a:pt x="15779" y="278"/>
                      <a:pt x="15180" y="1"/>
                      <a:pt x="14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p37">
                <a:extLst>
                  <a:ext uri="{FF2B5EF4-FFF2-40B4-BE49-F238E27FC236}">
                    <a16:creationId xmlns:a16="http://schemas.microsoft.com/office/drawing/2014/main" id="{AFE09F73-51B3-8DCF-EA45-1E821ECC0D2E}"/>
                  </a:ext>
                </a:extLst>
              </p:cNvPr>
              <p:cNvSpPr/>
              <p:nvPr/>
            </p:nvSpPr>
            <p:spPr>
              <a:xfrm>
                <a:off x="5014946" y="2358826"/>
                <a:ext cx="1556654" cy="1036778"/>
              </a:xfrm>
              <a:custGeom>
                <a:avLst/>
                <a:gdLst/>
                <a:ahLst/>
                <a:cxnLst/>
                <a:rect l="l" t="t" r="r" b="b"/>
                <a:pathLst>
                  <a:path w="84762" h="56454" extrusionOk="0">
                    <a:moveTo>
                      <a:pt x="17249" y="1"/>
                    </a:moveTo>
                    <a:cubicBezTo>
                      <a:pt x="15175" y="1"/>
                      <a:pt x="2249" y="10444"/>
                      <a:pt x="1154" y="11455"/>
                    </a:cubicBezTo>
                    <a:cubicBezTo>
                      <a:pt x="711" y="11721"/>
                      <a:pt x="356" y="12165"/>
                      <a:pt x="178" y="12609"/>
                    </a:cubicBezTo>
                    <a:cubicBezTo>
                      <a:pt x="1" y="13408"/>
                      <a:pt x="267" y="14295"/>
                      <a:pt x="888" y="14828"/>
                    </a:cubicBezTo>
                    <a:cubicBezTo>
                      <a:pt x="10562" y="28318"/>
                      <a:pt x="18817" y="43939"/>
                      <a:pt x="32130" y="54324"/>
                    </a:cubicBezTo>
                    <a:cubicBezTo>
                      <a:pt x="33461" y="55477"/>
                      <a:pt x="34970" y="56187"/>
                      <a:pt x="36656" y="56454"/>
                    </a:cubicBezTo>
                    <a:cubicBezTo>
                      <a:pt x="38254" y="56365"/>
                      <a:pt x="39852" y="55832"/>
                      <a:pt x="41094" y="54945"/>
                    </a:cubicBezTo>
                    <a:cubicBezTo>
                      <a:pt x="52188" y="48377"/>
                      <a:pt x="62395" y="40389"/>
                      <a:pt x="71271" y="31070"/>
                    </a:cubicBezTo>
                    <a:cubicBezTo>
                      <a:pt x="74200" y="27875"/>
                      <a:pt x="77661" y="24946"/>
                      <a:pt x="80146" y="21307"/>
                    </a:cubicBezTo>
                    <a:cubicBezTo>
                      <a:pt x="83164" y="16603"/>
                      <a:pt x="84761" y="11633"/>
                      <a:pt x="81744" y="6307"/>
                    </a:cubicBezTo>
                    <a:cubicBezTo>
                      <a:pt x="80094" y="3073"/>
                      <a:pt x="76726" y="1165"/>
                      <a:pt x="73247" y="1165"/>
                    </a:cubicBezTo>
                    <a:cubicBezTo>
                      <a:pt x="72047" y="1165"/>
                      <a:pt x="70834" y="1392"/>
                      <a:pt x="69673" y="1870"/>
                    </a:cubicBezTo>
                    <a:cubicBezTo>
                      <a:pt x="68874" y="2225"/>
                      <a:pt x="68164" y="2580"/>
                      <a:pt x="67454" y="3023"/>
                    </a:cubicBezTo>
                    <a:cubicBezTo>
                      <a:pt x="64792" y="4887"/>
                      <a:pt x="62218" y="7017"/>
                      <a:pt x="59910" y="9414"/>
                    </a:cubicBezTo>
                    <a:lnTo>
                      <a:pt x="41538" y="26810"/>
                    </a:lnTo>
                    <a:cubicBezTo>
                      <a:pt x="40846" y="27502"/>
                      <a:pt x="39937" y="28248"/>
                      <a:pt x="39024" y="28248"/>
                    </a:cubicBezTo>
                    <a:cubicBezTo>
                      <a:pt x="38766" y="28248"/>
                      <a:pt x="38508" y="28189"/>
                      <a:pt x="38254" y="28052"/>
                    </a:cubicBezTo>
                    <a:cubicBezTo>
                      <a:pt x="37810" y="27875"/>
                      <a:pt x="37455" y="27520"/>
                      <a:pt x="37189" y="27076"/>
                    </a:cubicBezTo>
                    <a:cubicBezTo>
                      <a:pt x="30444" y="18200"/>
                      <a:pt x="23876" y="9236"/>
                      <a:pt x="17485" y="94"/>
                    </a:cubicBezTo>
                    <a:cubicBezTo>
                      <a:pt x="17440" y="31"/>
                      <a:pt x="17360" y="1"/>
                      <a:pt x="17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8;p37">
                <a:extLst>
                  <a:ext uri="{FF2B5EF4-FFF2-40B4-BE49-F238E27FC236}">
                    <a16:creationId xmlns:a16="http://schemas.microsoft.com/office/drawing/2014/main" id="{B17F39D2-0C94-82B1-088D-1D64E6EF663C}"/>
                  </a:ext>
                </a:extLst>
              </p:cNvPr>
              <p:cNvSpPr/>
              <p:nvPr/>
            </p:nvSpPr>
            <p:spPr>
              <a:xfrm>
                <a:off x="5895144" y="2186195"/>
                <a:ext cx="1931539" cy="2164572"/>
              </a:xfrm>
              <a:custGeom>
                <a:avLst/>
                <a:gdLst/>
                <a:ahLst/>
                <a:cxnLst/>
                <a:rect l="l" t="t" r="r" b="b"/>
                <a:pathLst>
                  <a:path w="105175" h="117864" extrusionOk="0">
                    <a:moveTo>
                      <a:pt x="58339" y="1"/>
                    </a:moveTo>
                    <a:cubicBezTo>
                      <a:pt x="56848" y="1"/>
                      <a:pt x="55356" y="90"/>
                      <a:pt x="53874" y="264"/>
                    </a:cubicBezTo>
                    <a:cubicBezTo>
                      <a:pt x="46596" y="796"/>
                      <a:pt x="39674" y="3193"/>
                      <a:pt x="33549" y="7098"/>
                    </a:cubicBezTo>
                    <a:cubicBezTo>
                      <a:pt x="22899" y="14376"/>
                      <a:pt x="17130" y="26802"/>
                      <a:pt x="12870" y="39050"/>
                    </a:cubicBezTo>
                    <a:cubicBezTo>
                      <a:pt x="4793" y="61505"/>
                      <a:pt x="0" y="95232"/>
                      <a:pt x="7544" y="117864"/>
                    </a:cubicBezTo>
                    <a:lnTo>
                      <a:pt x="102601" y="117864"/>
                    </a:lnTo>
                    <a:cubicBezTo>
                      <a:pt x="105174" y="91326"/>
                      <a:pt x="102867" y="64434"/>
                      <a:pt x="95766" y="38695"/>
                    </a:cubicBezTo>
                    <a:cubicBezTo>
                      <a:pt x="93548" y="30796"/>
                      <a:pt x="90885" y="22896"/>
                      <a:pt x="86447" y="16062"/>
                    </a:cubicBezTo>
                    <a:cubicBezTo>
                      <a:pt x="81921" y="9228"/>
                      <a:pt x="75353" y="3459"/>
                      <a:pt x="67454" y="1151"/>
                    </a:cubicBezTo>
                    <a:cubicBezTo>
                      <a:pt x="64469" y="375"/>
                      <a:pt x="61404" y="1"/>
                      <a:pt x="58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9;p37">
                <a:extLst>
                  <a:ext uri="{FF2B5EF4-FFF2-40B4-BE49-F238E27FC236}">
                    <a16:creationId xmlns:a16="http://schemas.microsoft.com/office/drawing/2014/main" id="{C5984911-CE31-FA2F-5BB8-206D039D6358}"/>
                  </a:ext>
                </a:extLst>
              </p:cNvPr>
              <p:cNvSpPr/>
              <p:nvPr/>
            </p:nvSpPr>
            <p:spPr>
              <a:xfrm>
                <a:off x="6301011" y="2295357"/>
                <a:ext cx="951913" cy="984529"/>
              </a:xfrm>
              <a:custGeom>
                <a:avLst/>
                <a:gdLst/>
                <a:ahLst/>
                <a:cxnLst/>
                <a:rect l="l" t="t" r="r" b="b"/>
                <a:pathLst>
                  <a:path w="51833" h="53609" extrusionOk="0">
                    <a:moveTo>
                      <a:pt x="48283" y="0"/>
                    </a:moveTo>
                    <a:lnTo>
                      <a:pt x="48283" y="0"/>
                    </a:lnTo>
                    <a:cubicBezTo>
                      <a:pt x="48282" y="0"/>
                      <a:pt x="36212" y="5059"/>
                      <a:pt x="25739" y="5592"/>
                    </a:cubicBezTo>
                    <a:cubicBezTo>
                      <a:pt x="24318" y="5652"/>
                      <a:pt x="23092" y="5683"/>
                      <a:pt x="22015" y="5683"/>
                    </a:cubicBezTo>
                    <a:cubicBezTo>
                      <a:pt x="15223" y="5683"/>
                      <a:pt x="14395" y="4457"/>
                      <a:pt x="8343" y="1775"/>
                    </a:cubicBezTo>
                    <a:lnTo>
                      <a:pt x="8343" y="1775"/>
                    </a:lnTo>
                    <a:cubicBezTo>
                      <a:pt x="8343" y="1776"/>
                      <a:pt x="0" y="42869"/>
                      <a:pt x="11272" y="53608"/>
                    </a:cubicBezTo>
                    <a:cubicBezTo>
                      <a:pt x="11272" y="53608"/>
                      <a:pt x="51833" y="27070"/>
                      <a:pt x="48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0;p37">
                <a:extLst>
                  <a:ext uri="{FF2B5EF4-FFF2-40B4-BE49-F238E27FC236}">
                    <a16:creationId xmlns:a16="http://schemas.microsoft.com/office/drawing/2014/main" id="{55E08582-6440-0F78-B7B2-8FA339D04A41}"/>
                  </a:ext>
                </a:extLst>
              </p:cNvPr>
              <p:cNvSpPr/>
              <p:nvPr/>
            </p:nvSpPr>
            <p:spPr>
              <a:xfrm>
                <a:off x="6508002" y="2143864"/>
                <a:ext cx="824791" cy="1157656"/>
              </a:xfrm>
              <a:custGeom>
                <a:avLst/>
                <a:gdLst/>
                <a:ahLst/>
                <a:cxnLst/>
                <a:rect l="l" t="t" r="r" b="b"/>
                <a:pathLst>
                  <a:path w="44911" h="63036" extrusionOk="0">
                    <a:moveTo>
                      <a:pt x="36377" y="1"/>
                    </a:moveTo>
                    <a:cubicBezTo>
                      <a:pt x="36056" y="1"/>
                      <a:pt x="35734" y="28"/>
                      <a:pt x="35414" y="84"/>
                    </a:cubicBezTo>
                    <a:cubicBezTo>
                      <a:pt x="30976" y="1238"/>
                      <a:pt x="32751" y="6563"/>
                      <a:pt x="32663" y="9758"/>
                    </a:cubicBezTo>
                    <a:cubicBezTo>
                      <a:pt x="32485" y="14373"/>
                      <a:pt x="31331" y="18900"/>
                      <a:pt x="29379" y="23071"/>
                    </a:cubicBezTo>
                    <a:cubicBezTo>
                      <a:pt x="26716" y="28840"/>
                      <a:pt x="22900" y="34077"/>
                      <a:pt x="18994" y="39136"/>
                    </a:cubicBezTo>
                    <a:cubicBezTo>
                      <a:pt x="12870" y="47213"/>
                      <a:pt x="6569" y="55200"/>
                      <a:pt x="1" y="62922"/>
                    </a:cubicBezTo>
                    <a:cubicBezTo>
                      <a:pt x="1033" y="62998"/>
                      <a:pt x="2063" y="63035"/>
                      <a:pt x="3089" y="63035"/>
                    </a:cubicBezTo>
                    <a:cubicBezTo>
                      <a:pt x="12926" y="63035"/>
                      <a:pt x="22445" y="59597"/>
                      <a:pt x="30000" y="53248"/>
                    </a:cubicBezTo>
                    <a:cubicBezTo>
                      <a:pt x="30621" y="52715"/>
                      <a:pt x="31331" y="51917"/>
                      <a:pt x="31065" y="51029"/>
                    </a:cubicBezTo>
                    <a:cubicBezTo>
                      <a:pt x="30888" y="50496"/>
                      <a:pt x="30533" y="50053"/>
                      <a:pt x="30000" y="49786"/>
                    </a:cubicBezTo>
                    <a:cubicBezTo>
                      <a:pt x="28047" y="48544"/>
                      <a:pt x="25829" y="47656"/>
                      <a:pt x="23610" y="47213"/>
                    </a:cubicBezTo>
                    <a:cubicBezTo>
                      <a:pt x="30355" y="43130"/>
                      <a:pt x="36035" y="37450"/>
                      <a:pt x="39852" y="30527"/>
                    </a:cubicBezTo>
                    <a:cubicBezTo>
                      <a:pt x="43668" y="23604"/>
                      <a:pt x="44911" y="15527"/>
                      <a:pt x="43313" y="7717"/>
                    </a:cubicBezTo>
                    <a:cubicBezTo>
                      <a:pt x="42958" y="5675"/>
                      <a:pt x="42159" y="3811"/>
                      <a:pt x="40917" y="2214"/>
                    </a:cubicBezTo>
                    <a:cubicBezTo>
                      <a:pt x="39794" y="792"/>
                      <a:pt x="38103" y="1"/>
                      <a:pt x="36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1;p37">
                <a:extLst>
                  <a:ext uri="{FF2B5EF4-FFF2-40B4-BE49-F238E27FC236}">
                    <a16:creationId xmlns:a16="http://schemas.microsoft.com/office/drawing/2014/main" id="{B4020B24-9757-6A15-F105-C409238F41A0}"/>
                  </a:ext>
                </a:extLst>
              </p:cNvPr>
              <p:cNvSpPr/>
              <p:nvPr/>
            </p:nvSpPr>
            <p:spPr>
              <a:xfrm>
                <a:off x="6198313" y="2189629"/>
                <a:ext cx="334151" cy="1109815"/>
              </a:xfrm>
              <a:custGeom>
                <a:avLst/>
                <a:gdLst/>
                <a:ahLst/>
                <a:cxnLst/>
                <a:rect l="l" t="t" r="r" b="b"/>
                <a:pathLst>
                  <a:path w="18195" h="60431" extrusionOk="0">
                    <a:moveTo>
                      <a:pt x="16629" y="0"/>
                    </a:moveTo>
                    <a:cubicBezTo>
                      <a:pt x="15789" y="0"/>
                      <a:pt x="14660" y="486"/>
                      <a:pt x="13758" y="1142"/>
                    </a:cubicBezTo>
                    <a:cubicBezTo>
                      <a:pt x="11716" y="2473"/>
                      <a:pt x="10474" y="4692"/>
                      <a:pt x="9054" y="6645"/>
                    </a:cubicBezTo>
                    <a:cubicBezTo>
                      <a:pt x="6125" y="10727"/>
                      <a:pt x="4172" y="15431"/>
                      <a:pt x="3284" y="20402"/>
                    </a:cubicBezTo>
                    <a:cubicBezTo>
                      <a:pt x="2042" y="27147"/>
                      <a:pt x="2929" y="34070"/>
                      <a:pt x="5858" y="40283"/>
                    </a:cubicBezTo>
                    <a:cubicBezTo>
                      <a:pt x="4261" y="39750"/>
                      <a:pt x="2663" y="39307"/>
                      <a:pt x="1066" y="38952"/>
                    </a:cubicBezTo>
                    <a:cubicBezTo>
                      <a:pt x="932" y="38863"/>
                      <a:pt x="799" y="38818"/>
                      <a:pt x="666" y="38818"/>
                    </a:cubicBezTo>
                    <a:cubicBezTo>
                      <a:pt x="533" y="38818"/>
                      <a:pt x="400" y="38863"/>
                      <a:pt x="267" y="38952"/>
                    </a:cubicBezTo>
                    <a:cubicBezTo>
                      <a:pt x="1" y="39129"/>
                      <a:pt x="1" y="39573"/>
                      <a:pt x="1" y="39928"/>
                    </a:cubicBezTo>
                    <a:cubicBezTo>
                      <a:pt x="799" y="43744"/>
                      <a:pt x="2308" y="47383"/>
                      <a:pt x="4616" y="50490"/>
                    </a:cubicBezTo>
                    <a:lnTo>
                      <a:pt x="7012" y="53774"/>
                    </a:lnTo>
                    <a:cubicBezTo>
                      <a:pt x="9142" y="56702"/>
                      <a:pt x="13047" y="60253"/>
                      <a:pt x="16864" y="60430"/>
                    </a:cubicBezTo>
                    <a:cubicBezTo>
                      <a:pt x="12959" y="42235"/>
                      <a:pt x="11716" y="20402"/>
                      <a:pt x="17574" y="2473"/>
                    </a:cubicBezTo>
                    <a:cubicBezTo>
                      <a:pt x="18195" y="659"/>
                      <a:pt x="17608" y="0"/>
                      <a:pt x="16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52;p37">
                <a:extLst>
                  <a:ext uri="{FF2B5EF4-FFF2-40B4-BE49-F238E27FC236}">
                    <a16:creationId xmlns:a16="http://schemas.microsoft.com/office/drawing/2014/main" id="{D5D72DC0-3828-1E07-5320-0B730EA6C1A4}"/>
                  </a:ext>
                </a:extLst>
              </p:cNvPr>
              <p:cNvSpPr/>
              <p:nvPr/>
            </p:nvSpPr>
            <p:spPr>
              <a:xfrm>
                <a:off x="6436287" y="1938249"/>
                <a:ext cx="800347" cy="596312"/>
              </a:xfrm>
              <a:custGeom>
                <a:avLst/>
                <a:gdLst/>
                <a:ahLst/>
                <a:cxnLst/>
                <a:rect l="l" t="t" r="r" b="b"/>
                <a:pathLst>
                  <a:path w="43580" h="32470" extrusionOk="0">
                    <a:moveTo>
                      <a:pt x="36819" y="1"/>
                    </a:moveTo>
                    <a:cubicBezTo>
                      <a:pt x="35179" y="1"/>
                      <a:pt x="33462" y="359"/>
                      <a:pt x="32130" y="718"/>
                    </a:cubicBezTo>
                    <a:cubicBezTo>
                      <a:pt x="28757" y="1606"/>
                      <a:pt x="25740" y="3469"/>
                      <a:pt x="22456" y="4712"/>
                    </a:cubicBezTo>
                    <a:cubicBezTo>
                      <a:pt x="20066" y="5581"/>
                      <a:pt x="17824" y="5874"/>
                      <a:pt x="15615" y="5874"/>
                    </a:cubicBezTo>
                    <a:cubicBezTo>
                      <a:pt x="12409" y="5874"/>
                      <a:pt x="9274" y="5257"/>
                      <a:pt x="5859" y="4889"/>
                    </a:cubicBezTo>
                    <a:cubicBezTo>
                      <a:pt x="5736" y="4877"/>
                      <a:pt x="5617" y="4871"/>
                      <a:pt x="5501" y="4871"/>
                    </a:cubicBezTo>
                    <a:cubicBezTo>
                      <a:pt x="2336" y="4871"/>
                      <a:pt x="1538" y="9421"/>
                      <a:pt x="2308" y="11990"/>
                    </a:cubicBezTo>
                    <a:cubicBezTo>
                      <a:pt x="2663" y="12789"/>
                      <a:pt x="2841" y="13676"/>
                      <a:pt x="2841" y="14475"/>
                    </a:cubicBezTo>
                    <a:cubicBezTo>
                      <a:pt x="2663" y="14919"/>
                      <a:pt x="2575" y="15363"/>
                      <a:pt x="2308" y="15718"/>
                    </a:cubicBezTo>
                    <a:cubicBezTo>
                      <a:pt x="1421" y="18025"/>
                      <a:pt x="1421" y="20599"/>
                      <a:pt x="2220" y="22995"/>
                    </a:cubicBezTo>
                    <a:cubicBezTo>
                      <a:pt x="1" y="25481"/>
                      <a:pt x="2220" y="29119"/>
                      <a:pt x="4527" y="30540"/>
                    </a:cubicBezTo>
                    <a:cubicBezTo>
                      <a:pt x="6774" y="31788"/>
                      <a:pt x="9254" y="32412"/>
                      <a:pt x="11823" y="32412"/>
                    </a:cubicBezTo>
                    <a:cubicBezTo>
                      <a:pt x="11994" y="32412"/>
                      <a:pt x="12166" y="32409"/>
                      <a:pt x="12338" y="32403"/>
                    </a:cubicBezTo>
                    <a:cubicBezTo>
                      <a:pt x="13166" y="32448"/>
                      <a:pt x="13994" y="32470"/>
                      <a:pt x="14822" y="32470"/>
                    </a:cubicBezTo>
                    <a:cubicBezTo>
                      <a:pt x="18960" y="32470"/>
                      <a:pt x="23077" y="31915"/>
                      <a:pt x="27071" y="30806"/>
                    </a:cubicBezTo>
                    <a:cubicBezTo>
                      <a:pt x="31864" y="29386"/>
                      <a:pt x="36213" y="26634"/>
                      <a:pt x="39497" y="22818"/>
                    </a:cubicBezTo>
                    <a:cubicBezTo>
                      <a:pt x="41982" y="19711"/>
                      <a:pt x="43579" y="15185"/>
                      <a:pt x="41715" y="11635"/>
                    </a:cubicBezTo>
                    <a:cubicBezTo>
                      <a:pt x="41627" y="11369"/>
                      <a:pt x="42780" y="8883"/>
                      <a:pt x="42869" y="8440"/>
                    </a:cubicBezTo>
                    <a:cubicBezTo>
                      <a:pt x="43047" y="7375"/>
                      <a:pt x="43047" y="6221"/>
                      <a:pt x="42869" y="5156"/>
                    </a:cubicBezTo>
                    <a:cubicBezTo>
                      <a:pt x="42692" y="3292"/>
                      <a:pt x="41627" y="1694"/>
                      <a:pt x="40118" y="718"/>
                    </a:cubicBezTo>
                    <a:cubicBezTo>
                      <a:pt x="39180" y="193"/>
                      <a:pt x="38020" y="1"/>
                      <a:pt x="368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3;p37">
                <a:extLst>
                  <a:ext uri="{FF2B5EF4-FFF2-40B4-BE49-F238E27FC236}">
                    <a16:creationId xmlns:a16="http://schemas.microsoft.com/office/drawing/2014/main" id="{B2727872-3C49-9D2B-BD7B-1AB812361262}"/>
                  </a:ext>
                </a:extLst>
              </p:cNvPr>
              <p:cNvSpPr/>
              <p:nvPr/>
            </p:nvSpPr>
            <p:spPr>
              <a:xfrm>
                <a:off x="6892694" y="860756"/>
                <a:ext cx="979626" cy="1230565"/>
              </a:xfrm>
              <a:custGeom>
                <a:avLst/>
                <a:gdLst/>
                <a:ahLst/>
                <a:cxnLst/>
                <a:rect l="l" t="t" r="r" b="b"/>
                <a:pathLst>
                  <a:path w="53342" h="67006" extrusionOk="0">
                    <a:moveTo>
                      <a:pt x="16136" y="0"/>
                    </a:moveTo>
                    <a:cubicBezTo>
                      <a:pt x="13653" y="0"/>
                      <a:pt x="11182" y="433"/>
                      <a:pt x="8964" y="1255"/>
                    </a:cubicBezTo>
                    <a:cubicBezTo>
                      <a:pt x="7012" y="1876"/>
                      <a:pt x="5237" y="3118"/>
                      <a:pt x="4083" y="4894"/>
                    </a:cubicBezTo>
                    <a:cubicBezTo>
                      <a:pt x="2308" y="7911"/>
                      <a:pt x="0" y="10929"/>
                      <a:pt x="710" y="14302"/>
                    </a:cubicBezTo>
                    <a:cubicBezTo>
                      <a:pt x="1509" y="17763"/>
                      <a:pt x="3461" y="20692"/>
                      <a:pt x="5414" y="23621"/>
                    </a:cubicBezTo>
                    <a:cubicBezTo>
                      <a:pt x="7367" y="26461"/>
                      <a:pt x="9319" y="29479"/>
                      <a:pt x="9941" y="32851"/>
                    </a:cubicBezTo>
                    <a:cubicBezTo>
                      <a:pt x="10828" y="37467"/>
                      <a:pt x="9231" y="42259"/>
                      <a:pt x="9674" y="46875"/>
                    </a:cubicBezTo>
                    <a:cubicBezTo>
                      <a:pt x="10296" y="52289"/>
                      <a:pt x="13313" y="57081"/>
                      <a:pt x="17840" y="60099"/>
                    </a:cubicBezTo>
                    <a:cubicBezTo>
                      <a:pt x="18372" y="62673"/>
                      <a:pt x="19526" y="65336"/>
                      <a:pt x="21922" y="66312"/>
                    </a:cubicBezTo>
                    <a:cubicBezTo>
                      <a:pt x="22965" y="66754"/>
                      <a:pt x="24153" y="67005"/>
                      <a:pt x="25260" y="67005"/>
                    </a:cubicBezTo>
                    <a:cubicBezTo>
                      <a:pt x="27263" y="67005"/>
                      <a:pt x="28997" y="66183"/>
                      <a:pt x="29112" y="64182"/>
                    </a:cubicBezTo>
                    <a:cubicBezTo>
                      <a:pt x="29181" y="63138"/>
                      <a:pt x="30287" y="62531"/>
                      <a:pt x="31360" y="62531"/>
                    </a:cubicBezTo>
                    <a:cubicBezTo>
                      <a:pt x="31656" y="62531"/>
                      <a:pt x="31949" y="62577"/>
                      <a:pt x="32218" y="62673"/>
                    </a:cubicBezTo>
                    <a:cubicBezTo>
                      <a:pt x="33372" y="63294"/>
                      <a:pt x="34437" y="64093"/>
                      <a:pt x="35324" y="65158"/>
                    </a:cubicBezTo>
                    <a:cubicBezTo>
                      <a:pt x="36148" y="66064"/>
                      <a:pt x="37353" y="66588"/>
                      <a:pt x="38587" y="66588"/>
                    </a:cubicBezTo>
                    <a:cubicBezTo>
                      <a:pt x="38682" y="66588"/>
                      <a:pt x="38779" y="66585"/>
                      <a:pt x="38875" y="66578"/>
                    </a:cubicBezTo>
                    <a:cubicBezTo>
                      <a:pt x="40028" y="66134"/>
                      <a:pt x="40916" y="65158"/>
                      <a:pt x="41182" y="64004"/>
                    </a:cubicBezTo>
                    <a:cubicBezTo>
                      <a:pt x="41626" y="62850"/>
                      <a:pt x="41981" y="63117"/>
                      <a:pt x="42247" y="62052"/>
                    </a:cubicBezTo>
                    <a:cubicBezTo>
                      <a:pt x="42425" y="60632"/>
                      <a:pt x="43934" y="59921"/>
                      <a:pt x="45265" y="59744"/>
                    </a:cubicBezTo>
                    <a:cubicBezTo>
                      <a:pt x="46596" y="59655"/>
                      <a:pt x="48016" y="59478"/>
                      <a:pt x="49348" y="59211"/>
                    </a:cubicBezTo>
                    <a:cubicBezTo>
                      <a:pt x="52099" y="58146"/>
                      <a:pt x="53253" y="54685"/>
                      <a:pt x="53253" y="51756"/>
                    </a:cubicBezTo>
                    <a:cubicBezTo>
                      <a:pt x="53342" y="50602"/>
                      <a:pt x="53164" y="49537"/>
                      <a:pt x="52720" y="48472"/>
                    </a:cubicBezTo>
                    <a:cubicBezTo>
                      <a:pt x="52099" y="47318"/>
                      <a:pt x="51389" y="46165"/>
                      <a:pt x="50501" y="45099"/>
                    </a:cubicBezTo>
                    <a:cubicBezTo>
                      <a:pt x="49348" y="43147"/>
                      <a:pt x="50058" y="41461"/>
                      <a:pt x="50501" y="39508"/>
                    </a:cubicBezTo>
                    <a:cubicBezTo>
                      <a:pt x="51211" y="37644"/>
                      <a:pt x="51300" y="35691"/>
                      <a:pt x="51034" y="33739"/>
                    </a:cubicBezTo>
                    <a:cubicBezTo>
                      <a:pt x="50413" y="31964"/>
                      <a:pt x="49170" y="30455"/>
                      <a:pt x="47395" y="29656"/>
                    </a:cubicBezTo>
                    <a:cubicBezTo>
                      <a:pt x="46419" y="29390"/>
                      <a:pt x="45531" y="28857"/>
                      <a:pt x="44821" y="28236"/>
                    </a:cubicBezTo>
                    <a:cubicBezTo>
                      <a:pt x="43579" y="26816"/>
                      <a:pt x="44289" y="24686"/>
                      <a:pt x="44377" y="22822"/>
                    </a:cubicBezTo>
                    <a:cubicBezTo>
                      <a:pt x="44555" y="19716"/>
                      <a:pt x="42957" y="16787"/>
                      <a:pt x="40206" y="15189"/>
                    </a:cubicBezTo>
                    <a:cubicBezTo>
                      <a:pt x="37543" y="13769"/>
                      <a:pt x="34437" y="14923"/>
                      <a:pt x="32484" y="12083"/>
                    </a:cubicBezTo>
                    <a:cubicBezTo>
                      <a:pt x="31330" y="10574"/>
                      <a:pt x="31153" y="8621"/>
                      <a:pt x="30265" y="7024"/>
                    </a:cubicBezTo>
                    <a:cubicBezTo>
                      <a:pt x="27319" y="2175"/>
                      <a:pt x="21700" y="0"/>
                      <a:pt x="16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4;p37">
                <a:extLst>
                  <a:ext uri="{FF2B5EF4-FFF2-40B4-BE49-F238E27FC236}">
                    <a16:creationId xmlns:a16="http://schemas.microsoft.com/office/drawing/2014/main" id="{32E4DBAB-D95C-7D54-0E1A-A5913D40ED7B}"/>
                  </a:ext>
                </a:extLst>
              </p:cNvPr>
              <p:cNvSpPr/>
              <p:nvPr/>
            </p:nvSpPr>
            <p:spPr>
              <a:xfrm>
                <a:off x="5911434" y="948155"/>
                <a:ext cx="740036" cy="890427"/>
              </a:xfrm>
              <a:custGeom>
                <a:avLst/>
                <a:gdLst/>
                <a:ahLst/>
                <a:cxnLst/>
                <a:rect l="l" t="t" r="r" b="b"/>
                <a:pathLst>
                  <a:path w="40296" h="48485" extrusionOk="0">
                    <a:moveTo>
                      <a:pt x="29323" y="0"/>
                    </a:moveTo>
                    <a:cubicBezTo>
                      <a:pt x="28056" y="0"/>
                      <a:pt x="26817" y="337"/>
                      <a:pt x="25828" y="1111"/>
                    </a:cubicBezTo>
                    <a:cubicBezTo>
                      <a:pt x="25296" y="1555"/>
                      <a:pt x="24763" y="1910"/>
                      <a:pt x="24142" y="2176"/>
                    </a:cubicBezTo>
                    <a:cubicBezTo>
                      <a:pt x="23831" y="2220"/>
                      <a:pt x="23521" y="2242"/>
                      <a:pt x="23221" y="2242"/>
                    </a:cubicBezTo>
                    <a:cubicBezTo>
                      <a:pt x="22922" y="2242"/>
                      <a:pt x="22633" y="2220"/>
                      <a:pt x="22367" y="2176"/>
                    </a:cubicBezTo>
                    <a:cubicBezTo>
                      <a:pt x="22245" y="2170"/>
                      <a:pt x="22123" y="2168"/>
                      <a:pt x="22002" y="2168"/>
                    </a:cubicBezTo>
                    <a:cubicBezTo>
                      <a:pt x="18164" y="2168"/>
                      <a:pt x="14887" y="4869"/>
                      <a:pt x="14113" y="8655"/>
                    </a:cubicBezTo>
                    <a:cubicBezTo>
                      <a:pt x="13669" y="11051"/>
                      <a:pt x="14468" y="13537"/>
                      <a:pt x="14734" y="16022"/>
                    </a:cubicBezTo>
                    <a:cubicBezTo>
                      <a:pt x="14912" y="18507"/>
                      <a:pt x="14379" y="21436"/>
                      <a:pt x="12160" y="22589"/>
                    </a:cubicBezTo>
                    <a:cubicBezTo>
                      <a:pt x="11265" y="23106"/>
                      <a:pt x="10263" y="23222"/>
                      <a:pt x="9221" y="23222"/>
                    </a:cubicBezTo>
                    <a:cubicBezTo>
                      <a:pt x="8375" y="23222"/>
                      <a:pt x="7504" y="23146"/>
                      <a:pt x="6642" y="23146"/>
                    </a:cubicBezTo>
                    <a:cubicBezTo>
                      <a:pt x="5829" y="23146"/>
                      <a:pt x="5026" y="23213"/>
                      <a:pt x="4261" y="23477"/>
                    </a:cubicBezTo>
                    <a:cubicBezTo>
                      <a:pt x="977" y="24542"/>
                      <a:pt x="1" y="29601"/>
                      <a:pt x="2575" y="31820"/>
                    </a:cubicBezTo>
                    <a:cubicBezTo>
                      <a:pt x="3373" y="32530"/>
                      <a:pt x="4438" y="32974"/>
                      <a:pt x="4971" y="33861"/>
                    </a:cubicBezTo>
                    <a:cubicBezTo>
                      <a:pt x="6036" y="35814"/>
                      <a:pt x="4083" y="38033"/>
                      <a:pt x="3285" y="40074"/>
                    </a:cubicBezTo>
                    <a:cubicBezTo>
                      <a:pt x="2067" y="43118"/>
                      <a:pt x="4343" y="47269"/>
                      <a:pt x="7607" y="47269"/>
                    </a:cubicBezTo>
                    <a:cubicBezTo>
                      <a:pt x="7675" y="47269"/>
                      <a:pt x="7743" y="47267"/>
                      <a:pt x="7811" y="47263"/>
                    </a:cubicBezTo>
                    <a:cubicBezTo>
                      <a:pt x="10075" y="47117"/>
                      <a:pt x="12280" y="45288"/>
                      <a:pt x="14374" y="45288"/>
                    </a:cubicBezTo>
                    <a:cubicBezTo>
                      <a:pt x="14825" y="45288"/>
                      <a:pt x="15270" y="45373"/>
                      <a:pt x="15710" y="45577"/>
                    </a:cubicBezTo>
                    <a:cubicBezTo>
                      <a:pt x="16953" y="46198"/>
                      <a:pt x="17663" y="47618"/>
                      <a:pt x="18905" y="48240"/>
                    </a:cubicBezTo>
                    <a:cubicBezTo>
                      <a:pt x="19345" y="48404"/>
                      <a:pt x="19810" y="48484"/>
                      <a:pt x="20277" y="48484"/>
                    </a:cubicBezTo>
                    <a:cubicBezTo>
                      <a:pt x="21319" y="48484"/>
                      <a:pt x="22369" y="48087"/>
                      <a:pt x="23166" y="47352"/>
                    </a:cubicBezTo>
                    <a:cubicBezTo>
                      <a:pt x="24320" y="46198"/>
                      <a:pt x="25118" y="44956"/>
                      <a:pt x="25740" y="43447"/>
                    </a:cubicBezTo>
                    <a:cubicBezTo>
                      <a:pt x="26627" y="41494"/>
                      <a:pt x="26982" y="39275"/>
                      <a:pt x="26627" y="37145"/>
                    </a:cubicBezTo>
                    <a:cubicBezTo>
                      <a:pt x="25917" y="31997"/>
                      <a:pt x="25740" y="26406"/>
                      <a:pt x="28402" y="21968"/>
                    </a:cubicBezTo>
                    <a:cubicBezTo>
                      <a:pt x="30089" y="19128"/>
                      <a:pt x="32840" y="17087"/>
                      <a:pt x="35059" y="14602"/>
                    </a:cubicBezTo>
                    <a:cubicBezTo>
                      <a:pt x="37278" y="12028"/>
                      <a:pt x="40295" y="9454"/>
                      <a:pt x="38432" y="6702"/>
                    </a:cubicBezTo>
                    <a:cubicBezTo>
                      <a:pt x="37189" y="4395"/>
                      <a:pt x="35414" y="2442"/>
                      <a:pt x="33195" y="1022"/>
                    </a:cubicBezTo>
                    <a:cubicBezTo>
                      <a:pt x="32051" y="381"/>
                      <a:pt x="30671" y="0"/>
                      <a:pt x="29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5;p37">
                <a:extLst>
                  <a:ext uri="{FF2B5EF4-FFF2-40B4-BE49-F238E27FC236}">
                    <a16:creationId xmlns:a16="http://schemas.microsoft.com/office/drawing/2014/main" id="{8E70FAEE-DBFC-8D43-AC30-C1890813F925}"/>
                  </a:ext>
                </a:extLst>
              </p:cNvPr>
              <p:cNvSpPr/>
              <p:nvPr/>
            </p:nvSpPr>
            <p:spPr>
              <a:xfrm>
                <a:off x="7246386" y="945731"/>
                <a:ext cx="18" cy="1653"/>
              </a:xfrm>
              <a:custGeom>
                <a:avLst/>
                <a:gdLst/>
                <a:ahLst/>
                <a:cxnLst/>
                <a:rect l="l" t="t" r="r" b="b"/>
                <a:pathLst>
                  <a:path w="1" h="90" extrusionOk="0">
                    <a:moveTo>
                      <a:pt x="1" y="0"/>
                    </a:moveTo>
                    <a:lnTo>
                      <a:pt x="1" y="8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56;p37">
                <a:extLst>
                  <a:ext uri="{FF2B5EF4-FFF2-40B4-BE49-F238E27FC236}">
                    <a16:creationId xmlns:a16="http://schemas.microsoft.com/office/drawing/2014/main" id="{C40CB5F1-D682-90AF-FB56-E176184A8AC3}"/>
                  </a:ext>
                </a:extLst>
              </p:cNvPr>
              <p:cNvSpPr/>
              <p:nvPr/>
            </p:nvSpPr>
            <p:spPr>
              <a:xfrm>
                <a:off x="6429768" y="681881"/>
                <a:ext cx="893255" cy="542998"/>
              </a:xfrm>
              <a:custGeom>
                <a:avLst/>
                <a:gdLst/>
                <a:ahLst/>
                <a:cxnLst/>
                <a:rect l="l" t="t" r="r" b="b"/>
                <a:pathLst>
                  <a:path w="48639" h="29567" extrusionOk="0">
                    <a:moveTo>
                      <a:pt x="14188" y="1"/>
                    </a:moveTo>
                    <a:cubicBezTo>
                      <a:pt x="12810" y="1"/>
                      <a:pt x="11422" y="409"/>
                      <a:pt x="10208" y="1232"/>
                    </a:cubicBezTo>
                    <a:cubicBezTo>
                      <a:pt x="7190" y="3362"/>
                      <a:pt x="9586" y="5403"/>
                      <a:pt x="9142" y="7533"/>
                    </a:cubicBezTo>
                    <a:cubicBezTo>
                      <a:pt x="8699" y="9575"/>
                      <a:pt x="5770" y="10107"/>
                      <a:pt x="3906" y="11172"/>
                    </a:cubicBezTo>
                    <a:cubicBezTo>
                      <a:pt x="888" y="12770"/>
                      <a:pt x="1" y="17474"/>
                      <a:pt x="2663" y="19515"/>
                    </a:cubicBezTo>
                    <a:cubicBezTo>
                      <a:pt x="4882" y="21201"/>
                      <a:pt x="8699" y="20846"/>
                      <a:pt x="9764" y="23420"/>
                    </a:cubicBezTo>
                    <a:cubicBezTo>
                      <a:pt x="10385" y="24663"/>
                      <a:pt x="9941" y="26172"/>
                      <a:pt x="10474" y="27503"/>
                    </a:cubicBezTo>
                    <a:cubicBezTo>
                      <a:pt x="11204" y="28721"/>
                      <a:pt x="12454" y="29567"/>
                      <a:pt x="13885" y="29567"/>
                    </a:cubicBezTo>
                    <a:cubicBezTo>
                      <a:pt x="14018" y="29567"/>
                      <a:pt x="14154" y="29560"/>
                      <a:pt x="14290" y="29544"/>
                    </a:cubicBezTo>
                    <a:cubicBezTo>
                      <a:pt x="15888" y="29456"/>
                      <a:pt x="17397" y="29012"/>
                      <a:pt x="18728" y="28302"/>
                    </a:cubicBezTo>
                    <a:cubicBezTo>
                      <a:pt x="20681" y="27414"/>
                      <a:pt x="22278" y="25994"/>
                      <a:pt x="23432" y="24219"/>
                    </a:cubicBezTo>
                    <a:cubicBezTo>
                      <a:pt x="26183" y="19781"/>
                      <a:pt x="29734" y="15344"/>
                      <a:pt x="34704" y="13657"/>
                    </a:cubicBezTo>
                    <a:cubicBezTo>
                      <a:pt x="37899" y="12592"/>
                      <a:pt x="41272" y="12770"/>
                      <a:pt x="44467" y="12237"/>
                    </a:cubicBezTo>
                    <a:lnTo>
                      <a:pt x="44467" y="14367"/>
                    </a:lnTo>
                    <a:cubicBezTo>
                      <a:pt x="44733" y="13835"/>
                      <a:pt x="48638" y="12237"/>
                      <a:pt x="45709" y="9841"/>
                    </a:cubicBezTo>
                    <a:cubicBezTo>
                      <a:pt x="38964" y="5936"/>
                      <a:pt x="31420" y="3805"/>
                      <a:pt x="23698" y="3628"/>
                    </a:cubicBezTo>
                    <a:lnTo>
                      <a:pt x="21923" y="3628"/>
                    </a:lnTo>
                    <a:cubicBezTo>
                      <a:pt x="20858" y="3273"/>
                      <a:pt x="19793" y="2740"/>
                      <a:pt x="18994" y="1942"/>
                    </a:cubicBezTo>
                    <a:cubicBezTo>
                      <a:pt x="17656" y="653"/>
                      <a:pt x="15930" y="1"/>
                      <a:pt x="14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57;p37">
                <a:extLst>
                  <a:ext uri="{FF2B5EF4-FFF2-40B4-BE49-F238E27FC236}">
                    <a16:creationId xmlns:a16="http://schemas.microsoft.com/office/drawing/2014/main" id="{43EC4779-9D86-382C-C6FA-F2882CAA83B9}"/>
                  </a:ext>
                </a:extLst>
              </p:cNvPr>
              <p:cNvSpPr/>
              <p:nvPr/>
            </p:nvSpPr>
            <p:spPr>
              <a:xfrm>
                <a:off x="6268413" y="887973"/>
                <a:ext cx="1206195" cy="1323125"/>
              </a:xfrm>
              <a:custGeom>
                <a:avLst/>
                <a:gdLst/>
                <a:ahLst/>
                <a:cxnLst/>
                <a:rect l="l" t="t" r="r" b="b"/>
                <a:pathLst>
                  <a:path w="65679" h="72046" extrusionOk="0">
                    <a:moveTo>
                      <a:pt x="46569" y="12818"/>
                    </a:moveTo>
                    <a:cubicBezTo>
                      <a:pt x="46578" y="12819"/>
                      <a:pt x="46587" y="12819"/>
                      <a:pt x="46596" y="12820"/>
                    </a:cubicBezTo>
                    <a:cubicBezTo>
                      <a:pt x="46587" y="12819"/>
                      <a:pt x="46578" y="12818"/>
                      <a:pt x="46569" y="12818"/>
                    </a:cubicBezTo>
                    <a:close/>
                    <a:moveTo>
                      <a:pt x="34217" y="0"/>
                    </a:moveTo>
                    <a:cubicBezTo>
                      <a:pt x="27251" y="0"/>
                      <a:pt x="20357" y="978"/>
                      <a:pt x="14733" y="4920"/>
                    </a:cubicBezTo>
                    <a:cubicBezTo>
                      <a:pt x="6302" y="10778"/>
                      <a:pt x="3195" y="21606"/>
                      <a:pt x="1509" y="31724"/>
                    </a:cubicBezTo>
                    <a:cubicBezTo>
                      <a:pt x="621" y="37227"/>
                      <a:pt x="0" y="42819"/>
                      <a:pt x="799" y="48321"/>
                    </a:cubicBezTo>
                    <a:cubicBezTo>
                      <a:pt x="1598" y="53824"/>
                      <a:pt x="4083" y="59238"/>
                      <a:pt x="8343" y="62700"/>
                    </a:cubicBezTo>
                    <a:cubicBezTo>
                      <a:pt x="9142" y="63321"/>
                      <a:pt x="9941" y="63942"/>
                      <a:pt x="10651" y="64564"/>
                    </a:cubicBezTo>
                    <a:cubicBezTo>
                      <a:pt x="11716" y="65629"/>
                      <a:pt x="12426" y="66960"/>
                      <a:pt x="13402" y="68025"/>
                    </a:cubicBezTo>
                    <a:cubicBezTo>
                      <a:pt x="15555" y="70635"/>
                      <a:pt x="18716" y="72046"/>
                      <a:pt x="22002" y="72046"/>
                    </a:cubicBezTo>
                    <a:cubicBezTo>
                      <a:pt x="23186" y="72046"/>
                      <a:pt x="24386" y="71863"/>
                      <a:pt x="25561" y="71486"/>
                    </a:cubicBezTo>
                    <a:cubicBezTo>
                      <a:pt x="26626" y="71043"/>
                      <a:pt x="27691" y="70688"/>
                      <a:pt x="28757" y="70421"/>
                    </a:cubicBezTo>
                    <a:cubicBezTo>
                      <a:pt x="29601" y="70291"/>
                      <a:pt x="30446" y="70209"/>
                      <a:pt x="31290" y="70209"/>
                    </a:cubicBezTo>
                    <a:cubicBezTo>
                      <a:pt x="31600" y="70209"/>
                      <a:pt x="31909" y="70220"/>
                      <a:pt x="32218" y="70244"/>
                    </a:cubicBezTo>
                    <a:cubicBezTo>
                      <a:pt x="42780" y="70244"/>
                      <a:pt x="52188" y="63587"/>
                      <a:pt x="55649" y="53647"/>
                    </a:cubicBezTo>
                    <a:cubicBezTo>
                      <a:pt x="56044" y="53728"/>
                      <a:pt x="56442" y="53767"/>
                      <a:pt x="56839" y="53767"/>
                    </a:cubicBezTo>
                    <a:cubicBezTo>
                      <a:pt x="59475" y="53767"/>
                      <a:pt x="62071" y="52056"/>
                      <a:pt x="63460" y="49742"/>
                    </a:cubicBezTo>
                    <a:cubicBezTo>
                      <a:pt x="65057" y="47079"/>
                      <a:pt x="65678" y="44061"/>
                      <a:pt x="65235" y="40955"/>
                    </a:cubicBezTo>
                    <a:cubicBezTo>
                      <a:pt x="65235" y="40955"/>
                      <a:pt x="65235" y="40866"/>
                      <a:pt x="65146" y="40777"/>
                    </a:cubicBezTo>
                    <a:cubicBezTo>
                      <a:pt x="65057" y="40777"/>
                      <a:pt x="65057" y="40689"/>
                      <a:pt x="64968" y="40689"/>
                    </a:cubicBezTo>
                    <a:cubicBezTo>
                      <a:pt x="62509" y="40176"/>
                      <a:pt x="60197" y="38835"/>
                      <a:pt x="58187" y="38835"/>
                    </a:cubicBezTo>
                    <a:cubicBezTo>
                      <a:pt x="56716" y="38835"/>
                      <a:pt x="55406" y="39554"/>
                      <a:pt x="54318" y="41842"/>
                    </a:cubicBezTo>
                    <a:cubicBezTo>
                      <a:pt x="53342" y="43795"/>
                      <a:pt x="53164" y="46813"/>
                      <a:pt x="51566" y="48499"/>
                    </a:cubicBezTo>
                    <a:cubicBezTo>
                      <a:pt x="50813" y="49252"/>
                      <a:pt x="49265" y="50119"/>
                      <a:pt x="47965" y="50119"/>
                    </a:cubicBezTo>
                    <a:cubicBezTo>
                      <a:pt x="46968" y="50119"/>
                      <a:pt x="46117" y="49608"/>
                      <a:pt x="45886" y="48144"/>
                    </a:cubicBezTo>
                    <a:cubicBezTo>
                      <a:pt x="45886" y="47256"/>
                      <a:pt x="46064" y="46458"/>
                      <a:pt x="46419" y="45748"/>
                    </a:cubicBezTo>
                    <a:cubicBezTo>
                      <a:pt x="48371" y="41221"/>
                      <a:pt x="50324" y="36783"/>
                      <a:pt x="52277" y="32257"/>
                    </a:cubicBezTo>
                    <a:cubicBezTo>
                      <a:pt x="52454" y="31813"/>
                      <a:pt x="52632" y="31369"/>
                      <a:pt x="52632" y="30926"/>
                    </a:cubicBezTo>
                    <a:cubicBezTo>
                      <a:pt x="52543" y="30393"/>
                      <a:pt x="52365" y="29860"/>
                      <a:pt x="52099" y="29417"/>
                    </a:cubicBezTo>
                    <a:cubicBezTo>
                      <a:pt x="51569" y="28534"/>
                      <a:pt x="44281" y="12818"/>
                      <a:pt x="46557" y="12818"/>
                    </a:cubicBezTo>
                    <a:cubicBezTo>
                      <a:pt x="46561" y="12818"/>
                      <a:pt x="46565" y="12818"/>
                      <a:pt x="46569" y="12818"/>
                    </a:cubicBezTo>
                    <a:lnTo>
                      <a:pt x="46569" y="12818"/>
                    </a:lnTo>
                    <a:cubicBezTo>
                      <a:pt x="44630" y="12715"/>
                      <a:pt x="43131" y="11036"/>
                      <a:pt x="42247" y="9269"/>
                    </a:cubicBezTo>
                    <a:cubicBezTo>
                      <a:pt x="41005" y="6607"/>
                      <a:pt x="40561" y="2879"/>
                      <a:pt x="41981" y="305"/>
                    </a:cubicBezTo>
                    <a:cubicBezTo>
                      <a:pt x="39425" y="136"/>
                      <a:pt x="36816" y="0"/>
                      <a:pt x="34217"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58;p37">
                <a:extLst>
                  <a:ext uri="{FF2B5EF4-FFF2-40B4-BE49-F238E27FC236}">
                    <a16:creationId xmlns:a16="http://schemas.microsoft.com/office/drawing/2014/main" id="{67CBA76B-567C-AA48-7AAA-0135783EC7B7}"/>
                  </a:ext>
                </a:extLst>
              </p:cNvPr>
              <p:cNvSpPr/>
              <p:nvPr/>
            </p:nvSpPr>
            <p:spPr>
              <a:xfrm>
                <a:off x="6809556" y="1453946"/>
                <a:ext cx="66849" cy="108243"/>
              </a:xfrm>
              <a:custGeom>
                <a:avLst/>
                <a:gdLst/>
                <a:ahLst/>
                <a:cxnLst/>
                <a:rect l="l" t="t" r="r" b="b"/>
                <a:pathLst>
                  <a:path w="3640" h="5894" extrusionOk="0">
                    <a:moveTo>
                      <a:pt x="2126" y="1"/>
                    </a:moveTo>
                    <a:cubicBezTo>
                      <a:pt x="1291" y="1"/>
                      <a:pt x="432" y="1110"/>
                      <a:pt x="267" y="2681"/>
                    </a:cubicBezTo>
                    <a:cubicBezTo>
                      <a:pt x="1" y="4279"/>
                      <a:pt x="533" y="5788"/>
                      <a:pt x="1332" y="5877"/>
                    </a:cubicBezTo>
                    <a:cubicBezTo>
                      <a:pt x="1389" y="5888"/>
                      <a:pt x="1446" y="5893"/>
                      <a:pt x="1502" y="5893"/>
                    </a:cubicBezTo>
                    <a:cubicBezTo>
                      <a:pt x="2331" y="5893"/>
                      <a:pt x="3124" y="4709"/>
                      <a:pt x="3373" y="3214"/>
                    </a:cubicBezTo>
                    <a:cubicBezTo>
                      <a:pt x="3640" y="1528"/>
                      <a:pt x="3107" y="108"/>
                      <a:pt x="2308" y="19"/>
                    </a:cubicBezTo>
                    <a:cubicBezTo>
                      <a:pt x="2248" y="7"/>
                      <a:pt x="2187" y="1"/>
                      <a:pt x="212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59;p37">
                <a:extLst>
                  <a:ext uri="{FF2B5EF4-FFF2-40B4-BE49-F238E27FC236}">
                    <a16:creationId xmlns:a16="http://schemas.microsoft.com/office/drawing/2014/main" id="{0D9A1936-BDCE-F0D2-7915-AE2E8A2F2E7D}"/>
                  </a:ext>
                </a:extLst>
              </p:cNvPr>
              <p:cNvSpPr/>
              <p:nvPr/>
            </p:nvSpPr>
            <p:spPr>
              <a:xfrm>
                <a:off x="6465634" y="1411578"/>
                <a:ext cx="66849" cy="108225"/>
              </a:xfrm>
              <a:custGeom>
                <a:avLst/>
                <a:gdLst/>
                <a:ahLst/>
                <a:cxnLst/>
                <a:rect l="l" t="t" r="r" b="b"/>
                <a:pathLst>
                  <a:path w="3640" h="5893" extrusionOk="0">
                    <a:moveTo>
                      <a:pt x="2054" y="0"/>
                    </a:moveTo>
                    <a:cubicBezTo>
                      <a:pt x="1291" y="0"/>
                      <a:pt x="426" y="1109"/>
                      <a:pt x="178" y="2681"/>
                    </a:cubicBezTo>
                    <a:cubicBezTo>
                      <a:pt x="0" y="4278"/>
                      <a:pt x="444" y="5787"/>
                      <a:pt x="1332" y="5876"/>
                    </a:cubicBezTo>
                    <a:cubicBezTo>
                      <a:pt x="1383" y="5887"/>
                      <a:pt x="1435" y="5893"/>
                      <a:pt x="1487" y="5893"/>
                    </a:cubicBezTo>
                    <a:cubicBezTo>
                      <a:pt x="2253" y="5893"/>
                      <a:pt x="3124" y="4709"/>
                      <a:pt x="3373" y="3213"/>
                    </a:cubicBezTo>
                    <a:cubicBezTo>
                      <a:pt x="3639" y="1527"/>
                      <a:pt x="3107" y="107"/>
                      <a:pt x="2219" y="18"/>
                    </a:cubicBezTo>
                    <a:cubicBezTo>
                      <a:pt x="2165" y="6"/>
                      <a:pt x="2110" y="0"/>
                      <a:pt x="20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60;p37">
                <a:extLst>
                  <a:ext uri="{FF2B5EF4-FFF2-40B4-BE49-F238E27FC236}">
                    <a16:creationId xmlns:a16="http://schemas.microsoft.com/office/drawing/2014/main" id="{011A9054-156F-60E5-F11B-EA136F23DAEF}"/>
                  </a:ext>
                </a:extLst>
              </p:cNvPr>
              <p:cNvSpPr/>
              <p:nvPr/>
            </p:nvSpPr>
            <p:spPr>
              <a:xfrm>
                <a:off x="6446076" y="1442964"/>
                <a:ext cx="215164" cy="408070"/>
              </a:xfrm>
              <a:custGeom>
                <a:avLst/>
                <a:gdLst/>
                <a:ahLst/>
                <a:cxnLst/>
                <a:rect l="l" t="t" r="r" b="b"/>
                <a:pathLst>
                  <a:path w="11716" h="22220" extrusionOk="0">
                    <a:moveTo>
                      <a:pt x="10115" y="1"/>
                    </a:moveTo>
                    <a:cubicBezTo>
                      <a:pt x="9730" y="1"/>
                      <a:pt x="9350" y="182"/>
                      <a:pt x="9053" y="528"/>
                    </a:cubicBezTo>
                    <a:cubicBezTo>
                      <a:pt x="8521" y="1238"/>
                      <a:pt x="8077" y="2037"/>
                      <a:pt x="7811" y="2924"/>
                    </a:cubicBezTo>
                    <a:cubicBezTo>
                      <a:pt x="7278" y="4078"/>
                      <a:pt x="6657" y="5232"/>
                      <a:pt x="6124" y="6386"/>
                    </a:cubicBezTo>
                    <a:cubicBezTo>
                      <a:pt x="4971" y="8605"/>
                      <a:pt x="3639" y="10824"/>
                      <a:pt x="2308" y="13042"/>
                    </a:cubicBezTo>
                    <a:cubicBezTo>
                      <a:pt x="1775" y="13841"/>
                      <a:pt x="1332" y="14640"/>
                      <a:pt x="888" y="15439"/>
                    </a:cubicBezTo>
                    <a:cubicBezTo>
                      <a:pt x="178" y="16593"/>
                      <a:pt x="0" y="18101"/>
                      <a:pt x="444" y="19433"/>
                    </a:cubicBezTo>
                    <a:cubicBezTo>
                      <a:pt x="977" y="20320"/>
                      <a:pt x="1775" y="21030"/>
                      <a:pt x="2840" y="21385"/>
                    </a:cubicBezTo>
                    <a:cubicBezTo>
                      <a:pt x="3795" y="21888"/>
                      <a:pt x="4921" y="22220"/>
                      <a:pt x="6008" y="22220"/>
                    </a:cubicBezTo>
                    <a:cubicBezTo>
                      <a:pt x="6840" y="22220"/>
                      <a:pt x="7650" y="22025"/>
                      <a:pt x="8343" y="21563"/>
                    </a:cubicBezTo>
                    <a:cubicBezTo>
                      <a:pt x="9763" y="20587"/>
                      <a:pt x="10296" y="18723"/>
                      <a:pt x="10562" y="17125"/>
                    </a:cubicBezTo>
                    <a:cubicBezTo>
                      <a:pt x="10828" y="15705"/>
                      <a:pt x="11006" y="14374"/>
                      <a:pt x="11095" y="13042"/>
                    </a:cubicBezTo>
                    <a:cubicBezTo>
                      <a:pt x="11538" y="9581"/>
                      <a:pt x="11716" y="6120"/>
                      <a:pt x="11716" y="2658"/>
                    </a:cubicBezTo>
                    <a:cubicBezTo>
                      <a:pt x="11716" y="1771"/>
                      <a:pt x="11450" y="972"/>
                      <a:pt x="11006" y="350"/>
                    </a:cubicBezTo>
                    <a:cubicBezTo>
                      <a:pt x="10731" y="115"/>
                      <a:pt x="10421" y="1"/>
                      <a:pt x="10115" y="1"/>
                    </a:cubicBezTo>
                    <a:close/>
                  </a:path>
                </a:pathLst>
              </a:custGeom>
              <a:solidFill>
                <a:srgbClr val="EEC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61;p37">
                <a:extLst>
                  <a:ext uri="{FF2B5EF4-FFF2-40B4-BE49-F238E27FC236}">
                    <a16:creationId xmlns:a16="http://schemas.microsoft.com/office/drawing/2014/main" id="{AB9FC264-9130-1276-2EBC-0325C1B895D4}"/>
                  </a:ext>
                </a:extLst>
              </p:cNvPr>
              <p:cNvSpPr/>
              <p:nvPr/>
            </p:nvSpPr>
            <p:spPr>
              <a:xfrm>
                <a:off x="6483430" y="1880693"/>
                <a:ext cx="342452" cy="60972"/>
              </a:xfrm>
              <a:custGeom>
                <a:avLst/>
                <a:gdLst/>
                <a:ahLst/>
                <a:cxnLst/>
                <a:rect l="l" t="t" r="r" b="b"/>
                <a:pathLst>
                  <a:path w="18647" h="3320" extrusionOk="0">
                    <a:moveTo>
                      <a:pt x="18182" y="1"/>
                    </a:moveTo>
                    <a:cubicBezTo>
                      <a:pt x="18126" y="1"/>
                      <a:pt x="18072" y="12"/>
                      <a:pt x="18025" y="36"/>
                    </a:cubicBezTo>
                    <a:cubicBezTo>
                      <a:pt x="15273" y="1012"/>
                      <a:pt x="12345" y="1544"/>
                      <a:pt x="9416" y="1633"/>
                    </a:cubicBezTo>
                    <a:cubicBezTo>
                      <a:pt x="9061" y="1655"/>
                      <a:pt x="8700" y="1666"/>
                      <a:pt x="8337" y="1666"/>
                    </a:cubicBezTo>
                    <a:cubicBezTo>
                      <a:pt x="7247" y="1666"/>
                      <a:pt x="6132" y="1567"/>
                      <a:pt x="5067" y="1367"/>
                    </a:cubicBezTo>
                    <a:cubicBezTo>
                      <a:pt x="3647" y="1189"/>
                      <a:pt x="2138" y="923"/>
                      <a:pt x="806" y="479"/>
                    </a:cubicBezTo>
                    <a:lnTo>
                      <a:pt x="718" y="568"/>
                    </a:lnTo>
                    <a:cubicBezTo>
                      <a:pt x="650" y="527"/>
                      <a:pt x="584" y="509"/>
                      <a:pt x="522" y="509"/>
                    </a:cubicBezTo>
                    <a:cubicBezTo>
                      <a:pt x="186" y="509"/>
                      <a:pt x="1" y="1053"/>
                      <a:pt x="451" y="1278"/>
                    </a:cubicBezTo>
                    <a:cubicBezTo>
                      <a:pt x="1783" y="1988"/>
                      <a:pt x="3292" y="2521"/>
                      <a:pt x="4800" y="2876"/>
                    </a:cubicBezTo>
                    <a:cubicBezTo>
                      <a:pt x="6398" y="3231"/>
                      <a:pt x="7907" y="3319"/>
                      <a:pt x="9504" y="3319"/>
                    </a:cubicBezTo>
                    <a:cubicBezTo>
                      <a:pt x="12611" y="3231"/>
                      <a:pt x="15717" y="2343"/>
                      <a:pt x="18380" y="746"/>
                    </a:cubicBezTo>
                    <a:cubicBezTo>
                      <a:pt x="18557" y="657"/>
                      <a:pt x="18646" y="391"/>
                      <a:pt x="18557" y="213"/>
                    </a:cubicBezTo>
                    <a:cubicBezTo>
                      <a:pt x="18492" y="83"/>
                      <a:pt x="18332" y="1"/>
                      <a:pt x="18182" y="1"/>
                    </a:cubicBezTo>
                    <a:close/>
                  </a:path>
                </a:pathLst>
              </a:custGeom>
              <a:solidFill>
                <a:srgbClr val="EEC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62;p37">
                <a:extLst>
                  <a:ext uri="{FF2B5EF4-FFF2-40B4-BE49-F238E27FC236}">
                    <a16:creationId xmlns:a16="http://schemas.microsoft.com/office/drawing/2014/main" id="{B12BD591-E588-FBA9-A226-726FEBBA01BB}"/>
                  </a:ext>
                </a:extLst>
              </p:cNvPr>
              <p:cNvSpPr/>
              <p:nvPr/>
            </p:nvSpPr>
            <p:spPr>
              <a:xfrm>
                <a:off x="6597660" y="1981976"/>
                <a:ext cx="129547" cy="31827"/>
              </a:xfrm>
              <a:custGeom>
                <a:avLst/>
                <a:gdLst/>
                <a:ahLst/>
                <a:cxnLst/>
                <a:rect l="l" t="t" r="r" b="b"/>
                <a:pathLst>
                  <a:path w="7054" h="1733" extrusionOk="0">
                    <a:moveTo>
                      <a:pt x="6372" y="0"/>
                    </a:moveTo>
                    <a:cubicBezTo>
                      <a:pt x="6322" y="0"/>
                      <a:pt x="6269" y="7"/>
                      <a:pt x="6213" y="23"/>
                    </a:cubicBezTo>
                    <a:cubicBezTo>
                      <a:pt x="5326" y="201"/>
                      <a:pt x="4438" y="378"/>
                      <a:pt x="3462" y="378"/>
                    </a:cubicBezTo>
                    <a:cubicBezTo>
                      <a:pt x="2574" y="378"/>
                      <a:pt x="1598" y="290"/>
                      <a:pt x="710" y="201"/>
                    </a:cubicBezTo>
                    <a:lnTo>
                      <a:pt x="622" y="201"/>
                    </a:lnTo>
                    <a:cubicBezTo>
                      <a:pt x="444" y="201"/>
                      <a:pt x="178" y="290"/>
                      <a:pt x="89" y="556"/>
                    </a:cubicBezTo>
                    <a:cubicBezTo>
                      <a:pt x="0" y="822"/>
                      <a:pt x="89" y="1177"/>
                      <a:pt x="355" y="1266"/>
                    </a:cubicBezTo>
                    <a:cubicBezTo>
                      <a:pt x="1164" y="1560"/>
                      <a:pt x="2034" y="1732"/>
                      <a:pt x="2965" y="1732"/>
                    </a:cubicBezTo>
                    <a:cubicBezTo>
                      <a:pt x="3157" y="1732"/>
                      <a:pt x="3353" y="1725"/>
                      <a:pt x="3551" y="1710"/>
                    </a:cubicBezTo>
                    <a:cubicBezTo>
                      <a:pt x="4616" y="1710"/>
                      <a:pt x="5592" y="1443"/>
                      <a:pt x="6568" y="1000"/>
                    </a:cubicBezTo>
                    <a:cubicBezTo>
                      <a:pt x="7053" y="757"/>
                      <a:pt x="6876" y="0"/>
                      <a:pt x="6372" y="0"/>
                    </a:cubicBezTo>
                    <a:close/>
                  </a:path>
                </a:pathLst>
              </a:custGeom>
              <a:solidFill>
                <a:srgbClr val="EEC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63;p37">
                <a:extLst>
                  <a:ext uri="{FF2B5EF4-FFF2-40B4-BE49-F238E27FC236}">
                    <a16:creationId xmlns:a16="http://schemas.microsoft.com/office/drawing/2014/main" id="{02288A07-22A9-700B-9291-12EA18A9483A}"/>
                  </a:ext>
                </a:extLst>
              </p:cNvPr>
              <p:cNvSpPr/>
              <p:nvPr/>
            </p:nvSpPr>
            <p:spPr>
              <a:xfrm>
                <a:off x="6799786" y="1261371"/>
                <a:ext cx="202125" cy="171731"/>
              </a:xfrm>
              <a:custGeom>
                <a:avLst/>
                <a:gdLst/>
                <a:ahLst/>
                <a:cxnLst/>
                <a:rect l="l" t="t" r="r" b="b"/>
                <a:pathLst>
                  <a:path w="11006" h="9351" extrusionOk="0">
                    <a:moveTo>
                      <a:pt x="4817" y="1"/>
                    </a:moveTo>
                    <a:cubicBezTo>
                      <a:pt x="4132" y="1"/>
                      <a:pt x="3459" y="131"/>
                      <a:pt x="2840" y="475"/>
                    </a:cubicBezTo>
                    <a:cubicBezTo>
                      <a:pt x="1509" y="1097"/>
                      <a:pt x="444" y="2339"/>
                      <a:pt x="89" y="3759"/>
                    </a:cubicBezTo>
                    <a:cubicBezTo>
                      <a:pt x="0" y="3937"/>
                      <a:pt x="0" y="4026"/>
                      <a:pt x="89" y="4114"/>
                    </a:cubicBezTo>
                    <a:cubicBezTo>
                      <a:pt x="89" y="4409"/>
                      <a:pt x="332" y="4581"/>
                      <a:pt x="618" y="4581"/>
                    </a:cubicBezTo>
                    <a:cubicBezTo>
                      <a:pt x="677" y="4581"/>
                      <a:pt x="738" y="4573"/>
                      <a:pt x="799" y="4558"/>
                    </a:cubicBezTo>
                    <a:cubicBezTo>
                      <a:pt x="2130" y="4203"/>
                      <a:pt x="3195" y="3671"/>
                      <a:pt x="3994" y="3582"/>
                    </a:cubicBezTo>
                    <a:cubicBezTo>
                      <a:pt x="4349" y="3493"/>
                      <a:pt x="4704" y="3493"/>
                      <a:pt x="4970" y="3493"/>
                    </a:cubicBezTo>
                    <a:cubicBezTo>
                      <a:pt x="5237" y="3493"/>
                      <a:pt x="5503" y="3582"/>
                      <a:pt x="5769" y="3759"/>
                    </a:cubicBezTo>
                    <a:cubicBezTo>
                      <a:pt x="6479" y="4469"/>
                      <a:pt x="7189" y="5357"/>
                      <a:pt x="7810" y="6245"/>
                    </a:cubicBezTo>
                    <a:cubicBezTo>
                      <a:pt x="8520" y="7221"/>
                      <a:pt x="9231" y="8197"/>
                      <a:pt x="10029" y="9173"/>
                    </a:cubicBezTo>
                    <a:cubicBezTo>
                      <a:pt x="10118" y="9262"/>
                      <a:pt x="10296" y="9351"/>
                      <a:pt x="10473" y="9351"/>
                    </a:cubicBezTo>
                    <a:cubicBezTo>
                      <a:pt x="10828" y="9351"/>
                      <a:pt x="11006" y="9085"/>
                      <a:pt x="11006" y="8818"/>
                    </a:cubicBezTo>
                    <a:cubicBezTo>
                      <a:pt x="10917" y="7487"/>
                      <a:pt x="10651" y="6156"/>
                      <a:pt x="10207" y="5002"/>
                    </a:cubicBezTo>
                    <a:cubicBezTo>
                      <a:pt x="9941" y="4381"/>
                      <a:pt x="9674" y="3759"/>
                      <a:pt x="9408" y="3138"/>
                    </a:cubicBezTo>
                    <a:cubicBezTo>
                      <a:pt x="9053" y="2428"/>
                      <a:pt x="8609" y="1807"/>
                      <a:pt x="8077" y="1274"/>
                    </a:cubicBezTo>
                    <a:cubicBezTo>
                      <a:pt x="7367" y="564"/>
                      <a:pt x="6390" y="120"/>
                      <a:pt x="5414" y="32"/>
                    </a:cubicBezTo>
                    <a:cubicBezTo>
                      <a:pt x="5215" y="12"/>
                      <a:pt x="5015" y="1"/>
                      <a:pt x="4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64;p37">
                <a:extLst>
                  <a:ext uri="{FF2B5EF4-FFF2-40B4-BE49-F238E27FC236}">
                    <a16:creationId xmlns:a16="http://schemas.microsoft.com/office/drawing/2014/main" id="{8A3127B3-A9F4-81F9-16E5-2137F8EC472D}"/>
                  </a:ext>
                </a:extLst>
              </p:cNvPr>
              <p:cNvSpPr/>
              <p:nvPr/>
            </p:nvSpPr>
            <p:spPr>
              <a:xfrm>
                <a:off x="6391109" y="1234007"/>
                <a:ext cx="200050" cy="119556"/>
              </a:xfrm>
              <a:custGeom>
                <a:avLst/>
                <a:gdLst/>
                <a:ahLst/>
                <a:cxnLst/>
                <a:rect l="l" t="t" r="r" b="b"/>
                <a:pathLst>
                  <a:path w="10893" h="6510" extrusionOk="0">
                    <a:moveTo>
                      <a:pt x="6520" y="1"/>
                    </a:moveTo>
                    <a:cubicBezTo>
                      <a:pt x="6031" y="1"/>
                      <a:pt x="5551" y="89"/>
                      <a:pt x="5123" y="279"/>
                    </a:cubicBezTo>
                    <a:cubicBezTo>
                      <a:pt x="3792" y="723"/>
                      <a:pt x="2638" y="1522"/>
                      <a:pt x="1751" y="2587"/>
                    </a:cubicBezTo>
                    <a:cubicBezTo>
                      <a:pt x="863" y="3474"/>
                      <a:pt x="242" y="4717"/>
                      <a:pt x="64" y="5959"/>
                    </a:cubicBezTo>
                    <a:cubicBezTo>
                      <a:pt x="0" y="6281"/>
                      <a:pt x="215" y="6509"/>
                      <a:pt x="474" y="6509"/>
                    </a:cubicBezTo>
                    <a:cubicBezTo>
                      <a:pt x="572" y="6509"/>
                      <a:pt x="677" y="6477"/>
                      <a:pt x="774" y="6403"/>
                    </a:cubicBezTo>
                    <a:cubicBezTo>
                      <a:pt x="1573" y="5693"/>
                      <a:pt x="2461" y="4983"/>
                      <a:pt x="3348" y="4451"/>
                    </a:cubicBezTo>
                    <a:cubicBezTo>
                      <a:pt x="4236" y="3918"/>
                      <a:pt x="5123" y="3563"/>
                      <a:pt x="6011" y="3297"/>
                    </a:cubicBezTo>
                    <a:cubicBezTo>
                      <a:pt x="6144" y="3252"/>
                      <a:pt x="6277" y="3230"/>
                      <a:pt x="6399" y="3230"/>
                    </a:cubicBezTo>
                    <a:cubicBezTo>
                      <a:pt x="6521" y="3230"/>
                      <a:pt x="6632" y="3252"/>
                      <a:pt x="6721" y="3297"/>
                    </a:cubicBezTo>
                    <a:cubicBezTo>
                      <a:pt x="7076" y="3386"/>
                      <a:pt x="7342" y="3474"/>
                      <a:pt x="7609" y="3741"/>
                    </a:cubicBezTo>
                    <a:cubicBezTo>
                      <a:pt x="8407" y="4362"/>
                      <a:pt x="9206" y="5072"/>
                      <a:pt x="10005" y="5871"/>
                    </a:cubicBezTo>
                    <a:lnTo>
                      <a:pt x="10094" y="5782"/>
                    </a:lnTo>
                    <a:cubicBezTo>
                      <a:pt x="10094" y="5871"/>
                      <a:pt x="10182" y="5871"/>
                      <a:pt x="10271" y="5871"/>
                    </a:cubicBezTo>
                    <a:cubicBezTo>
                      <a:pt x="10318" y="5886"/>
                      <a:pt x="10365" y="5894"/>
                      <a:pt x="10411" y="5894"/>
                    </a:cubicBezTo>
                    <a:cubicBezTo>
                      <a:pt x="10623" y="5894"/>
                      <a:pt x="10804" y="5735"/>
                      <a:pt x="10804" y="5516"/>
                    </a:cubicBezTo>
                    <a:cubicBezTo>
                      <a:pt x="10892" y="4806"/>
                      <a:pt x="10892" y="4184"/>
                      <a:pt x="10715" y="3563"/>
                    </a:cubicBezTo>
                    <a:cubicBezTo>
                      <a:pt x="10537" y="2853"/>
                      <a:pt x="10182" y="2232"/>
                      <a:pt x="9739" y="1699"/>
                    </a:cubicBezTo>
                    <a:cubicBezTo>
                      <a:pt x="9295" y="989"/>
                      <a:pt x="8585" y="457"/>
                      <a:pt x="7786" y="190"/>
                    </a:cubicBezTo>
                    <a:cubicBezTo>
                      <a:pt x="7374" y="67"/>
                      <a:pt x="6943" y="1"/>
                      <a:pt x="6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5;p37">
                <a:extLst>
                  <a:ext uri="{FF2B5EF4-FFF2-40B4-BE49-F238E27FC236}">
                    <a16:creationId xmlns:a16="http://schemas.microsoft.com/office/drawing/2014/main" id="{514711E9-1D2B-8D54-323F-83381087D195}"/>
                  </a:ext>
                </a:extLst>
              </p:cNvPr>
              <p:cNvSpPr/>
              <p:nvPr/>
            </p:nvSpPr>
            <p:spPr>
              <a:xfrm>
                <a:off x="6477039" y="2354033"/>
                <a:ext cx="394480" cy="142476"/>
              </a:xfrm>
              <a:custGeom>
                <a:avLst/>
                <a:gdLst/>
                <a:ahLst/>
                <a:cxnLst/>
                <a:rect l="l" t="t" r="r" b="b"/>
                <a:pathLst>
                  <a:path w="21480" h="7758" extrusionOk="0">
                    <a:moveTo>
                      <a:pt x="267" y="0"/>
                    </a:moveTo>
                    <a:cubicBezTo>
                      <a:pt x="89" y="89"/>
                      <a:pt x="1" y="178"/>
                      <a:pt x="1" y="355"/>
                    </a:cubicBezTo>
                    <a:cubicBezTo>
                      <a:pt x="356" y="2486"/>
                      <a:pt x="1509" y="4349"/>
                      <a:pt x="3373" y="5592"/>
                    </a:cubicBezTo>
                    <a:cubicBezTo>
                      <a:pt x="5148" y="6746"/>
                      <a:pt x="7190" y="7456"/>
                      <a:pt x="9320" y="7633"/>
                    </a:cubicBezTo>
                    <a:cubicBezTo>
                      <a:pt x="10198" y="7713"/>
                      <a:pt x="11093" y="7757"/>
                      <a:pt x="11999" y="7757"/>
                    </a:cubicBezTo>
                    <a:cubicBezTo>
                      <a:pt x="13108" y="7757"/>
                      <a:pt x="14231" y="7691"/>
                      <a:pt x="15355" y="7545"/>
                    </a:cubicBezTo>
                    <a:cubicBezTo>
                      <a:pt x="17308" y="7367"/>
                      <a:pt x="19260" y="7012"/>
                      <a:pt x="21213" y="6479"/>
                    </a:cubicBezTo>
                    <a:cubicBezTo>
                      <a:pt x="21302" y="6479"/>
                      <a:pt x="21479" y="6302"/>
                      <a:pt x="21479" y="6213"/>
                    </a:cubicBezTo>
                    <a:cubicBezTo>
                      <a:pt x="21479" y="5947"/>
                      <a:pt x="21302" y="5769"/>
                      <a:pt x="21124" y="5769"/>
                    </a:cubicBezTo>
                    <a:cubicBezTo>
                      <a:pt x="19172" y="5592"/>
                      <a:pt x="17130" y="5592"/>
                      <a:pt x="15266" y="5592"/>
                    </a:cubicBezTo>
                    <a:cubicBezTo>
                      <a:pt x="13314" y="5592"/>
                      <a:pt x="11450" y="5503"/>
                      <a:pt x="9586" y="5326"/>
                    </a:cubicBezTo>
                    <a:cubicBezTo>
                      <a:pt x="7722" y="5148"/>
                      <a:pt x="6036" y="4704"/>
                      <a:pt x="4350" y="3906"/>
                    </a:cubicBezTo>
                    <a:cubicBezTo>
                      <a:pt x="2752" y="3018"/>
                      <a:pt x="1421" y="1775"/>
                      <a:pt x="444" y="178"/>
                    </a:cubicBezTo>
                    <a:cubicBezTo>
                      <a:pt x="444" y="89"/>
                      <a:pt x="356" y="0"/>
                      <a:pt x="267" y="0"/>
                    </a:cubicBezTo>
                    <a:close/>
                  </a:path>
                </a:pathLst>
              </a:custGeom>
              <a:solidFill>
                <a:srgbClr val="FD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6;p37">
                <a:extLst>
                  <a:ext uri="{FF2B5EF4-FFF2-40B4-BE49-F238E27FC236}">
                    <a16:creationId xmlns:a16="http://schemas.microsoft.com/office/drawing/2014/main" id="{74ADC720-D8FF-3E45-1CCF-DBA7245BFC0E}"/>
                  </a:ext>
                </a:extLst>
              </p:cNvPr>
              <p:cNvSpPr/>
              <p:nvPr/>
            </p:nvSpPr>
            <p:spPr>
              <a:xfrm>
                <a:off x="6481924" y="2197967"/>
                <a:ext cx="293418" cy="119813"/>
              </a:xfrm>
              <a:custGeom>
                <a:avLst/>
                <a:gdLst/>
                <a:ahLst/>
                <a:cxnLst/>
                <a:rect l="l" t="t" r="r" b="b"/>
                <a:pathLst>
                  <a:path w="15977" h="6524" extrusionOk="0">
                    <a:moveTo>
                      <a:pt x="400" y="0"/>
                    </a:moveTo>
                    <a:cubicBezTo>
                      <a:pt x="356" y="0"/>
                      <a:pt x="312" y="22"/>
                      <a:pt x="267" y="67"/>
                    </a:cubicBezTo>
                    <a:cubicBezTo>
                      <a:pt x="90" y="155"/>
                      <a:pt x="1" y="333"/>
                      <a:pt x="90" y="422"/>
                    </a:cubicBezTo>
                    <a:cubicBezTo>
                      <a:pt x="800" y="1753"/>
                      <a:pt x="1776" y="2907"/>
                      <a:pt x="3019" y="3794"/>
                    </a:cubicBezTo>
                    <a:cubicBezTo>
                      <a:pt x="4172" y="4771"/>
                      <a:pt x="5504" y="5481"/>
                      <a:pt x="7012" y="5925"/>
                    </a:cubicBezTo>
                    <a:cubicBezTo>
                      <a:pt x="8433" y="6324"/>
                      <a:pt x="9897" y="6524"/>
                      <a:pt x="11361" y="6524"/>
                    </a:cubicBezTo>
                    <a:cubicBezTo>
                      <a:pt x="12826" y="6524"/>
                      <a:pt x="14290" y="6324"/>
                      <a:pt x="15710" y="5925"/>
                    </a:cubicBezTo>
                    <a:cubicBezTo>
                      <a:pt x="15799" y="5925"/>
                      <a:pt x="15888" y="5836"/>
                      <a:pt x="15977" y="5658"/>
                    </a:cubicBezTo>
                    <a:cubicBezTo>
                      <a:pt x="15977" y="5481"/>
                      <a:pt x="15799" y="5392"/>
                      <a:pt x="15710" y="5392"/>
                    </a:cubicBezTo>
                    <a:cubicBezTo>
                      <a:pt x="12870" y="5303"/>
                      <a:pt x="10208" y="4859"/>
                      <a:pt x="7545" y="4238"/>
                    </a:cubicBezTo>
                    <a:cubicBezTo>
                      <a:pt x="4882" y="3439"/>
                      <a:pt x="2486" y="2019"/>
                      <a:pt x="533" y="155"/>
                    </a:cubicBezTo>
                    <a:lnTo>
                      <a:pt x="533" y="67"/>
                    </a:lnTo>
                    <a:cubicBezTo>
                      <a:pt x="489" y="22"/>
                      <a:pt x="445" y="0"/>
                      <a:pt x="400" y="0"/>
                    </a:cubicBezTo>
                    <a:close/>
                  </a:path>
                </a:pathLst>
              </a:custGeom>
              <a:solidFill>
                <a:srgbClr val="FD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7;p37">
                <a:extLst>
                  <a:ext uri="{FF2B5EF4-FFF2-40B4-BE49-F238E27FC236}">
                    <a16:creationId xmlns:a16="http://schemas.microsoft.com/office/drawing/2014/main" id="{C7583AE5-F639-0F30-F903-C64FD5FF14CB}"/>
                  </a:ext>
                </a:extLst>
              </p:cNvPr>
              <p:cNvSpPr/>
              <p:nvPr/>
            </p:nvSpPr>
            <p:spPr>
              <a:xfrm>
                <a:off x="6692203" y="2132478"/>
                <a:ext cx="522135" cy="271673"/>
              </a:xfrm>
              <a:custGeom>
                <a:avLst/>
                <a:gdLst/>
                <a:ahLst/>
                <a:cxnLst/>
                <a:rect l="l" t="t" r="r" b="b"/>
                <a:pathLst>
                  <a:path w="28431" h="14793" extrusionOk="0">
                    <a:moveTo>
                      <a:pt x="27798" y="0"/>
                    </a:moveTo>
                    <a:cubicBezTo>
                      <a:pt x="27630" y="0"/>
                      <a:pt x="27458" y="79"/>
                      <a:pt x="27337" y="260"/>
                    </a:cubicBezTo>
                    <a:cubicBezTo>
                      <a:pt x="24763" y="4875"/>
                      <a:pt x="20858" y="8603"/>
                      <a:pt x="16065" y="10733"/>
                    </a:cubicBezTo>
                    <a:cubicBezTo>
                      <a:pt x="13580" y="11887"/>
                      <a:pt x="11095" y="12597"/>
                      <a:pt x="8432" y="13041"/>
                    </a:cubicBezTo>
                    <a:cubicBezTo>
                      <a:pt x="6226" y="13335"/>
                      <a:pt x="4020" y="13507"/>
                      <a:pt x="1815" y="13507"/>
                    </a:cubicBezTo>
                    <a:cubicBezTo>
                      <a:pt x="1358" y="13507"/>
                      <a:pt x="901" y="13500"/>
                      <a:pt x="444" y="13484"/>
                    </a:cubicBezTo>
                    <a:cubicBezTo>
                      <a:pt x="89" y="13484"/>
                      <a:pt x="0" y="14017"/>
                      <a:pt x="355" y="14106"/>
                    </a:cubicBezTo>
                    <a:cubicBezTo>
                      <a:pt x="2439" y="14576"/>
                      <a:pt x="4523" y="14792"/>
                      <a:pt x="6645" y="14792"/>
                    </a:cubicBezTo>
                    <a:cubicBezTo>
                      <a:pt x="7325" y="14792"/>
                      <a:pt x="8009" y="14770"/>
                      <a:pt x="8698" y="14727"/>
                    </a:cubicBezTo>
                    <a:cubicBezTo>
                      <a:pt x="11450" y="14461"/>
                      <a:pt x="14290" y="13839"/>
                      <a:pt x="16864" y="12686"/>
                    </a:cubicBezTo>
                    <a:cubicBezTo>
                      <a:pt x="19438" y="11532"/>
                      <a:pt x="21834" y="9846"/>
                      <a:pt x="23875" y="7893"/>
                    </a:cubicBezTo>
                    <a:cubicBezTo>
                      <a:pt x="25917" y="5852"/>
                      <a:pt x="27425" y="3366"/>
                      <a:pt x="28313" y="704"/>
                    </a:cubicBezTo>
                    <a:cubicBezTo>
                      <a:pt x="28430" y="294"/>
                      <a:pt x="28123" y="0"/>
                      <a:pt x="27798" y="0"/>
                    </a:cubicBezTo>
                    <a:close/>
                  </a:path>
                </a:pathLst>
              </a:custGeom>
              <a:solidFill>
                <a:srgbClr val="FDDE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8;p37">
                <a:extLst>
                  <a:ext uri="{FF2B5EF4-FFF2-40B4-BE49-F238E27FC236}">
                    <a16:creationId xmlns:a16="http://schemas.microsoft.com/office/drawing/2014/main" id="{A46D0507-52CA-7CEA-CD81-F6E1F792EB94}"/>
                  </a:ext>
                </a:extLst>
              </p:cNvPr>
              <p:cNvSpPr/>
              <p:nvPr/>
            </p:nvSpPr>
            <p:spPr>
              <a:xfrm>
                <a:off x="7380046" y="2496949"/>
                <a:ext cx="585182" cy="1853818"/>
              </a:xfrm>
              <a:custGeom>
                <a:avLst/>
                <a:gdLst/>
                <a:ahLst/>
                <a:cxnLst/>
                <a:rect l="l" t="t" r="r" b="b"/>
                <a:pathLst>
                  <a:path w="31864" h="100943" extrusionOk="0">
                    <a:moveTo>
                      <a:pt x="10680" y="1"/>
                    </a:moveTo>
                    <a:cubicBezTo>
                      <a:pt x="5223" y="1"/>
                      <a:pt x="897" y="4750"/>
                      <a:pt x="267" y="10768"/>
                    </a:cubicBezTo>
                    <a:cubicBezTo>
                      <a:pt x="1" y="14407"/>
                      <a:pt x="178" y="18135"/>
                      <a:pt x="622" y="21774"/>
                    </a:cubicBezTo>
                    <a:cubicBezTo>
                      <a:pt x="2841" y="46448"/>
                      <a:pt x="1598" y="76180"/>
                      <a:pt x="267" y="100943"/>
                    </a:cubicBezTo>
                    <a:lnTo>
                      <a:pt x="30799" y="100943"/>
                    </a:lnTo>
                    <a:cubicBezTo>
                      <a:pt x="31420" y="85145"/>
                      <a:pt x="31864" y="66417"/>
                      <a:pt x="30444" y="50708"/>
                    </a:cubicBezTo>
                    <a:cubicBezTo>
                      <a:pt x="29645" y="40678"/>
                      <a:pt x="27958" y="30738"/>
                      <a:pt x="25385" y="20975"/>
                    </a:cubicBezTo>
                    <a:cubicBezTo>
                      <a:pt x="23609" y="14230"/>
                      <a:pt x="22278" y="4467"/>
                      <a:pt x="15267" y="1094"/>
                    </a:cubicBezTo>
                    <a:cubicBezTo>
                      <a:pt x="13689" y="343"/>
                      <a:pt x="12144" y="1"/>
                      <a:pt x="106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9;p37">
                <a:extLst>
                  <a:ext uri="{FF2B5EF4-FFF2-40B4-BE49-F238E27FC236}">
                    <a16:creationId xmlns:a16="http://schemas.microsoft.com/office/drawing/2014/main" id="{2D5A8AC8-8121-67BE-8016-FDB21765CDB7}"/>
                  </a:ext>
                </a:extLst>
              </p:cNvPr>
              <p:cNvSpPr/>
              <p:nvPr/>
            </p:nvSpPr>
            <p:spPr>
              <a:xfrm>
                <a:off x="6384131" y="3299426"/>
                <a:ext cx="123890" cy="1031782"/>
              </a:xfrm>
              <a:custGeom>
                <a:avLst/>
                <a:gdLst/>
                <a:ahLst/>
                <a:cxnLst/>
                <a:rect l="l" t="t" r="r" b="b"/>
                <a:pathLst>
                  <a:path w="6746" h="56182" fill="none" extrusionOk="0">
                    <a:moveTo>
                      <a:pt x="6746" y="0"/>
                    </a:moveTo>
                    <a:cubicBezTo>
                      <a:pt x="6746" y="0"/>
                      <a:pt x="1" y="20059"/>
                      <a:pt x="3551" y="56182"/>
                    </a:cubicBezTo>
                  </a:path>
                </a:pathLst>
              </a:custGeom>
              <a:solidFill>
                <a:schemeClr val="accent3"/>
              </a:solidFill>
              <a:ln w="26625" cap="rnd" cmpd="sng">
                <a:solidFill>
                  <a:srgbClr val="171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70;p37">
                <a:extLst>
                  <a:ext uri="{FF2B5EF4-FFF2-40B4-BE49-F238E27FC236}">
                    <a16:creationId xmlns:a16="http://schemas.microsoft.com/office/drawing/2014/main" id="{9BEBF13A-0F53-BB21-3A9A-81C136FC238D}"/>
                  </a:ext>
                </a:extLst>
              </p:cNvPr>
              <p:cNvSpPr/>
              <p:nvPr/>
            </p:nvSpPr>
            <p:spPr>
              <a:xfrm>
                <a:off x="7285503" y="1620535"/>
                <a:ext cx="153238" cy="181593"/>
              </a:xfrm>
              <a:custGeom>
                <a:avLst/>
                <a:gdLst/>
                <a:ahLst/>
                <a:cxnLst/>
                <a:rect l="l" t="t" r="r" b="b"/>
                <a:pathLst>
                  <a:path w="8344" h="9888" extrusionOk="0">
                    <a:moveTo>
                      <a:pt x="6391" y="1"/>
                    </a:moveTo>
                    <a:lnTo>
                      <a:pt x="6391" y="90"/>
                    </a:lnTo>
                    <a:cubicBezTo>
                      <a:pt x="6746" y="1066"/>
                      <a:pt x="6746" y="2131"/>
                      <a:pt x="6658" y="3107"/>
                    </a:cubicBezTo>
                    <a:cubicBezTo>
                      <a:pt x="6569" y="3107"/>
                      <a:pt x="6569" y="3107"/>
                      <a:pt x="6480" y="3196"/>
                    </a:cubicBezTo>
                    <a:cubicBezTo>
                      <a:pt x="5270" y="3960"/>
                      <a:pt x="3876" y="4359"/>
                      <a:pt x="2464" y="4359"/>
                    </a:cubicBezTo>
                    <a:cubicBezTo>
                      <a:pt x="1909" y="4359"/>
                      <a:pt x="1351" y="4297"/>
                      <a:pt x="800" y="4172"/>
                    </a:cubicBezTo>
                    <a:cubicBezTo>
                      <a:pt x="753" y="4156"/>
                      <a:pt x="705" y="4149"/>
                      <a:pt x="659" y="4149"/>
                    </a:cubicBezTo>
                    <a:cubicBezTo>
                      <a:pt x="445" y="4149"/>
                      <a:pt x="251" y="4308"/>
                      <a:pt x="178" y="4527"/>
                    </a:cubicBezTo>
                    <a:cubicBezTo>
                      <a:pt x="1" y="4794"/>
                      <a:pt x="178" y="5149"/>
                      <a:pt x="445" y="5237"/>
                    </a:cubicBezTo>
                    <a:cubicBezTo>
                      <a:pt x="1395" y="5570"/>
                      <a:pt x="2422" y="5750"/>
                      <a:pt x="3444" y="5750"/>
                    </a:cubicBezTo>
                    <a:cubicBezTo>
                      <a:pt x="4330" y="5750"/>
                      <a:pt x="5212" y="5615"/>
                      <a:pt x="6036" y="5326"/>
                    </a:cubicBezTo>
                    <a:lnTo>
                      <a:pt x="6036" y="5326"/>
                    </a:lnTo>
                    <a:cubicBezTo>
                      <a:pt x="5415" y="6924"/>
                      <a:pt x="4350" y="8255"/>
                      <a:pt x="2930" y="9142"/>
                    </a:cubicBezTo>
                    <a:cubicBezTo>
                      <a:pt x="2664" y="9231"/>
                      <a:pt x="2664" y="9498"/>
                      <a:pt x="2752" y="9675"/>
                    </a:cubicBezTo>
                    <a:cubicBezTo>
                      <a:pt x="2817" y="9805"/>
                      <a:pt x="2977" y="9887"/>
                      <a:pt x="3128" y="9887"/>
                    </a:cubicBezTo>
                    <a:cubicBezTo>
                      <a:pt x="3183" y="9887"/>
                      <a:pt x="3237" y="9876"/>
                      <a:pt x="3285" y="9853"/>
                    </a:cubicBezTo>
                    <a:cubicBezTo>
                      <a:pt x="5415" y="8699"/>
                      <a:pt x="7013" y="6835"/>
                      <a:pt x="7811" y="4527"/>
                    </a:cubicBezTo>
                    <a:cubicBezTo>
                      <a:pt x="7900" y="4350"/>
                      <a:pt x="7989" y="4083"/>
                      <a:pt x="7989" y="3906"/>
                    </a:cubicBezTo>
                    <a:cubicBezTo>
                      <a:pt x="8255" y="2841"/>
                      <a:pt x="8344" y="1687"/>
                      <a:pt x="8255" y="533"/>
                    </a:cubicBezTo>
                    <a:cubicBezTo>
                      <a:pt x="7634" y="445"/>
                      <a:pt x="7013" y="178"/>
                      <a:pt x="6391" y="1"/>
                    </a:cubicBezTo>
                    <a:close/>
                  </a:path>
                </a:pathLst>
              </a:custGeom>
              <a:solidFill>
                <a:srgbClr val="EEC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Google Shape;938;p37">
            <a:extLst>
              <a:ext uri="{FF2B5EF4-FFF2-40B4-BE49-F238E27FC236}">
                <a16:creationId xmlns:a16="http://schemas.microsoft.com/office/drawing/2014/main" id="{B5631D58-464B-2805-7143-D623EDE0C333}"/>
              </a:ext>
            </a:extLst>
          </p:cNvPr>
          <p:cNvSpPr txBox="1">
            <a:spLocks/>
          </p:cNvSpPr>
          <p:nvPr/>
        </p:nvSpPr>
        <p:spPr>
          <a:xfrm>
            <a:off x="5085290" y="4388347"/>
            <a:ext cx="3934748" cy="55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400"/>
              <a:buFont typeface="Alfa Slab One"/>
              <a:buNone/>
              <a:defRPr sz="3000" b="0" i="0" u="none" strike="noStrike" cap="none">
                <a:solidFill>
                  <a:schemeClr val="accent4"/>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4"/>
              </a:buClr>
              <a:buSzPts val="2400"/>
              <a:buFont typeface="Alfa Slab One"/>
              <a:buNone/>
              <a:defRPr sz="2400" b="0" i="0" u="none" strike="noStrike" cap="none">
                <a:solidFill>
                  <a:schemeClr val="accent4"/>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4"/>
              </a:buClr>
              <a:buSzPts val="2400"/>
              <a:buFont typeface="Alfa Slab One"/>
              <a:buNone/>
              <a:defRPr sz="2400" b="0" i="0" u="none" strike="noStrike" cap="none">
                <a:solidFill>
                  <a:schemeClr val="accent4"/>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4"/>
              </a:buClr>
              <a:buSzPts val="2400"/>
              <a:buFont typeface="Alfa Slab One"/>
              <a:buNone/>
              <a:defRPr sz="2400" b="0" i="0" u="none" strike="noStrike" cap="none">
                <a:solidFill>
                  <a:schemeClr val="accent4"/>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4"/>
              </a:buClr>
              <a:buSzPts val="2400"/>
              <a:buFont typeface="Alfa Slab One"/>
              <a:buNone/>
              <a:defRPr sz="2400" b="0" i="0" u="none" strike="noStrike" cap="none">
                <a:solidFill>
                  <a:schemeClr val="accent4"/>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4"/>
              </a:buClr>
              <a:buSzPts val="2400"/>
              <a:buFont typeface="Alfa Slab One"/>
              <a:buNone/>
              <a:defRPr sz="2400" b="0" i="0" u="none" strike="noStrike" cap="none">
                <a:solidFill>
                  <a:schemeClr val="accent4"/>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4"/>
              </a:buClr>
              <a:buSzPts val="2400"/>
              <a:buFont typeface="Alfa Slab One"/>
              <a:buNone/>
              <a:defRPr sz="2400" b="0" i="0" u="none" strike="noStrike" cap="none">
                <a:solidFill>
                  <a:schemeClr val="accent4"/>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4"/>
              </a:buClr>
              <a:buSzPts val="2400"/>
              <a:buFont typeface="Alfa Slab One"/>
              <a:buNone/>
              <a:defRPr sz="2400" b="0" i="0" u="none" strike="noStrike" cap="none">
                <a:solidFill>
                  <a:schemeClr val="accent4"/>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4"/>
              </a:buClr>
              <a:buSzPts val="2400"/>
              <a:buFont typeface="Alfa Slab One"/>
              <a:buNone/>
              <a:defRPr sz="2400" b="0" i="0" u="none" strike="noStrike" cap="none">
                <a:solidFill>
                  <a:schemeClr val="accent4"/>
                </a:solidFill>
                <a:latin typeface="Alfa Slab One"/>
                <a:ea typeface="Alfa Slab One"/>
                <a:cs typeface="Alfa Slab One"/>
                <a:sym typeface="Alfa Slab One"/>
              </a:defRPr>
            </a:lvl9pPr>
          </a:lstStyle>
          <a:p>
            <a:r>
              <a:rPr lang="en-GB" sz="2000"/>
              <a:t>Maksimiljenas Robespjeras</a:t>
            </a:r>
            <a:endParaRPr lang="en-GB" sz="2000" dirty="0"/>
          </a:p>
        </p:txBody>
      </p:sp>
    </p:spTree>
    <p:extLst>
      <p:ext uri="{BB962C8B-B14F-4D97-AF65-F5344CB8AC3E}">
        <p14:creationId xmlns:p14="http://schemas.microsoft.com/office/powerpoint/2010/main" val="307829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5"/>
          <p:cNvSpPr txBox="1">
            <a:spLocks noGrp="1"/>
          </p:cNvSpPr>
          <p:nvPr>
            <p:ph type="subTitle" idx="1"/>
          </p:nvPr>
        </p:nvSpPr>
        <p:spPr>
          <a:xfrm>
            <a:off x="840735" y="1444417"/>
            <a:ext cx="4516573" cy="2654245"/>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lt-LT" dirty="0"/>
              <a:t>Jakobinai įvedė "Teroro laikotarpį" (1793–1794).</a:t>
            </a:r>
          </a:p>
          <a:p>
            <a:pPr>
              <a:buFont typeface="Arial" panose="020B0604020202020204" pitchFamily="34" charset="0"/>
              <a:buChar char="•"/>
            </a:pPr>
            <a:r>
              <a:rPr lang="lt-LT" dirty="0"/>
              <a:t>Priešai buvo baudžiami giljotina. Tarp jų – ir karalius Liudvikas XVI, karalienė Marija </a:t>
            </a:r>
            <a:r>
              <a:rPr lang="lt-LT" dirty="0" err="1"/>
              <a:t>Antuanetė</a:t>
            </a:r>
            <a:r>
              <a:rPr lang="lt-LT" dirty="0"/>
              <a:t>.</a:t>
            </a:r>
          </a:p>
          <a:p>
            <a:pPr>
              <a:buFont typeface="Arial" panose="020B0604020202020204" pitchFamily="34" charset="0"/>
              <a:buChar char="•"/>
            </a:pPr>
            <a:r>
              <a:rPr lang="lt-LT" dirty="0"/>
              <a:t>Giljotina tapo revoliucijos simboliu.</a:t>
            </a:r>
          </a:p>
          <a:p>
            <a:pPr marL="0" indent="0"/>
            <a:endParaRPr dirty="0"/>
          </a:p>
        </p:txBody>
      </p:sp>
      <p:sp>
        <p:nvSpPr>
          <p:cNvPr id="821" name="Google Shape;821;p35"/>
          <p:cNvSpPr txBox="1">
            <a:spLocks noGrp="1"/>
          </p:cNvSpPr>
          <p:nvPr>
            <p:ph type="title"/>
          </p:nvPr>
        </p:nvSpPr>
        <p:spPr>
          <a:xfrm>
            <a:off x="840734" y="767313"/>
            <a:ext cx="4516574" cy="1014900"/>
          </a:xfrm>
          <a:prstGeom prst="rect">
            <a:avLst/>
          </a:prstGeom>
        </p:spPr>
        <p:txBody>
          <a:bodyPr spcFirstLastPara="1" wrap="square" lIns="91425" tIns="91425" rIns="91425" bIns="91425" anchor="ctr" anchorCtr="0">
            <a:noAutofit/>
          </a:bodyPr>
          <a:lstStyle/>
          <a:p>
            <a:r>
              <a:rPr lang="en-GB" dirty="0" err="1"/>
              <a:t>Laikas</a:t>
            </a:r>
            <a:r>
              <a:rPr lang="en-GB" dirty="0"/>
              <a:t>, kai </a:t>
            </a:r>
            <a:r>
              <a:rPr lang="en-GB" dirty="0" err="1"/>
              <a:t>visi</a:t>
            </a:r>
            <a:r>
              <a:rPr lang="en-GB" dirty="0"/>
              <a:t> </a:t>
            </a:r>
            <a:r>
              <a:rPr lang="en-GB" dirty="0" err="1"/>
              <a:t>bijojo</a:t>
            </a:r>
            <a:br>
              <a:rPr lang="en-GB" dirty="0"/>
            </a:br>
            <a:br>
              <a:rPr lang="en-GB" dirty="0"/>
            </a:br>
            <a:endParaRPr dirty="0"/>
          </a:p>
        </p:txBody>
      </p:sp>
      <p:pic>
        <p:nvPicPr>
          <p:cNvPr id="7" name="Picture 6" descr="A group of people in front of a building&#10;&#10;Description automatically generated">
            <a:extLst>
              <a:ext uri="{FF2B5EF4-FFF2-40B4-BE49-F238E27FC236}">
                <a16:creationId xmlns:a16="http://schemas.microsoft.com/office/drawing/2014/main" id="{2E1ABF23-EEB8-72C2-4D0F-350F5779E8C5}"/>
              </a:ext>
            </a:extLst>
          </p:cNvPr>
          <p:cNvPicPr>
            <a:picLocks noChangeAspect="1"/>
          </p:cNvPicPr>
          <p:nvPr/>
        </p:nvPicPr>
        <p:blipFill>
          <a:blip r:embed="rId3"/>
          <a:stretch>
            <a:fillRect/>
          </a:stretch>
        </p:blipFill>
        <p:spPr>
          <a:xfrm>
            <a:off x="5481996" y="562916"/>
            <a:ext cx="2984271" cy="3968773"/>
          </a:xfrm>
          <a:prstGeom prst="rect">
            <a:avLst/>
          </a:prstGeom>
        </p:spPr>
      </p:pic>
    </p:spTree>
    <p:extLst>
      <p:ext uri="{BB962C8B-B14F-4D97-AF65-F5344CB8AC3E}">
        <p14:creationId xmlns:p14="http://schemas.microsoft.com/office/powerpoint/2010/main" val="255481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54" name="Google Shape;1654;p51"/>
          <p:cNvSpPr txBox="1">
            <a:spLocks noGrp="1"/>
          </p:cNvSpPr>
          <p:nvPr>
            <p:ph type="subTitle" idx="1"/>
          </p:nvPr>
        </p:nvSpPr>
        <p:spPr>
          <a:xfrm>
            <a:off x="690053" y="1545540"/>
            <a:ext cx="3275700" cy="9276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lt-LT" dirty="0"/>
              <a:t>1794 m. Jakobinų valdžia žlugo. </a:t>
            </a:r>
            <a:r>
              <a:rPr lang="lt-LT" dirty="0" err="1"/>
              <a:t>Robespjeras</a:t>
            </a:r>
            <a:r>
              <a:rPr lang="lt-LT" dirty="0"/>
              <a:t> ir jo šalininkai buvo nuversti ir patys pasmerkti giljotinai.</a:t>
            </a:r>
          </a:p>
          <a:p>
            <a:pPr>
              <a:buFont typeface="Arial" panose="020B0604020202020204" pitchFamily="34" charset="0"/>
              <a:buChar char="•"/>
            </a:pPr>
            <a:r>
              <a:rPr lang="lt-LT" dirty="0"/>
              <a:t>Prancūzija tapo Respublika, tačiau chaosas tęsėsi dar ilgai.</a:t>
            </a:r>
          </a:p>
          <a:p>
            <a:pPr>
              <a:buFont typeface="Arial" panose="020B0604020202020204" pitchFamily="34" charset="0"/>
              <a:buChar char="•"/>
            </a:pPr>
            <a:r>
              <a:rPr lang="lt-LT" b="1" dirty="0"/>
              <a:t>Klausimas:</a:t>
            </a:r>
            <a:r>
              <a:rPr lang="lt-LT" dirty="0"/>
              <a:t> "Ar revoliucija iš tikrųjų pasiekė savo tikslus?"</a:t>
            </a:r>
          </a:p>
          <a:p>
            <a:pPr marL="0" lvl="0" indent="0" algn="l" rtl="0">
              <a:spcBef>
                <a:spcPts val="0"/>
              </a:spcBef>
              <a:spcAft>
                <a:spcPts val="0"/>
              </a:spcAft>
              <a:buNone/>
            </a:pPr>
            <a:endParaRPr dirty="0"/>
          </a:p>
        </p:txBody>
      </p:sp>
      <p:sp>
        <p:nvSpPr>
          <p:cNvPr id="1655" name="Google Shape;1655;p51"/>
          <p:cNvSpPr txBox="1">
            <a:spLocks noGrp="1"/>
          </p:cNvSpPr>
          <p:nvPr>
            <p:ph type="title"/>
          </p:nvPr>
        </p:nvSpPr>
        <p:spPr>
          <a:xfrm>
            <a:off x="494516" y="495058"/>
            <a:ext cx="4324573" cy="576000"/>
          </a:xfrm>
          <a:prstGeom prst="rect">
            <a:avLst/>
          </a:prstGeom>
        </p:spPr>
        <p:txBody>
          <a:bodyPr spcFirstLastPara="1" wrap="square" lIns="91425" tIns="91425" rIns="91425" bIns="91425" anchor="ctr" anchorCtr="0">
            <a:noAutofit/>
          </a:bodyPr>
          <a:lstStyle/>
          <a:p>
            <a:r>
              <a:rPr lang="lt-LT" dirty="0"/>
              <a:t>Kaip viskas baigėsi?</a:t>
            </a:r>
          </a:p>
        </p:txBody>
      </p:sp>
      <p:pic>
        <p:nvPicPr>
          <p:cNvPr id="3" name="Picture 2" descr="A painting of a battle scene&#10;&#10;Description automatically generated">
            <a:extLst>
              <a:ext uri="{FF2B5EF4-FFF2-40B4-BE49-F238E27FC236}">
                <a16:creationId xmlns:a16="http://schemas.microsoft.com/office/drawing/2014/main" id="{AF2ECA3D-D70A-E4FC-BA3A-3A330E4D848D}"/>
              </a:ext>
            </a:extLst>
          </p:cNvPr>
          <p:cNvPicPr>
            <a:picLocks noChangeAspect="1"/>
          </p:cNvPicPr>
          <p:nvPr/>
        </p:nvPicPr>
        <p:blipFill>
          <a:blip r:embed="rId3"/>
          <a:stretch>
            <a:fillRect/>
          </a:stretch>
        </p:blipFill>
        <p:spPr>
          <a:xfrm>
            <a:off x="4480895" y="1071058"/>
            <a:ext cx="4168589" cy="30013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39"/>
          <p:cNvSpPr txBox="1">
            <a:spLocks noGrp="1"/>
          </p:cNvSpPr>
          <p:nvPr>
            <p:ph type="title"/>
          </p:nvPr>
        </p:nvSpPr>
        <p:spPr>
          <a:xfrm>
            <a:off x="4298050" y="1644825"/>
            <a:ext cx="4123500" cy="114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1789 - 1799</a:t>
            </a:r>
            <a:endParaRPr sz="5000"/>
          </a:p>
        </p:txBody>
      </p:sp>
      <p:sp>
        <p:nvSpPr>
          <p:cNvPr id="1015" name="Google Shape;1015;p39"/>
          <p:cNvSpPr txBox="1">
            <a:spLocks noGrp="1"/>
          </p:cNvSpPr>
          <p:nvPr>
            <p:ph type="subTitle" idx="1"/>
          </p:nvPr>
        </p:nvSpPr>
        <p:spPr>
          <a:xfrm>
            <a:off x="5045813" y="2545110"/>
            <a:ext cx="3220800" cy="6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Laikas</a:t>
            </a:r>
            <a:r>
              <a:rPr lang="en-GB" dirty="0"/>
              <a:t>, kai </a:t>
            </a:r>
            <a:r>
              <a:rPr lang="en-GB" dirty="0" err="1"/>
              <a:t>visi</a:t>
            </a:r>
            <a:r>
              <a:rPr lang="en-GB" dirty="0"/>
              <a:t> </a:t>
            </a:r>
            <a:r>
              <a:rPr lang="en-GB" dirty="0" err="1"/>
              <a:t>bijojo</a:t>
            </a:r>
            <a:endParaRPr dirty="0"/>
          </a:p>
        </p:txBody>
      </p:sp>
      <p:grpSp>
        <p:nvGrpSpPr>
          <p:cNvPr id="1016" name="Google Shape;1016;p39"/>
          <p:cNvGrpSpPr/>
          <p:nvPr/>
        </p:nvGrpSpPr>
        <p:grpSpPr>
          <a:xfrm>
            <a:off x="-452789" y="539505"/>
            <a:ext cx="4350583" cy="4604174"/>
            <a:chOff x="-452789" y="539505"/>
            <a:chExt cx="4350583" cy="4604174"/>
          </a:xfrm>
        </p:grpSpPr>
        <p:grpSp>
          <p:nvGrpSpPr>
            <p:cNvPr id="1017" name="Google Shape;1017;p39"/>
            <p:cNvGrpSpPr/>
            <p:nvPr/>
          </p:nvGrpSpPr>
          <p:grpSpPr>
            <a:xfrm>
              <a:off x="-452789" y="1536376"/>
              <a:ext cx="1862585" cy="3607302"/>
              <a:chOff x="-452789" y="1536376"/>
              <a:chExt cx="1862585" cy="3607302"/>
            </a:xfrm>
          </p:grpSpPr>
          <p:sp>
            <p:nvSpPr>
              <p:cNvPr id="1018" name="Google Shape;1018;p39"/>
              <p:cNvSpPr/>
              <p:nvPr/>
            </p:nvSpPr>
            <p:spPr>
              <a:xfrm flipH="1">
                <a:off x="186350" y="1536376"/>
                <a:ext cx="1223446" cy="3607264"/>
              </a:xfrm>
              <a:custGeom>
                <a:avLst/>
                <a:gdLst/>
                <a:ahLst/>
                <a:cxnLst/>
                <a:rect l="l" t="t" r="r" b="b"/>
                <a:pathLst>
                  <a:path w="40235" h="103323" extrusionOk="0">
                    <a:moveTo>
                      <a:pt x="2907" y="1"/>
                    </a:moveTo>
                    <a:lnTo>
                      <a:pt x="1" y="5998"/>
                    </a:lnTo>
                    <a:lnTo>
                      <a:pt x="1" y="7558"/>
                    </a:lnTo>
                    <a:lnTo>
                      <a:pt x="490" y="7558"/>
                    </a:lnTo>
                    <a:lnTo>
                      <a:pt x="490" y="17471"/>
                    </a:lnTo>
                    <a:lnTo>
                      <a:pt x="1" y="17471"/>
                    </a:lnTo>
                    <a:lnTo>
                      <a:pt x="1" y="19031"/>
                    </a:lnTo>
                    <a:lnTo>
                      <a:pt x="490" y="19031"/>
                    </a:lnTo>
                    <a:lnTo>
                      <a:pt x="490" y="103323"/>
                    </a:lnTo>
                    <a:lnTo>
                      <a:pt x="39745" y="103323"/>
                    </a:lnTo>
                    <a:lnTo>
                      <a:pt x="39745" y="19031"/>
                    </a:lnTo>
                    <a:lnTo>
                      <a:pt x="40234" y="19031"/>
                    </a:lnTo>
                    <a:lnTo>
                      <a:pt x="40234" y="17471"/>
                    </a:lnTo>
                    <a:lnTo>
                      <a:pt x="39745" y="17471"/>
                    </a:lnTo>
                    <a:lnTo>
                      <a:pt x="39745" y="7558"/>
                    </a:lnTo>
                    <a:lnTo>
                      <a:pt x="40234" y="7558"/>
                    </a:lnTo>
                    <a:lnTo>
                      <a:pt x="40234" y="5998"/>
                    </a:lnTo>
                    <a:lnTo>
                      <a:pt x="373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flipH="1">
                <a:off x="-452789" y="2422926"/>
                <a:ext cx="922790" cy="2720753"/>
              </a:xfrm>
              <a:custGeom>
                <a:avLst/>
                <a:gdLst/>
                <a:ahLst/>
                <a:cxnLst/>
                <a:rect l="l" t="t" r="r" b="b"/>
                <a:pathLst>
                  <a:path w="40235" h="103323" extrusionOk="0">
                    <a:moveTo>
                      <a:pt x="2907" y="1"/>
                    </a:moveTo>
                    <a:lnTo>
                      <a:pt x="1" y="5998"/>
                    </a:lnTo>
                    <a:lnTo>
                      <a:pt x="1" y="7558"/>
                    </a:lnTo>
                    <a:lnTo>
                      <a:pt x="490" y="7558"/>
                    </a:lnTo>
                    <a:lnTo>
                      <a:pt x="490" y="17471"/>
                    </a:lnTo>
                    <a:lnTo>
                      <a:pt x="1" y="17471"/>
                    </a:lnTo>
                    <a:lnTo>
                      <a:pt x="1" y="19031"/>
                    </a:lnTo>
                    <a:lnTo>
                      <a:pt x="490" y="19031"/>
                    </a:lnTo>
                    <a:lnTo>
                      <a:pt x="490" y="103323"/>
                    </a:lnTo>
                    <a:lnTo>
                      <a:pt x="39745" y="103323"/>
                    </a:lnTo>
                    <a:lnTo>
                      <a:pt x="39745" y="19031"/>
                    </a:lnTo>
                    <a:lnTo>
                      <a:pt x="40234" y="19031"/>
                    </a:lnTo>
                    <a:lnTo>
                      <a:pt x="40234" y="17471"/>
                    </a:lnTo>
                    <a:lnTo>
                      <a:pt x="39745" y="17471"/>
                    </a:lnTo>
                    <a:lnTo>
                      <a:pt x="39745" y="7558"/>
                    </a:lnTo>
                    <a:lnTo>
                      <a:pt x="40234" y="7558"/>
                    </a:lnTo>
                    <a:lnTo>
                      <a:pt x="40234" y="5998"/>
                    </a:lnTo>
                    <a:lnTo>
                      <a:pt x="37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39"/>
            <p:cNvGrpSpPr/>
            <p:nvPr/>
          </p:nvGrpSpPr>
          <p:grpSpPr>
            <a:xfrm>
              <a:off x="722369" y="539505"/>
              <a:ext cx="3175426" cy="4604040"/>
              <a:chOff x="722319" y="539480"/>
              <a:chExt cx="3175426" cy="4604040"/>
            </a:xfrm>
          </p:grpSpPr>
          <p:sp>
            <p:nvSpPr>
              <p:cNvPr id="1021" name="Google Shape;1021;p39"/>
              <p:cNvSpPr/>
              <p:nvPr/>
            </p:nvSpPr>
            <p:spPr>
              <a:xfrm>
                <a:off x="2218057" y="539480"/>
                <a:ext cx="166915" cy="1333552"/>
              </a:xfrm>
              <a:custGeom>
                <a:avLst/>
                <a:gdLst/>
                <a:ahLst/>
                <a:cxnLst/>
                <a:rect l="l" t="t" r="r" b="b"/>
                <a:pathLst>
                  <a:path w="2930" h="23409" extrusionOk="0">
                    <a:moveTo>
                      <a:pt x="1465" y="1"/>
                    </a:moveTo>
                    <a:cubicBezTo>
                      <a:pt x="1085" y="1"/>
                      <a:pt x="706" y="1194"/>
                      <a:pt x="434" y="2496"/>
                    </a:cubicBezTo>
                    <a:cubicBezTo>
                      <a:pt x="217" y="3527"/>
                      <a:pt x="82" y="4558"/>
                      <a:pt x="0" y="5588"/>
                    </a:cubicBezTo>
                    <a:lnTo>
                      <a:pt x="0" y="23409"/>
                    </a:lnTo>
                    <a:lnTo>
                      <a:pt x="2930" y="23409"/>
                    </a:lnTo>
                    <a:lnTo>
                      <a:pt x="2930" y="5588"/>
                    </a:lnTo>
                    <a:cubicBezTo>
                      <a:pt x="2930" y="4775"/>
                      <a:pt x="2279" y="1"/>
                      <a:pt x="1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910824" y="605961"/>
                <a:ext cx="927146" cy="1257785"/>
              </a:xfrm>
              <a:custGeom>
                <a:avLst/>
                <a:gdLst/>
                <a:ahLst/>
                <a:cxnLst/>
                <a:rect l="l" t="t" r="r" b="b"/>
                <a:pathLst>
                  <a:path w="16275" h="22079" extrusionOk="0">
                    <a:moveTo>
                      <a:pt x="3717" y="0"/>
                    </a:moveTo>
                    <a:lnTo>
                      <a:pt x="2767" y="1004"/>
                    </a:lnTo>
                    <a:lnTo>
                      <a:pt x="2767" y="2902"/>
                    </a:lnTo>
                    <a:lnTo>
                      <a:pt x="1818" y="2902"/>
                    </a:lnTo>
                    <a:lnTo>
                      <a:pt x="1818" y="5723"/>
                    </a:lnTo>
                    <a:lnTo>
                      <a:pt x="1818" y="5805"/>
                    </a:lnTo>
                    <a:lnTo>
                      <a:pt x="1" y="5805"/>
                    </a:lnTo>
                    <a:lnTo>
                      <a:pt x="28" y="22079"/>
                    </a:lnTo>
                    <a:lnTo>
                      <a:pt x="4747" y="22079"/>
                    </a:lnTo>
                    <a:lnTo>
                      <a:pt x="4747" y="10470"/>
                    </a:lnTo>
                    <a:cubicBezTo>
                      <a:pt x="4774" y="10199"/>
                      <a:pt x="4856" y="9954"/>
                      <a:pt x="4991" y="9710"/>
                    </a:cubicBezTo>
                    <a:cubicBezTo>
                      <a:pt x="5019" y="9629"/>
                      <a:pt x="5046" y="9602"/>
                      <a:pt x="5073" y="9548"/>
                    </a:cubicBezTo>
                    <a:cubicBezTo>
                      <a:pt x="5154" y="9439"/>
                      <a:pt x="5208" y="9358"/>
                      <a:pt x="5290" y="9304"/>
                    </a:cubicBezTo>
                    <a:cubicBezTo>
                      <a:pt x="5432" y="9185"/>
                      <a:pt x="5594" y="9108"/>
                      <a:pt x="5777" y="9108"/>
                    </a:cubicBezTo>
                    <a:cubicBezTo>
                      <a:pt x="5804" y="9108"/>
                      <a:pt x="5831" y="9110"/>
                      <a:pt x="5859" y="9114"/>
                    </a:cubicBezTo>
                    <a:cubicBezTo>
                      <a:pt x="5941" y="9114"/>
                      <a:pt x="6049" y="9114"/>
                      <a:pt x="6131" y="9141"/>
                    </a:cubicBezTo>
                    <a:lnTo>
                      <a:pt x="6266" y="9195"/>
                    </a:lnTo>
                    <a:cubicBezTo>
                      <a:pt x="6348" y="9249"/>
                      <a:pt x="6402" y="9304"/>
                      <a:pt x="6483" y="9358"/>
                    </a:cubicBezTo>
                    <a:cubicBezTo>
                      <a:pt x="6565" y="9439"/>
                      <a:pt x="6646" y="9548"/>
                      <a:pt x="6700" y="9656"/>
                    </a:cubicBezTo>
                    <a:cubicBezTo>
                      <a:pt x="6836" y="9927"/>
                      <a:pt x="6944" y="10199"/>
                      <a:pt x="6972" y="10470"/>
                    </a:cubicBezTo>
                    <a:lnTo>
                      <a:pt x="6972" y="22052"/>
                    </a:lnTo>
                    <a:lnTo>
                      <a:pt x="9331" y="22052"/>
                    </a:lnTo>
                    <a:lnTo>
                      <a:pt x="9331" y="10470"/>
                    </a:lnTo>
                    <a:cubicBezTo>
                      <a:pt x="9358" y="10334"/>
                      <a:pt x="9386" y="10226"/>
                      <a:pt x="9413" y="10117"/>
                    </a:cubicBezTo>
                    <a:cubicBezTo>
                      <a:pt x="9494" y="9846"/>
                      <a:pt x="9603" y="9629"/>
                      <a:pt x="9765" y="9412"/>
                    </a:cubicBezTo>
                    <a:cubicBezTo>
                      <a:pt x="9792" y="9358"/>
                      <a:pt x="9847" y="9331"/>
                      <a:pt x="9901" y="9276"/>
                    </a:cubicBezTo>
                    <a:cubicBezTo>
                      <a:pt x="9955" y="9249"/>
                      <a:pt x="10009" y="9222"/>
                      <a:pt x="10064" y="9195"/>
                    </a:cubicBezTo>
                    <a:cubicBezTo>
                      <a:pt x="10118" y="9141"/>
                      <a:pt x="10172" y="9141"/>
                      <a:pt x="10254" y="9114"/>
                    </a:cubicBezTo>
                    <a:cubicBezTo>
                      <a:pt x="10308" y="9087"/>
                      <a:pt x="10389" y="9087"/>
                      <a:pt x="10443" y="9087"/>
                    </a:cubicBezTo>
                    <a:cubicBezTo>
                      <a:pt x="10687" y="9087"/>
                      <a:pt x="10904" y="9195"/>
                      <a:pt x="11067" y="9358"/>
                    </a:cubicBezTo>
                    <a:cubicBezTo>
                      <a:pt x="11094" y="9358"/>
                      <a:pt x="11121" y="9385"/>
                      <a:pt x="11149" y="9412"/>
                    </a:cubicBezTo>
                    <a:cubicBezTo>
                      <a:pt x="11284" y="9629"/>
                      <a:pt x="11420" y="9846"/>
                      <a:pt x="11474" y="10090"/>
                    </a:cubicBezTo>
                    <a:cubicBezTo>
                      <a:pt x="11501" y="10144"/>
                      <a:pt x="11501" y="10199"/>
                      <a:pt x="11528" y="10253"/>
                    </a:cubicBezTo>
                    <a:cubicBezTo>
                      <a:pt x="11528" y="10307"/>
                      <a:pt x="11555" y="10388"/>
                      <a:pt x="11555" y="10416"/>
                    </a:cubicBezTo>
                    <a:lnTo>
                      <a:pt x="11555" y="10470"/>
                    </a:lnTo>
                    <a:lnTo>
                      <a:pt x="11583" y="22079"/>
                    </a:lnTo>
                    <a:lnTo>
                      <a:pt x="16275" y="22079"/>
                    </a:lnTo>
                    <a:lnTo>
                      <a:pt x="16275" y="5777"/>
                    </a:lnTo>
                    <a:lnTo>
                      <a:pt x="14403" y="5777"/>
                    </a:lnTo>
                    <a:lnTo>
                      <a:pt x="14403" y="2902"/>
                    </a:lnTo>
                    <a:lnTo>
                      <a:pt x="4693" y="2902"/>
                    </a:lnTo>
                    <a:lnTo>
                      <a:pt x="4693" y="977"/>
                    </a:lnTo>
                    <a:lnTo>
                      <a:pt x="37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1179711" y="1125106"/>
                <a:ext cx="126753" cy="738641"/>
              </a:xfrm>
              <a:custGeom>
                <a:avLst/>
                <a:gdLst/>
                <a:ahLst/>
                <a:cxnLst/>
                <a:rect l="l" t="t" r="r" b="b"/>
                <a:pathLst>
                  <a:path w="2225" h="12966" extrusionOk="0">
                    <a:moveTo>
                      <a:pt x="1112" y="1"/>
                    </a:moveTo>
                    <a:cubicBezTo>
                      <a:pt x="895" y="1"/>
                      <a:pt x="705" y="55"/>
                      <a:pt x="570" y="191"/>
                    </a:cubicBezTo>
                    <a:cubicBezTo>
                      <a:pt x="461" y="245"/>
                      <a:pt x="407" y="326"/>
                      <a:pt x="326" y="408"/>
                    </a:cubicBezTo>
                    <a:cubicBezTo>
                      <a:pt x="299" y="489"/>
                      <a:pt x="271" y="516"/>
                      <a:pt x="244" y="570"/>
                    </a:cubicBezTo>
                    <a:cubicBezTo>
                      <a:pt x="109" y="814"/>
                      <a:pt x="27" y="1086"/>
                      <a:pt x="0" y="1357"/>
                    </a:cubicBezTo>
                    <a:lnTo>
                      <a:pt x="0" y="12966"/>
                    </a:lnTo>
                    <a:lnTo>
                      <a:pt x="2224" y="12966"/>
                    </a:lnTo>
                    <a:lnTo>
                      <a:pt x="2224" y="1357"/>
                    </a:lnTo>
                    <a:cubicBezTo>
                      <a:pt x="2197" y="1086"/>
                      <a:pt x="2089" y="787"/>
                      <a:pt x="1953" y="543"/>
                    </a:cubicBezTo>
                    <a:cubicBezTo>
                      <a:pt x="1899" y="435"/>
                      <a:pt x="1818" y="326"/>
                      <a:pt x="1736" y="245"/>
                    </a:cubicBezTo>
                    <a:cubicBezTo>
                      <a:pt x="1655" y="191"/>
                      <a:pt x="1601" y="136"/>
                      <a:pt x="1519" y="82"/>
                    </a:cubicBezTo>
                    <a:lnTo>
                      <a:pt x="1411" y="28"/>
                    </a:lnTo>
                    <a:cubicBezTo>
                      <a:pt x="1302" y="1"/>
                      <a:pt x="1194" y="1"/>
                      <a:pt x="1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9"/>
              <p:cNvSpPr/>
              <p:nvPr/>
            </p:nvSpPr>
            <p:spPr>
              <a:xfrm>
                <a:off x="1212125" y="1124821"/>
                <a:ext cx="30990" cy="11166"/>
              </a:xfrm>
              <a:custGeom>
                <a:avLst/>
                <a:gdLst/>
                <a:ahLst/>
                <a:cxnLst/>
                <a:rect l="l" t="t" r="r" b="b"/>
                <a:pathLst>
                  <a:path w="544" h="196" extrusionOk="0">
                    <a:moveTo>
                      <a:pt x="461" y="0"/>
                    </a:moveTo>
                    <a:cubicBezTo>
                      <a:pt x="278" y="0"/>
                      <a:pt x="119" y="77"/>
                      <a:pt x="1" y="196"/>
                    </a:cubicBezTo>
                    <a:cubicBezTo>
                      <a:pt x="136" y="60"/>
                      <a:pt x="326" y="6"/>
                      <a:pt x="543" y="6"/>
                    </a:cubicBezTo>
                    <a:cubicBezTo>
                      <a:pt x="515" y="2"/>
                      <a:pt x="488"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9"/>
              <p:cNvSpPr/>
              <p:nvPr/>
            </p:nvSpPr>
            <p:spPr>
              <a:xfrm>
                <a:off x="1440850" y="1125106"/>
                <a:ext cx="129829" cy="738641"/>
              </a:xfrm>
              <a:custGeom>
                <a:avLst/>
                <a:gdLst/>
                <a:ahLst/>
                <a:cxnLst/>
                <a:rect l="l" t="t" r="r" b="b"/>
                <a:pathLst>
                  <a:path w="2279" h="12966" extrusionOk="0">
                    <a:moveTo>
                      <a:pt x="1112" y="1"/>
                    </a:moveTo>
                    <a:cubicBezTo>
                      <a:pt x="1031" y="1"/>
                      <a:pt x="977" y="1"/>
                      <a:pt x="895" y="28"/>
                    </a:cubicBezTo>
                    <a:cubicBezTo>
                      <a:pt x="841" y="28"/>
                      <a:pt x="787" y="55"/>
                      <a:pt x="733" y="82"/>
                    </a:cubicBezTo>
                    <a:cubicBezTo>
                      <a:pt x="651" y="109"/>
                      <a:pt x="597" y="136"/>
                      <a:pt x="570" y="191"/>
                    </a:cubicBezTo>
                    <a:cubicBezTo>
                      <a:pt x="516" y="218"/>
                      <a:pt x="461" y="272"/>
                      <a:pt x="434" y="299"/>
                    </a:cubicBezTo>
                    <a:cubicBezTo>
                      <a:pt x="271" y="516"/>
                      <a:pt x="136" y="760"/>
                      <a:pt x="82" y="1004"/>
                    </a:cubicBezTo>
                    <a:cubicBezTo>
                      <a:pt x="54" y="1113"/>
                      <a:pt x="27" y="1248"/>
                      <a:pt x="0" y="1357"/>
                    </a:cubicBezTo>
                    <a:lnTo>
                      <a:pt x="0" y="12966"/>
                    </a:lnTo>
                    <a:lnTo>
                      <a:pt x="2279" y="12966"/>
                    </a:lnTo>
                    <a:lnTo>
                      <a:pt x="2224" y="1384"/>
                    </a:lnTo>
                    <a:lnTo>
                      <a:pt x="2224" y="1303"/>
                    </a:lnTo>
                    <a:cubicBezTo>
                      <a:pt x="2197" y="1275"/>
                      <a:pt x="2197" y="1194"/>
                      <a:pt x="2170" y="1140"/>
                    </a:cubicBezTo>
                    <a:cubicBezTo>
                      <a:pt x="2170" y="1113"/>
                      <a:pt x="2143" y="1058"/>
                      <a:pt x="2143" y="1004"/>
                    </a:cubicBezTo>
                    <a:cubicBezTo>
                      <a:pt x="2062" y="760"/>
                      <a:pt x="1953" y="516"/>
                      <a:pt x="1790" y="326"/>
                    </a:cubicBezTo>
                    <a:cubicBezTo>
                      <a:pt x="1790" y="299"/>
                      <a:pt x="1763" y="272"/>
                      <a:pt x="1736" y="245"/>
                    </a:cubicBezTo>
                    <a:cubicBezTo>
                      <a:pt x="1573" y="82"/>
                      <a:pt x="1356" y="1"/>
                      <a:pt x="1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9"/>
              <p:cNvSpPr/>
              <p:nvPr/>
            </p:nvSpPr>
            <p:spPr>
              <a:xfrm>
                <a:off x="1493374" y="1124479"/>
                <a:ext cx="46429" cy="14584"/>
              </a:xfrm>
              <a:custGeom>
                <a:avLst/>
                <a:gdLst/>
                <a:ahLst/>
                <a:cxnLst/>
                <a:rect l="l" t="t" r="r" b="b"/>
                <a:pathLst>
                  <a:path w="815" h="256" extrusionOk="0">
                    <a:moveTo>
                      <a:pt x="147" y="0"/>
                    </a:moveTo>
                    <a:cubicBezTo>
                      <a:pt x="91" y="0"/>
                      <a:pt x="39" y="20"/>
                      <a:pt x="0" y="39"/>
                    </a:cubicBezTo>
                    <a:cubicBezTo>
                      <a:pt x="55" y="12"/>
                      <a:pt x="136" y="12"/>
                      <a:pt x="217" y="12"/>
                    </a:cubicBezTo>
                    <a:cubicBezTo>
                      <a:pt x="194" y="4"/>
                      <a:pt x="170" y="0"/>
                      <a:pt x="147" y="0"/>
                    </a:cubicBezTo>
                    <a:close/>
                    <a:moveTo>
                      <a:pt x="284" y="8"/>
                    </a:moveTo>
                    <a:cubicBezTo>
                      <a:pt x="262" y="8"/>
                      <a:pt x="240" y="9"/>
                      <a:pt x="217" y="12"/>
                    </a:cubicBezTo>
                    <a:cubicBezTo>
                      <a:pt x="434" y="12"/>
                      <a:pt x="651" y="93"/>
                      <a:pt x="814" y="256"/>
                    </a:cubicBezTo>
                    <a:cubicBezTo>
                      <a:pt x="668" y="110"/>
                      <a:pt x="479" y="8"/>
                      <a:pt x="284" y="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2803683" y="610575"/>
                <a:ext cx="890060" cy="1253171"/>
              </a:xfrm>
              <a:custGeom>
                <a:avLst/>
                <a:gdLst/>
                <a:ahLst/>
                <a:cxnLst/>
                <a:rect l="l" t="t" r="r" b="b"/>
                <a:pathLst>
                  <a:path w="15624" h="21998" extrusionOk="0">
                    <a:moveTo>
                      <a:pt x="12586" y="0"/>
                    </a:moveTo>
                    <a:lnTo>
                      <a:pt x="11609" y="1004"/>
                    </a:lnTo>
                    <a:lnTo>
                      <a:pt x="11609" y="2930"/>
                    </a:lnTo>
                    <a:lnTo>
                      <a:pt x="1899" y="2930"/>
                    </a:lnTo>
                    <a:lnTo>
                      <a:pt x="1899" y="5805"/>
                    </a:lnTo>
                    <a:lnTo>
                      <a:pt x="28" y="5805"/>
                    </a:lnTo>
                    <a:lnTo>
                      <a:pt x="0" y="21998"/>
                    </a:lnTo>
                    <a:lnTo>
                      <a:pt x="4747" y="21998"/>
                    </a:lnTo>
                    <a:lnTo>
                      <a:pt x="4774" y="10470"/>
                    </a:lnTo>
                    <a:cubicBezTo>
                      <a:pt x="4774" y="10470"/>
                      <a:pt x="4937" y="9114"/>
                      <a:pt x="5886" y="9114"/>
                    </a:cubicBezTo>
                    <a:cubicBezTo>
                      <a:pt x="6836" y="9114"/>
                      <a:pt x="6998" y="10470"/>
                      <a:pt x="6998" y="10470"/>
                    </a:cubicBezTo>
                    <a:lnTo>
                      <a:pt x="6998" y="21971"/>
                    </a:lnTo>
                    <a:lnTo>
                      <a:pt x="9385" y="21971"/>
                    </a:lnTo>
                    <a:lnTo>
                      <a:pt x="9358" y="10470"/>
                    </a:lnTo>
                    <a:cubicBezTo>
                      <a:pt x="9358" y="10470"/>
                      <a:pt x="9494" y="9114"/>
                      <a:pt x="10470" y="9114"/>
                    </a:cubicBezTo>
                    <a:cubicBezTo>
                      <a:pt x="11447" y="9114"/>
                      <a:pt x="11555" y="10497"/>
                      <a:pt x="11555" y="10497"/>
                    </a:cubicBezTo>
                    <a:lnTo>
                      <a:pt x="11555" y="21998"/>
                    </a:lnTo>
                    <a:lnTo>
                      <a:pt x="15624" y="21998"/>
                    </a:lnTo>
                    <a:lnTo>
                      <a:pt x="15597" y="5832"/>
                    </a:lnTo>
                    <a:lnTo>
                      <a:pt x="15597" y="5778"/>
                    </a:lnTo>
                    <a:lnTo>
                      <a:pt x="14485" y="5778"/>
                    </a:lnTo>
                    <a:lnTo>
                      <a:pt x="14485" y="2930"/>
                    </a:lnTo>
                    <a:lnTo>
                      <a:pt x="13535" y="2930"/>
                    </a:lnTo>
                    <a:lnTo>
                      <a:pt x="13535" y="1004"/>
                    </a:lnTo>
                    <a:lnTo>
                      <a:pt x="125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3074108" y="1129777"/>
                <a:ext cx="128291" cy="733969"/>
              </a:xfrm>
              <a:custGeom>
                <a:avLst/>
                <a:gdLst/>
                <a:ahLst/>
                <a:cxnLst/>
                <a:rect l="l" t="t" r="r" b="b"/>
                <a:pathLst>
                  <a:path w="2252" h="12884" extrusionOk="0">
                    <a:moveTo>
                      <a:pt x="1139" y="0"/>
                    </a:moveTo>
                    <a:cubicBezTo>
                      <a:pt x="163" y="0"/>
                      <a:pt x="27" y="1356"/>
                      <a:pt x="27" y="1356"/>
                    </a:cubicBezTo>
                    <a:lnTo>
                      <a:pt x="0" y="12884"/>
                    </a:lnTo>
                    <a:lnTo>
                      <a:pt x="2251" y="12884"/>
                    </a:lnTo>
                    <a:lnTo>
                      <a:pt x="2251" y="1356"/>
                    </a:lnTo>
                    <a:cubicBezTo>
                      <a:pt x="2251" y="1356"/>
                      <a:pt x="2116" y="0"/>
                      <a:pt x="1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336785" y="1129777"/>
                <a:ext cx="125215" cy="733969"/>
              </a:xfrm>
              <a:custGeom>
                <a:avLst/>
                <a:gdLst/>
                <a:ahLst/>
                <a:cxnLst/>
                <a:rect l="l" t="t" r="r" b="b"/>
                <a:pathLst>
                  <a:path w="2198" h="12884" extrusionOk="0">
                    <a:moveTo>
                      <a:pt x="1112" y="0"/>
                    </a:moveTo>
                    <a:cubicBezTo>
                      <a:pt x="163" y="0"/>
                      <a:pt x="0" y="1356"/>
                      <a:pt x="0" y="1356"/>
                    </a:cubicBezTo>
                    <a:lnTo>
                      <a:pt x="27" y="12884"/>
                    </a:lnTo>
                    <a:lnTo>
                      <a:pt x="2197" y="12884"/>
                    </a:lnTo>
                    <a:lnTo>
                      <a:pt x="2197" y="1383"/>
                    </a:lnTo>
                    <a:cubicBezTo>
                      <a:pt x="2197" y="1383"/>
                      <a:pt x="2062" y="0"/>
                      <a:pt x="1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838200" y="1817375"/>
                <a:ext cx="2928186" cy="3326144"/>
              </a:xfrm>
              <a:custGeom>
                <a:avLst/>
                <a:gdLst/>
                <a:ahLst/>
                <a:cxnLst/>
                <a:rect l="l" t="t" r="r" b="b"/>
                <a:pathLst>
                  <a:path w="51401" h="54411" extrusionOk="0">
                    <a:moveTo>
                      <a:pt x="1" y="0"/>
                    </a:moveTo>
                    <a:lnTo>
                      <a:pt x="1" y="54410"/>
                    </a:lnTo>
                    <a:lnTo>
                      <a:pt x="51401" y="54410"/>
                    </a:lnTo>
                    <a:lnTo>
                      <a:pt x="51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2060425" y="4178375"/>
                <a:ext cx="482173" cy="965133"/>
              </a:xfrm>
              <a:custGeom>
                <a:avLst/>
                <a:gdLst/>
                <a:ahLst/>
                <a:cxnLst/>
                <a:rect l="l" t="t" r="r" b="b"/>
                <a:pathLst>
                  <a:path w="8464" h="15407" extrusionOk="0">
                    <a:moveTo>
                      <a:pt x="2984" y="0"/>
                    </a:moveTo>
                    <a:cubicBezTo>
                      <a:pt x="1330" y="0"/>
                      <a:pt x="1" y="1356"/>
                      <a:pt x="1" y="3011"/>
                    </a:cubicBezTo>
                    <a:lnTo>
                      <a:pt x="1" y="15406"/>
                    </a:lnTo>
                    <a:lnTo>
                      <a:pt x="8463" y="15406"/>
                    </a:lnTo>
                    <a:lnTo>
                      <a:pt x="8463" y="3011"/>
                    </a:lnTo>
                    <a:cubicBezTo>
                      <a:pt x="8463" y="1356"/>
                      <a:pt x="7134" y="0"/>
                      <a:pt x="54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1253882" y="2741388"/>
                <a:ext cx="262734" cy="224794"/>
              </a:xfrm>
              <a:custGeom>
                <a:avLst/>
                <a:gdLst/>
                <a:ahLst/>
                <a:cxnLst/>
                <a:rect l="l" t="t" r="r" b="b"/>
                <a:pathLst>
                  <a:path w="4612" h="3946" extrusionOk="0">
                    <a:moveTo>
                      <a:pt x="2631" y="0"/>
                    </a:moveTo>
                    <a:cubicBezTo>
                      <a:pt x="895" y="0"/>
                      <a:pt x="0" y="2116"/>
                      <a:pt x="1248" y="3363"/>
                    </a:cubicBezTo>
                    <a:cubicBezTo>
                      <a:pt x="1651" y="3766"/>
                      <a:pt x="2141" y="3946"/>
                      <a:pt x="2621" y="3946"/>
                    </a:cubicBezTo>
                    <a:cubicBezTo>
                      <a:pt x="3629" y="3946"/>
                      <a:pt x="4593" y="3156"/>
                      <a:pt x="4611" y="1980"/>
                    </a:cubicBezTo>
                    <a:cubicBezTo>
                      <a:pt x="4611" y="895"/>
                      <a:pt x="3716" y="0"/>
                      <a:pt x="2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1147239" y="3008679"/>
                <a:ext cx="183948" cy="420363"/>
              </a:xfrm>
              <a:custGeom>
                <a:avLst/>
                <a:gdLst/>
                <a:ahLst/>
                <a:cxnLst/>
                <a:rect l="l" t="t" r="r" b="b"/>
                <a:pathLst>
                  <a:path w="3229" h="7379" extrusionOk="0">
                    <a:moveTo>
                      <a:pt x="1601" y="1"/>
                    </a:moveTo>
                    <a:cubicBezTo>
                      <a:pt x="706" y="1"/>
                      <a:pt x="1" y="733"/>
                      <a:pt x="1" y="1601"/>
                    </a:cubicBezTo>
                    <a:lnTo>
                      <a:pt x="1" y="7378"/>
                    </a:lnTo>
                    <a:lnTo>
                      <a:pt x="3228" y="7378"/>
                    </a:lnTo>
                    <a:lnTo>
                      <a:pt x="3228" y="1601"/>
                    </a:lnTo>
                    <a:cubicBezTo>
                      <a:pt x="3201" y="733"/>
                      <a:pt x="2496" y="1"/>
                      <a:pt x="1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1477935" y="3008679"/>
                <a:ext cx="183891" cy="420363"/>
              </a:xfrm>
              <a:custGeom>
                <a:avLst/>
                <a:gdLst/>
                <a:ahLst/>
                <a:cxnLst/>
                <a:rect l="l" t="t" r="r" b="b"/>
                <a:pathLst>
                  <a:path w="3228" h="7379" extrusionOk="0">
                    <a:moveTo>
                      <a:pt x="1628" y="1"/>
                    </a:moveTo>
                    <a:cubicBezTo>
                      <a:pt x="732" y="1"/>
                      <a:pt x="0" y="733"/>
                      <a:pt x="0" y="1601"/>
                    </a:cubicBezTo>
                    <a:lnTo>
                      <a:pt x="0" y="7378"/>
                    </a:lnTo>
                    <a:lnTo>
                      <a:pt x="3228" y="7378"/>
                    </a:lnTo>
                    <a:lnTo>
                      <a:pt x="3228" y="1601"/>
                    </a:lnTo>
                    <a:cubicBezTo>
                      <a:pt x="3228" y="733"/>
                      <a:pt x="2523" y="1"/>
                      <a:pt x="1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1266250" y="4569145"/>
                <a:ext cx="276634" cy="574369"/>
              </a:xfrm>
              <a:custGeom>
                <a:avLst/>
                <a:gdLst/>
                <a:ahLst/>
                <a:cxnLst/>
                <a:rect l="l" t="t" r="r" b="b"/>
                <a:pathLst>
                  <a:path w="4856" h="9169" extrusionOk="0">
                    <a:moveTo>
                      <a:pt x="0" y="1"/>
                    </a:moveTo>
                    <a:lnTo>
                      <a:pt x="0" y="9168"/>
                    </a:lnTo>
                    <a:lnTo>
                      <a:pt x="4855" y="9168"/>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3088008" y="2741388"/>
                <a:ext cx="261196" cy="224794"/>
              </a:xfrm>
              <a:custGeom>
                <a:avLst/>
                <a:gdLst/>
                <a:ahLst/>
                <a:cxnLst/>
                <a:rect l="l" t="t" r="r" b="b"/>
                <a:pathLst>
                  <a:path w="4585" h="3946" extrusionOk="0">
                    <a:moveTo>
                      <a:pt x="1953" y="0"/>
                    </a:moveTo>
                    <a:cubicBezTo>
                      <a:pt x="868" y="0"/>
                      <a:pt x="0" y="895"/>
                      <a:pt x="0" y="1980"/>
                    </a:cubicBezTo>
                    <a:cubicBezTo>
                      <a:pt x="0" y="3156"/>
                      <a:pt x="970" y="3946"/>
                      <a:pt x="1976" y="3946"/>
                    </a:cubicBezTo>
                    <a:cubicBezTo>
                      <a:pt x="2455" y="3946"/>
                      <a:pt x="2942" y="3766"/>
                      <a:pt x="3336" y="3363"/>
                    </a:cubicBezTo>
                    <a:cubicBezTo>
                      <a:pt x="4584" y="2116"/>
                      <a:pt x="3689" y="0"/>
                      <a:pt x="19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273437" y="3008679"/>
                <a:ext cx="183891" cy="420363"/>
              </a:xfrm>
              <a:custGeom>
                <a:avLst/>
                <a:gdLst/>
                <a:ahLst/>
                <a:cxnLst/>
                <a:rect l="l" t="t" r="r" b="b"/>
                <a:pathLst>
                  <a:path w="3228" h="7379" extrusionOk="0">
                    <a:moveTo>
                      <a:pt x="1600" y="1"/>
                    </a:moveTo>
                    <a:cubicBezTo>
                      <a:pt x="732" y="1"/>
                      <a:pt x="0" y="733"/>
                      <a:pt x="0" y="1601"/>
                    </a:cubicBezTo>
                    <a:lnTo>
                      <a:pt x="0" y="7378"/>
                    </a:lnTo>
                    <a:lnTo>
                      <a:pt x="3228" y="7378"/>
                    </a:lnTo>
                    <a:lnTo>
                      <a:pt x="3228" y="1601"/>
                    </a:lnTo>
                    <a:cubicBezTo>
                      <a:pt x="3228" y="733"/>
                      <a:pt x="2495" y="1"/>
                      <a:pt x="16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2941203" y="3008679"/>
                <a:ext cx="183948" cy="420363"/>
              </a:xfrm>
              <a:custGeom>
                <a:avLst/>
                <a:gdLst/>
                <a:ahLst/>
                <a:cxnLst/>
                <a:rect l="l" t="t" r="r" b="b"/>
                <a:pathLst>
                  <a:path w="3229" h="7379" extrusionOk="0">
                    <a:moveTo>
                      <a:pt x="1628" y="1"/>
                    </a:moveTo>
                    <a:cubicBezTo>
                      <a:pt x="733" y="1"/>
                      <a:pt x="0" y="733"/>
                      <a:pt x="0" y="1601"/>
                    </a:cubicBezTo>
                    <a:lnTo>
                      <a:pt x="0" y="7378"/>
                    </a:lnTo>
                    <a:lnTo>
                      <a:pt x="3228" y="7378"/>
                    </a:lnTo>
                    <a:lnTo>
                      <a:pt x="3228" y="1601"/>
                    </a:lnTo>
                    <a:cubicBezTo>
                      <a:pt x="3228" y="733"/>
                      <a:pt x="2496" y="1"/>
                      <a:pt x="1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061731" y="4569145"/>
                <a:ext cx="275096" cy="574369"/>
              </a:xfrm>
              <a:custGeom>
                <a:avLst/>
                <a:gdLst/>
                <a:ahLst/>
                <a:cxnLst/>
                <a:rect l="l" t="t" r="r" b="b"/>
                <a:pathLst>
                  <a:path w="4829" h="9169" extrusionOk="0">
                    <a:moveTo>
                      <a:pt x="0" y="1"/>
                    </a:moveTo>
                    <a:lnTo>
                      <a:pt x="0" y="9168"/>
                    </a:lnTo>
                    <a:lnTo>
                      <a:pt x="4828" y="9168"/>
                    </a:lnTo>
                    <a:lnTo>
                      <a:pt x="4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1885823" y="1817375"/>
                <a:ext cx="89724" cy="466678"/>
              </a:xfrm>
              <a:custGeom>
                <a:avLst/>
                <a:gdLst/>
                <a:ahLst/>
                <a:cxnLst/>
                <a:rect l="l" t="t" r="r" b="b"/>
                <a:pathLst>
                  <a:path w="1575" h="8192" extrusionOk="0">
                    <a:moveTo>
                      <a:pt x="1" y="0"/>
                    </a:moveTo>
                    <a:lnTo>
                      <a:pt x="1" y="7812"/>
                    </a:lnTo>
                    <a:cubicBezTo>
                      <a:pt x="1" y="8029"/>
                      <a:pt x="191" y="8191"/>
                      <a:pt x="408" y="8191"/>
                    </a:cubicBezTo>
                    <a:lnTo>
                      <a:pt x="1167" y="8191"/>
                    </a:lnTo>
                    <a:cubicBezTo>
                      <a:pt x="1384" y="8191"/>
                      <a:pt x="1574" y="8029"/>
                      <a:pt x="1574" y="7812"/>
                    </a:cubicBezTo>
                    <a:lnTo>
                      <a:pt x="15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2006366" y="1817375"/>
                <a:ext cx="88129" cy="361630"/>
              </a:xfrm>
              <a:custGeom>
                <a:avLst/>
                <a:gdLst/>
                <a:ahLst/>
                <a:cxnLst/>
                <a:rect l="l" t="t" r="r" b="b"/>
                <a:pathLst>
                  <a:path w="1547" h="6348" extrusionOk="0">
                    <a:moveTo>
                      <a:pt x="1" y="0"/>
                    </a:moveTo>
                    <a:lnTo>
                      <a:pt x="1" y="5940"/>
                    </a:lnTo>
                    <a:cubicBezTo>
                      <a:pt x="1" y="6157"/>
                      <a:pt x="163" y="6347"/>
                      <a:pt x="380" y="6347"/>
                    </a:cubicBezTo>
                    <a:lnTo>
                      <a:pt x="1140" y="6347"/>
                    </a:lnTo>
                    <a:cubicBezTo>
                      <a:pt x="1357" y="6347"/>
                      <a:pt x="1547" y="6157"/>
                      <a:pt x="1547" y="5940"/>
                    </a:cubicBezTo>
                    <a:lnTo>
                      <a:pt x="15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2125371" y="1817375"/>
                <a:ext cx="88129" cy="231801"/>
              </a:xfrm>
              <a:custGeom>
                <a:avLst/>
                <a:gdLst/>
                <a:ahLst/>
                <a:cxnLst/>
                <a:rect l="l" t="t" r="r" b="b"/>
                <a:pathLst>
                  <a:path w="1547" h="4069" extrusionOk="0">
                    <a:moveTo>
                      <a:pt x="0" y="0"/>
                    </a:moveTo>
                    <a:lnTo>
                      <a:pt x="0" y="3662"/>
                    </a:lnTo>
                    <a:cubicBezTo>
                      <a:pt x="0" y="3879"/>
                      <a:pt x="163" y="4042"/>
                      <a:pt x="407" y="4069"/>
                    </a:cubicBezTo>
                    <a:lnTo>
                      <a:pt x="1139" y="4069"/>
                    </a:lnTo>
                    <a:cubicBezTo>
                      <a:pt x="1356" y="4069"/>
                      <a:pt x="1546" y="3879"/>
                      <a:pt x="1546" y="3662"/>
                    </a:cubicBezTo>
                    <a:lnTo>
                      <a:pt x="15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2629078" y="1817375"/>
                <a:ext cx="88129" cy="466849"/>
              </a:xfrm>
              <a:custGeom>
                <a:avLst/>
                <a:gdLst/>
                <a:ahLst/>
                <a:cxnLst/>
                <a:rect l="l" t="t" r="r" b="b"/>
                <a:pathLst>
                  <a:path w="1547" h="8195" extrusionOk="0">
                    <a:moveTo>
                      <a:pt x="0" y="0"/>
                    </a:moveTo>
                    <a:lnTo>
                      <a:pt x="0" y="7812"/>
                    </a:lnTo>
                    <a:cubicBezTo>
                      <a:pt x="0" y="8029"/>
                      <a:pt x="190" y="8191"/>
                      <a:pt x="407" y="8191"/>
                    </a:cubicBezTo>
                    <a:lnTo>
                      <a:pt x="1140" y="8191"/>
                    </a:lnTo>
                    <a:cubicBezTo>
                      <a:pt x="1155" y="8193"/>
                      <a:pt x="1171" y="8194"/>
                      <a:pt x="1186" y="8194"/>
                    </a:cubicBezTo>
                    <a:cubicBezTo>
                      <a:pt x="1404" y="8194"/>
                      <a:pt x="1546" y="8015"/>
                      <a:pt x="1546" y="7812"/>
                    </a:cubicBezTo>
                    <a:lnTo>
                      <a:pt x="15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2510073" y="1817375"/>
                <a:ext cx="88129" cy="361630"/>
              </a:xfrm>
              <a:custGeom>
                <a:avLst/>
                <a:gdLst/>
                <a:ahLst/>
                <a:cxnLst/>
                <a:rect l="l" t="t" r="r" b="b"/>
                <a:pathLst>
                  <a:path w="1547" h="6348" extrusionOk="0">
                    <a:moveTo>
                      <a:pt x="1" y="0"/>
                    </a:moveTo>
                    <a:lnTo>
                      <a:pt x="1" y="5940"/>
                    </a:lnTo>
                    <a:cubicBezTo>
                      <a:pt x="1" y="6157"/>
                      <a:pt x="164" y="6347"/>
                      <a:pt x="408" y="6347"/>
                    </a:cubicBezTo>
                    <a:lnTo>
                      <a:pt x="1140" y="6347"/>
                    </a:lnTo>
                    <a:cubicBezTo>
                      <a:pt x="1357" y="6347"/>
                      <a:pt x="1547" y="6157"/>
                      <a:pt x="1547" y="5940"/>
                    </a:cubicBezTo>
                    <a:lnTo>
                      <a:pt x="15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391125" y="1817375"/>
                <a:ext cx="88129" cy="231801"/>
              </a:xfrm>
              <a:custGeom>
                <a:avLst/>
                <a:gdLst/>
                <a:ahLst/>
                <a:cxnLst/>
                <a:rect l="l" t="t" r="r" b="b"/>
                <a:pathLst>
                  <a:path w="1547" h="4069" extrusionOk="0">
                    <a:moveTo>
                      <a:pt x="0" y="0"/>
                    </a:moveTo>
                    <a:lnTo>
                      <a:pt x="0" y="3662"/>
                    </a:lnTo>
                    <a:cubicBezTo>
                      <a:pt x="0" y="3879"/>
                      <a:pt x="163" y="4069"/>
                      <a:pt x="380" y="4069"/>
                    </a:cubicBezTo>
                    <a:lnTo>
                      <a:pt x="1140" y="4069"/>
                    </a:lnTo>
                    <a:cubicBezTo>
                      <a:pt x="1357" y="4069"/>
                      <a:pt x="1546" y="3879"/>
                      <a:pt x="1546" y="3662"/>
                    </a:cubicBezTo>
                    <a:lnTo>
                      <a:pt x="15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1998618" y="2577606"/>
                <a:ext cx="630516" cy="655183"/>
              </a:xfrm>
              <a:custGeom>
                <a:avLst/>
                <a:gdLst/>
                <a:ahLst/>
                <a:cxnLst/>
                <a:rect l="l" t="t" r="r" b="b"/>
                <a:pathLst>
                  <a:path w="11068" h="11501" extrusionOk="0">
                    <a:moveTo>
                      <a:pt x="5317" y="0"/>
                    </a:moveTo>
                    <a:cubicBezTo>
                      <a:pt x="2306" y="244"/>
                      <a:pt x="1" y="2740"/>
                      <a:pt x="1" y="5750"/>
                    </a:cubicBezTo>
                    <a:cubicBezTo>
                      <a:pt x="1" y="8761"/>
                      <a:pt x="2334" y="11256"/>
                      <a:pt x="5344" y="11500"/>
                    </a:cubicBezTo>
                    <a:cubicBezTo>
                      <a:pt x="5399" y="11500"/>
                      <a:pt x="5480" y="11500"/>
                      <a:pt x="5534" y="11473"/>
                    </a:cubicBezTo>
                    <a:lnTo>
                      <a:pt x="5561" y="11473"/>
                    </a:lnTo>
                    <a:cubicBezTo>
                      <a:pt x="8626" y="11338"/>
                      <a:pt x="11040" y="8842"/>
                      <a:pt x="11067" y="5777"/>
                    </a:cubicBezTo>
                    <a:cubicBezTo>
                      <a:pt x="11067" y="2712"/>
                      <a:pt x="8681" y="190"/>
                      <a:pt x="5643" y="27"/>
                    </a:cubicBezTo>
                    <a:lnTo>
                      <a:pt x="5534" y="27"/>
                    </a:lnTo>
                    <a:cubicBezTo>
                      <a:pt x="5480" y="27"/>
                      <a:pt x="5399" y="0"/>
                      <a:pt x="5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375686" y="2690800"/>
                <a:ext cx="163041" cy="141792"/>
              </a:xfrm>
              <a:custGeom>
                <a:avLst/>
                <a:gdLst/>
                <a:ahLst/>
                <a:cxnLst/>
                <a:rect l="l" t="t" r="r" b="b"/>
                <a:pathLst>
                  <a:path w="2862" h="2489" extrusionOk="0">
                    <a:moveTo>
                      <a:pt x="1573" y="0"/>
                    </a:moveTo>
                    <a:cubicBezTo>
                      <a:pt x="1153" y="0"/>
                      <a:pt x="611" y="196"/>
                      <a:pt x="0" y="644"/>
                    </a:cubicBezTo>
                    <a:cubicBezTo>
                      <a:pt x="81" y="1241"/>
                      <a:pt x="81" y="1837"/>
                      <a:pt x="27" y="2434"/>
                    </a:cubicBezTo>
                    <a:cubicBezTo>
                      <a:pt x="274" y="2412"/>
                      <a:pt x="522" y="2399"/>
                      <a:pt x="769" y="2399"/>
                    </a:cubicBezTo>
                    <a:cubicBezTo>
                      <a:pt x="1118" y="2399"/>
                      <a:pt x="1468" y="2425"/>
                      <a:pt x="1817" y="2488"/>
                    </a:cubicBezTo>
                    <a:cubicBezTo>
                      <a:pt x="2861" y="1065"/>
                      <a:pt x="2551" y="0"/>
                      <a:pt x="1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065441" y="2690800"/>
                <a:ext cx="163497" cy="141792"/>
              </a:xfrm>
              <a:custGeom>
                <a:avLst/>
                <a:gdLst/>
                <a:ahLst/>
                <a:cxnLst/>
                <a:rect l="l" t="t" r="r" b="b"/>
                <a:pathLst>
                  <a:path w="2870" h="2489" extrusionOk="0">
                    <a:moveTo>
                      <a:pt x="1296" y="0"/>
                    </a:moveTo>
                    <a:cubicBezTo>
                      <a:pt x="316" y="0"/>
                      <a:pt x="0" y="1065"/>
                      <a:pt x="1025" y="2488"/>
                    </a:cubicBezTo>
                    <a:cubicBezTo>
                      <a:pt x="1374" y="2425"/>
                      <a:pt x="1724" y="2399"/>
                      <a:pt x="2074" y="2399"/>
                    </a:cubicBezTo>
                    <a:cubicBezTo>
                      <a:pt x="2321" y="2399"/>
                      <a:pt x="2568" y="2412"/>
                      <a:pt x="2815" y="2434"/>
                    </a:cubicBezTo>
                    <a:cubicBezTo>
                      <a:pt x="2761" y="1837"/>
                      <a:pt x="2788" y="1241"/>
                      <a:pt x="2869" y="644"/>
                    </a:cubicBezTo>
                    <a:cubicBezTo>
                      <a:pt x="2259" y="196"/>
                      <a:pt x="1716" y="0"/>
                      <a:pt x="1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2375686" y="2979341"/>
                <a:ext cx="162813" cy="140596"/>
              </a:xfrm>
              <a:custGeom>
                <a:avLst/>
                <a:gdLst/>
                <a:ahLst/>
                <a:cxnLst/>
                <a:rect l="l" t="t" r="r" b="b"/>
                <a:pathLst>
                  <a:path w="2858" h="2468" extrusionOk="0">
                    <a:moveTo>
                      <a:pt x="1817" y="0"/>
                    </a:moveTo>
                    <a:cubicBezTo>
                      <a:pt x="1471" y="47"/>
                      <a:pt x="1124" y="76"/>
                      <a:pt x="777" y="76"/>
                    </a:cubicBezTo>
                    <a:cubicBezTo>
                      <a:pt x="527" y="76"/>
                      <a:pt x="277" y="61"/>
                      <a:pt x="27" y="27"/>
                    </a:cubicBezTo>
                    <a:lnTo>
                      <a:pt x="27" y="27"/>
                    </a:lnTo>
                    <a:cubicBezTo>
                      <a:pt x="81" y="624"/>
                      <a:pt x="81" y="1221"/>
                      <a:pt x="0" y="1817"/>
                    </a:cubicBezTo>
                    <a:cubicBezTo>
                      <a:pt x="608" y="2269"/>
                      <a:pt x="1151" y="2467"/>
                      <a:pt x="1572" y="2467"/>
                    </a:cubicBezTo>
                    <a:cubicBezTo>
                      <a:pt x="2540" y="2467"/>
                      <a:pt x="2857" y="1418"/>
                      <a:pt x="1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2065384" y="2977803"/>
                <a:ext cx="163554" cy="141109"/>
              </a:xfrm>
              <a:custGeom>
                <a:avLst/>
                <a:gdLst/>
                <a:ahLst/>
                <a:cxnLst/>
                <a:rect l="l" t="t" r="r" b="b"/>
                <a:pathLst>
                  <a:path w="2871" h="2477" extrusionOk="0">
                    <a:moveTo>
                      <a:pt x="1026" y="0"/>
                    </a:moveTo>
                    <a:lnTo>
                      <a:pt x="1026" y="0"/>
                    </a:lnTo>
                    <a:cubicBezTo>
                      <a:pt x="0" y="1424"/>
                      <a:pt x="318" y="2476"/>
                      <a:pt x="1299" y="2476"/>
                    </a:cubicBezTo>
                    <a:cubicBezTo>
                      <a:pt x="1719" y="2476"/>
                      <a:pt x="2260" y="2284"/>
                      <a:pt x="2870" y="1844"/>
                    </a:cubicBezTo>
                    <a:cubicBezTo>
                      <a:pt x="2789" y="1248"/>
                      <a:pt x="2762" y="651"/>
                      <a:pt x="2816" y="54"/>
                    </a:cubicBezTo>
                    <a:lnTo>
                      <a:pt x="2816" y="54"/>
                    </a:lnTo>
                    <a:cubicBezTo>
                      <a:pt x="2605" y="74"/>
                      <a:pt x="2393" y="83"/>
                      <a:pt x="2182" y="83"/>
                    </a:cubicBezTo>
                    <a:cubicBezTo>
                      <a:pt x="1797" y="83"/>
                      <a:pt x="1411" y="53"/>
                      <a:pt x="1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228881" y="3011755"/>
                <a:ext cx="145267" cy="175460"/>
              </a:xfrm>
              <a:custGeom>
                <a:avLst/>
                <a:gdLst/>
                <a:ahLst/>
                <a:cxnLst/>
                <a:rect l="l" t="t" r="r" b="b"/>
                <a:pathLst>
                  <a:path w="2550" h="3080" extrusionOk="0">
                    <a:moveTo>
                      <a:pt x="1275" y="1"/>
                    </a:moveTo>
                    <a:cubicBezTo>
                      <a:pt x="895" y="462"/>
                      <a:pt x="489" y="869"/>
                      <a:pt x="0" y="1248"/>
                    </a:cubicBezTo>
                    <a:cubicBezTo>
                      <a:pt x="190" y="2469"/>
                      <a:pt x="733" y="3079"/>
                      <a:pt x="1275" y="3079"/>
                    </a:cubicBezTo>
                    <a:cubicBezTo>
                      <a:pt x="1818" y="3079"/>
                      <a:pt x="2360" y="2469"/>
                      <a:pt x="2550" y="1248"/>
                    </a:cubicBezTo>
                    <a:cubicBezTo>
                      <a:pt x="2089" y="869"/>
                      <a:pt x="1655" y="462"/>
                      <a:pt x="12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228881" y="2623180"/>
                <a:ext cx="146862" cy="173865"/>
              </a:xfrm>
              <a:custGeom>
                <a:avLst/>
                <a:gdLst/>
                <a:ahLst/>
                <a:cxnLst/>
                <a:rect l="l" t="t" r="r" b="b"/>
                <a:pathLst>
                  <a:path w="2578" h="3052" extrusionOk="0">
                    <a:moveTo>
                      <a:pt x="1279" y="0"/>
                    </a:moveTo>
                    <a:cubicBezTo>
                      <a:pt x="733" y="0"/>
                      <a:pt x="190" y="610"/>
                      <a:pt x="0" y="1831"/>
                    </a:cubicBezTo>
                    <a:cubicBezTo>
                      <a:pt x="489" y="2184"/>
                      <a:pt x="895" y="2590"/>
                      <a:pt x="1275" y="3052"/>
                    </a:cubicBezTo>
                    <a:cubicBezTo>
                      <a:pt x="1655" y="2590"/>
                      <a:pt x="2089" y="2184"/>
                      <a:pt x="2577" y="1831"/>
                    </a:cubicBezTo>
                    <a:cubicBezTo>
                      <a:pt x="2374" y="610"/>
                      <a:pt x="1824" y="0"/>
                      <a:pt x="1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1984718" y="2832536"/>
                <a:ext cx="210210" cy="145324"/>
              </a:xfrm>
              <a:custGeom>
                <a:avLst/>
                <a:gdLst/>
                <a:ahLst/>
                <a:cxnLst/>
                <a:rect l="l" t="t" r="r" b="b"/>
                <a:pathLst>
                  <a:path w="3690" h="2551" extrusionOk="0">
                    <a:moveTo>
                      <a:pt x="2442" y="0"/>
                    </a:moveTo>
                    <a:cubicBezTo>
                      <a:pt x="1" y="380"/>
                      <a:pt x="1" y="2170"/>
                      <a:pt x="2442" y="2550"/>
                    </a:cubicBezTo>
                    <a:cubicBezTo>
                      <a:pt x="2822" y="2062"/>
                      <a:pt x="3229" y="1655"/>
                      <a:pt x="3690" y="1275"/>
                    </a:cubicBezTo>
                    <a:cubicBezTo>
                      <a:pt x="3229" y="896"/>
                      <a:pt x="2822" y="462"/>
                      <a:pt x="2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409639" y="2832536"/>
                <a:ext cx="208672" cy="145324"/>
              </a:xfrm>
              <a:custGeom>
                <a:avLst/>
                <a:gdLst/>
                <a:ahLst/>
                <a:cxnLst/>
                <a:rect l="l" t="t" r="r" b="b"/>
                <a:pathLst>
                  <a:path w="3663" h="2551" extrusionOk="0">
                    <a:moveTo>
                      <a:pt x="1221" y="0"/>
                    </a:moveTo>
                    <a:cubicBezTo>
                      <a:pt x="869" y="462"/>
                      <a:pt x="462" y="896"/>
                      <a:pt x="1" y="1275"/>
                    </a:cubicBezTo>
                    <a:cubicBezTo>
                      <a:pt x="462" y="1655"/>
                      <a:pt x="869" y="2062"/>
                      <a:pt x="1221" y="2550"/>
                    </a:cubicBezTo>
                    <a:cubicBezTo>
                      <a:pt x="3663" y="2170"/>
                      <a:pt x="3663" y="380"/>
                      <a:pt x="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123776" y="2727487"/>
                <a:ext cx="355477" cy="355420"/>
              </a:xfrm>
              <a:custGeom>
                <a:avLst/>
                <a:gdLst/>
                <a:ahLst/>
                <a:cxnLst/>
                <a:rect l="l" t="t" r="r" b="b"/>
                <a:pathLst>
                  <a:path w="6240" h="6239" extrusionOk="0">
                    <a:moveTo>
                      <a:pt x="1845" y="0"/>
                    </a:moveTo>
                    <a:cubicBezTo>
                      <a:pt x="1764" y="597"/>
                      <a:pt x="1737" y="1193"/>
                      <a:pt x="1791" y="1790"/>
                    </a:cubicBezTo>
                    <a:cubicBezTo>
                      <a:pt x="1544" y="1768"/>
                      <a:pt x="1297" y="1755"/>
                      <a:pt x="1050" y="1755"/>
                    </a:cubicBezTo>
                    <a:cubicBezTo>
                      <a:pt x="700" y="1755"/>
                      <a:pt x="350" y="1781"/>
                      <a:pt x="1" y="1844"/>
                    </a:cubicBezTo>
                    <a:cubicBezTo>
                      <a:pt x="381" y="2306"/>
                      <a:pt x="788" y="2740"/>
                      <a:pt x="1249" y="3119"/>
                    </a:cubicBezTo>
                    <a:cubicBezTo>
                      <a:pt x="788" y="3499"/>
                      <a:pt x="381" y="3906"/>
                      <a:pt x="1" y="4394"/>
                    </a:cubicBezTo>
                    <a:cubicBezTo>
                      <a:pt x="386" y="4447"/>
                      <a:pt x="772" y="4477"/>
                      <a:pt x="1157" y="4477"/>
                    </a:cubicBezTo>
                    <a:cubicBezTo>
                      <a:pt x="1368" y="4477"/>
                      <a:pt x="1580" y="4468"/>
                      <a:pt x="1791" y="4448"/>
                    </a:cubicBezTo>
                    <a:lnTo>
                      <a:pt x="1791" y="4448"/>
                    </a:lnTo>
                    <a:cubicBezTo>
                      <a:pt x="1737" y="5045"/>
                      <a:pt x="1764" y="5642"/>
                      <a:pt x="1845" y="6238"/>
                    </a:cubicBezTo>
                    <a:cubicBezTo>
                      <a:pt x="2334" y="5859"/>
                      <a:pt x="2740" y="5452"/>
                      <a:pt x="3120" y="4991"/>
                    </a:cubicBezTo>
                    <a:cubicBezTo>
                      <a:pt x="3500" y="5452"/>
                      <a:pt x="3934" y="5859"/>
                      <a:pt x="4395" y="6238"/>
                    </a:cubicBezTo>
                    <a:cubicBezTo>
                      <a:pt x="4503" y="5642"/>
                      <a:pt x="4503" y="5045"/>
                      <a:pt x="4449" y="4448"/>
                    </a:cubicBezTo>
                    <a:lnTo>
                      <a:pt x="4449" y="4448"/>
                    </a:lnTo>
                    <a:cubicBezTo>
                      <a:pt x="4661" y="4468"/>
                      <a:pt x="4872" y="4477"/>
                      <a:pt x="5083" y="4477"/>
                    </a:cubicBezTo>
                    <a:cubicBezTo>
                      <a:pt x="5469" y="4477"/>
                      <a:pt x="5854" y="4447"/>
                      <a:pt x="6239" y="4394"/>
                    </a:cubicBezTo>
                    <a:cubicBezTo>
                      <a:pt x="5887" y="3906"/>
                      <a:pt x="5480" y="3499"/>
                      <a:pt x="5019" y="3119"/>
                    </a:cubicBezTo>
                    <a:cubicBezTo>
                      <a:pt x="5480" y="2740"/>
                      <a:pt x="5887" y="2306"/>
                      <a:pt x="6239" y="1844"/>
                    </a:cubicBezTo>
                    <a:cubicBezTo>
                      <a:pt x="5890" y="1781"/>
                      <a:pt x="5540" y="1755"/>
                      <a:pt x="5191" y="1755"/>
                    </a:cubicBezTo>
                    <a:cubicBezTo>
                      <a:pt x="4944" y="1755"/>
                      <a:pt x="4696" y="1768"/>
                      <a:pt x="4449" y="1790"/>
                    </a:cubicBezTo>
                    <a:cubicBezTo>
                      <a:pt x="4503" y="1193"/>
                      <a:pt x="4503" y="597"/>
                      <a:pt x="4395" y="0"/>
                    </a:cubicBezTo>
                    <a:cubicBezTo>
                      <a:pt x="3934" y="353"/>
                      <a:pt x="3500" y="759"/>
                      <a:pt x="3120" y="1221"/>
                    </a:cubicBezTo>
                    <a:cubicBezTo>
                      <a:pt x="2740" y="759"/>
                      <a:pt x="2334" y="353"/>
                      <a:pt x="1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53605" y="2857259"/>
                <a:ext cx="112853" cy="95478"/>
              </a:xfrm>
              <a:custGeom>
                <a:avLst/>
                <a:gdLst/>
                <a:ahLst/>
                <a:cxnLst/>
                <a:rect l="l" t="t" r="r" b="b"/>
                <a:pathLst>
                  <a:path w="1981" h="1676" extrusionOk="0">
                    <a:moveTo>
                      <a:pt x="841" y="0"/>
                    </a:moveTo>
                    <a:cubicBezTo>
                      <a:pt x="380" y="0"/>
                      <a:pt x="0" y="380"/>
                      <a:pt x="0" y="841"/>
                    </a:cubicBezTo>
                    <a:cubicBezTo>
                      <a:pt x="0" y="1340"/>
                      <a:pt x="428" y="1676"/>
                      <a:pt x="864" y="1676"/>
                    </a:cubicBezTo>
                    <a:cubicBezTo>
                      <a:pt x="1068" y="1676"/>
                      <a:pt x="1274" y="1602"/>
                      <a:pt x="1438" y="1438"/>
                    </a:cubicBezTo>
                    <a:cubicBezTo>
                      <a:pt x="1980" y="896"/>
                      <a:pt x="1601" y="0"/>
                      <a:pt x="8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722319" y="3428985"/>
                <a:ext cx="3158392" cy="40219"/>
              </a:xfrm>
              <a:custGeom>
                <a:avLst/>
                <a:gdLst/>
                <a:ahLst/>
                <a:cxnLst/>
                <a:rect l="l" t="t" r="r" b="b"/>
                <a:pathLst>
                  <a:path w="55442" h="706" extrusionOk="0">
                    <a:moveTo>
                      <a:pt x="1" y="0"/>
                    </a:moveTo>
                    <a:lnTo>
                      <a:pt x="1" y="705"/>
                    </a:lnTo>
                    <a:lnTo>
                      <a:pt x="55442" y="705"/>
                    </a:lnTo>
                    <a:lnTo>
                      <a:pt x="554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739295" y="1811165"/>
                <a:ext cx="3158449" cy="41757"/>
              </a:xfrm>
              <a:custGeom>
                <a:avLst/>
                <a:gdLst/>
                <a:ahLst/>
                <a:cxnLst/>
                <a:rect l="l" t="t" r="r" b="b"/>
                <a:pathLst>
                  <a:path w="55443" h="733" extrusionOk="0">
                    <a:moveTo>
                      <a:pt x="1" y="1"/>
                    </a:moveTo>
                    <a:lnTo>
                      <a:pt x="1" y="733"/>
                    </a:lnTo>
                    <a:lnTo>
                      <a:pt x="55442" y="733"/>
                    </a:lnTo>
                    <a:lnTo>
                      <a:pt x="554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739295" y="3999116"/>
                <a:ext cx="3158449" cy="40276"/>
              </a:xfrm>
              <a:custGeom>
                <a:avLst/>
                <a:gdLst/>
                <a:ahLst/>
                <a:cxnLst/>
                <a:rect l="l" t="t" r="r" b="b"/>
                <a:pathLst>
                  <a:path w="55443" h="707" extrusionOk="0">
                    <a:moveTo>
                      <a:pt x="1" y="1"/>
                    </a:moveTo>
                    <a:lnTo>
                      <a:pt x="1" y="706"/>
                    </a:lnTo>
                    <a:lnTo>
                      <a:pt x="55442" y="706"/>
                    </a:lnTo>
                    <a:lnTo>
                      <a:pt x="55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838180" y="2393706"/>
                <a:ext cx="2928179" cy="57"/>
              </a:xfrm>
              <a:custGeom>
                <a:avLst/>
                <a:gdLst/>
                <a:ahLst/>
                <a:cxnLst/>
                <a:rect l="l" t="t" r="r" b="b"/>
                <a:pathLst>
                  <a:path w="52757" h="1" fill="none" extrusionOk="0">
                    <a:moveTo>
                      <a:pt x="1" y="0"/>
                    </a:moveTo>
                    <a:lnTo>
                      <a:pt x="52757" y="0"/>
                    </a:lnTo>
                  </a:path>
                </a:pathLst>
              </a:custGeom>
              <a:noFill/>
              <a:ln w="12200" cap="flat" cmpd="sng">
                <a:solidFill>
                  <a:srgbClr val="5091E2"/>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838180" y="2338049"/>
                <a:ext cx="2928179" cy="57"/>
              </a:xfrm>
              <a:custGeom>
                <a:avLst/>
                <a:gdLst/>
                <a:ahLst/>
                <a:cxnLst/>
                <a:rect l="l" t="t" r="r" b="b"/>
                <a:pathLst>
                  <a:path w="52757" h="1" fill="none" extrusionOk="0">
                    <a:moveTo>
                      <a:pt x="1" y="1"/>
                    </a:moveTo>
                    <a:lnTo>
                      <a:pt x="52757" y="1"/>
                    </a:lnTo>
                  </a:path>
                </a:pathLst>
              </a:custGeom>
              <a:noFill/>
              <a:ln w="12200" cap="flat" cmpd="sng">
                <a:solidFill>
                  <a:srgbClr val="5091E2"/>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838180" y="3745718"/>
                <a:ext cx="2928179" cy="57"/>
              </a:xfrm>
              <a:custGeom>
                <a:avLst/>
                <a:gdLst/>
                <a:ahLst/>
                <a:cxnLst/>
                <a:rect l="l" t="t" r="r" b="b"/>
                <a:pathLst>
                  <a:path w="52757" h="1" fill="none" extrusionOk="0">
                    <a:moveTo>
                      <a:pt x="1" y="1"/>
                    </a:moveTo>
                    <a:lnTo>
                      <a:pt x="52757" y="1"/>
                    </a:lnTo>
                  </a:path>
                </a:pathLst>
              </a:custGeom>
              <a:noFill/>
              <a:ln w="12200" cap="flat" cmpd="sng">
                <a:solidFill>
                  <a:srgbClr val="5091E2"/>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38180" y="3796704"/>
                <a:ext cx="2928179" cy="57"/>
              </a:xfrm>
              <a:custGeom>
                <a:avLst/>
                <a:gdLst/>
                <a:ahLst/>
                <a:cxnLst/>
                <a:rect l="l" t="t" r="r" b="b"/>
                <a:pathLst>
                  <a:path w="52757" h="1" fill="none" extrusionOk="0">
                    <a:moveTo>
                      <a:pt x="1" y="1"/>
                    </a:moveTo>
                    <a:lnTo>
                      <a:pt x="52757" y="1"/>
                    </a:lnTo>
                  </a:path>
                </a:pathLst>
              </a:custGeom>
              <a:noFill/>
              <a:ln w="12200" cap="flat" cmpd="sng">
                <a:solidFill>
                  <a:srgbClr val="5091E2"/>
                </a:solidFill>
                <a:prstDash val="solid"/>
                <a:miter lim="27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659762" y="1276861"/>
            <a:ext cx="3849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Pradžia</a:t>
            </a:r>
            <a:endParaRPr dirty="0"/>
          </a:p>
        </p:txBody>
      </p:sp>
      <p:sp>
        <p:nvSpPr>
          <p:cNvPr id="165" name="Google Shape;165;p30"/>
          <p:cNvSpPr txBox="1">
            <a:spLocks noGrp="1"/>
          </p:cNvSpPr>
          <p:nvPr>
            <p:ph type="subTitle" idx="1"/>
          </p:nvPr>
        </p:nvSpPr>
        <p:spPr>
          <a:xfrm>
            <a:off x="626798" y="1874402"/>
            <a:ext cx="4052121" cy="25217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t-LT" b="1" dirty="0"/>
              <a:t>Didžioji Prancūzijos revoliucija (1789–1799)</a:t>
            </a:r>
            <a:r>
              <a:rPr lang="lt-LT" dirty="0"/>
              <a:t> buvo vienas reikšmingiausių įvykių pasaulio istorijoje, kuris ne tik pakeitė Prancūzijos valdymo sistemą, bet ir įkvėpė daugelį pasaulio tautų kovoti už laisvę, lygybę ir brolybę. Šis laikotarpis buvo kupinas dramatiškų pokyčių, konfliktų ir įvykių, turėjusių ilgalaikių padarinių Europai ir pasauliui.</a:t>
            </a:r>
            <a:endParaRPr dirty="0"/>
          </a:p>
        </p:txBody>
      </p:sp>
      <p:grpSp>
        <p:nvGrpSpPr>
          <p:cNvPr id="166" name="Google Shape;166;p30"/>
          <p:cNvGrpSpPr/>
          <p:nvPr/>
        </p:nvGrpSpPr>
        <p:grpSpPr>
          <a:xfrm>
            <a:off x="5059870" y="239013"/>
            <a:ext cx="4930120" cy="4904705"/>
            <a:chOff x="5137494" y="314133"/>
            <a:chExt cx="4858218" cy="4833174"/>
          </a:xfrm>
        </p:grpSpPr>
        <p:sp>
          <p:nvSpPr>
            <p:cNvPr id="167" name="Google Shape;167;p30"/>
            <p:cNvSpPr/>
            <p:nvPr/>
          </p:nvSpPr>
          <p:spPr>
            <a:xfrm>
              <a:off x="5538838" y="1835970"/>
              <a:ext cx="1136211" cy="1043152"/>
            </a:xfrm>
            <a:custGeom>
              <a:avLst/>
              <a:gdLst/>
              <a:ahLst/>
              <a:cxnLst/>
              <a:rect l="l" t="t" r="r" b="b"/>
              <a:pathLst>
                <a:path w="33259" h="30535" extrusionOk="0">
                  <a:moveTo>
                    <a:pt x="2907" y="0"/>
                  </a:moveTo>
                  <a:lnTo>
                    <a:pt x="1" y="5997"/>
                  </a:lnTo>
                  <a:lnTo>
                    <a:pt x="1" y="7558"/>
                  </a:lnTo>
                  <a:lnTo>
                    <a:pt x="490" y="7558"/>
                  </a:lnTo>
                  <a:lnTo>
                    <a:pt x="490" y="17471"/>
                  </a:lnTo>
                  <a:lnTo>
                    <a:pt x="1" y="17471"/>
                  </a:lnTo>
                  <a:lnTo>
                    <a:pt x="1" y="19031"/>
                  </a:lnTo>
                  <a:lnTo>
                    <a:pt x="490" y="19031"/>
                  </a:lnTo>
                  <a:lnTo>
                    <a:pt x="490" y="30535"/>
                  </a:lnTo>
                  <a:lnTo>
                    <a:pt x="30964" y="30535"/>
                  </a:lnTo>
                  <a:lnTo>
                    <a:pt x="30964" y="19031"/>
                  </a:lnTo>
                  <a:lnTo>
                    <a:pt x="33258" y="19031"/>
                  </a:lnTo>
                  <a:lnTo>
                    <a:pt x="33258" y="17471"/>
                  </a:lnTo>
                  <a:lnTo>
                    <a:pt x="30964" y="17471"/>
                  </a:lnTo>
                  <a:lnTo>
                    <a:pt x="30964" y="7558"/>
                  </a:lnTo>
                  <a:lnTo>
                    <a:pt x="33258" y="7558"/>
                  </a:lnTo>
                  <a:lnTo>
                    <a:pt x="33258" y="6028"/>
                  </a:lnTo>
                  <a:lnTo>
                    <a:pt x="303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6357269" y="2156859"/>
              <a:ext cx="1136176" cy="1044211"/>
            </a:xfrm>
            <a:custGeom>
              <a:avLst/>
              <a:gdLst/>
              <a:ahLst/>
              <a:cxnLst/>
              <a:rect l="l" t="t" r="r" b="b"/>
              <a:pathLst>
                <a:path w="33258" h="30566" extrusionOk="0">
                  <a:moveTo>
                    <a:pt x="2907" y="0"/>
                  </a:moveTo>
                  <a:lnTo>
                    <a:pt x="0" y="6028"/>
                  </a:lnTo>
                  <a:lnTo>
                    <a:pt x="0" y="7588"/>
                  </a:lnTo>
                  <a:lnTo>
                    <a:pt x="490" y="7588"/>
                  </a:lnTo>
                  <a:lnTo>
                    <a:pt x="490" y="17470"/>
                  </a:lnTo>
                  <a:lnTo>
                    <a:pt x="0" y="17470"/>
                  </a:lnTo>
                  <a:lnTo>
                    <a:pt x="0" y="19031"/>
                  </a:lnTo>
                  <a:lnTo>
                    <a:pt x="490" y="19031"/>
                  </a:lnTo>
                  <a:lnTo>
                    <a:pt x="490" y="30565"/>
                  </a:lnTo>
                  <a:lnTo>
                    <a:pt x="30963" y="30565"/>
                  </a:lnTo>
                  <a:lnTo>
                    <a:pt x="30963" y="19031"/>
                  </a:lnTo>
                  <a:lnTo>
                    <a:pt x="33258" y="19031"/>
                  </a:lnTo>
                  <a:lnTo>
                    <a:pt x="33258" y="17470"/>
                  </a:lnTo>
                  <a:lnTo>
                    <a:pt x="30963" y="17470"/>
                  </a:lnTo>
                  <a:lnTo>
                    <a:pt x="30963" y="7588"/>
                  </a:lnTo>
                  <a:lnTo>
                    <a:pt x="33258" y="7588"/>
                  </a:lnTo>
                  <a:lnTo>
                    <a:pt x="33258" y="6028"/>
                  </a:lnTo>
                  <a:lnTo>
                    <a:pt x="30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30"/>
            <p:cNvGrpSpPr/>
            <p:nvPr/>
          </p:nvGrpSpPr>
          <p:grpSpPr>
            <a:xfrm>
              <a:off x="5137494" y="1373991"/>
              <a:ext cx="3110555" cy="3190060"/>
              <a:chOff x="5057750" y="1373991"/>
              <a:chExt cx="3110555" cy="3190060"/>
            </a:xfrm>
          </p:grpSpPr>
          <p:sp>
            <p:nvSpPr>
              <p:cNvPr id="170" name="Google Shape;170;p30"/>
              <p:cNvSpPr/>
              <p:nvPr/>
            </p:nvSpPr>
            <p:spPr>
              <a:xfrm>
                <a:off x="6070569" y="2720232"/>
                <a:ext cx="1072429" cy="892666"/>
              </a:xfrm>
              <a:custGeom>
                <a:avLst/>
                <a:gdLst/>
                <a:ahLst/>
                <a:cxnLst/>
                <a:rect l="l" t="t" r="r" b="b"/>
                <a:pathLst>
                  <a:path w="31392" h="26130" extrusionOk="0">
                    <a:moveTo>
                      <a:pt x="0" y="0"/>
                    </a:moveTo>
                    <a:lnTo>
                      <a:pt x="0" y="26129"/>
                    </a:lnTo>
                    <a:lnTo>
                      <a:pt x="31392" y="26129"/>
                    </a:lnTo>
                    <a:lnTo>
                      <a:pt x="313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0"/>
              <p:cNvGrpSpPr/>
              <p:nvPr/>
            </p:nvGrpSpPr>
            <p:grpSpPr>
              <a:xfrm>
                <a:off x="5057750" y="1373991"/>
                <a:ext cx="3110555" cy="3190060"/>
                <a:chOff x="5057750" y="1373991"/>
                <a:chExt cx="3110555" cy="3190060"/>
              </a:xfrm>
            </p:grpSpPr>
            <p:grpSp>
              <p:nvGrpSpPr>
                <p:cNvPr id="172" name="Google Shape;172;p30"/>
                <p:cNvGrpSpPr/>
                <p:nvPr/>
              </p:nvGrpSpPr>
              <p:grpSpPr>
                <a:xfrm>
                  <a:off x="7186862" y="1373991"/>
                  <a:ext cx="891607" cy="1208293"/>
                  <a:chOff x="5136122" y="1373991"/>
                  <a:chExt cx="891607" cy="1208293"/>
                </a:xfrm>
              </p:grpSpPr>
              <p:sp>
                <p:nvSpPr>
                  <p:cNvPr id="173" name="Google Shape;173;p30"/>
                  <p:cNvSpPr/>
                  <p:nvPr/>
                </p:nvSpPr>
                <p:spPr>
                  <a:xfrm>
                    <a:off x="5262591" y="1386528"/>
                    <a:ext cx="27228" cy="157865"/>
                  </a:xfrm>
                  <a:custGeom>
                    <a:avLst/>
                    <a:gdLst/>
                    <a:ahLst/>
                    <a:cxnLst/>
                    <a:rect l="l" t="t" r="r" b="b"/>
                    <a:pathLst>
                      <a:path w="797" h="4621" extrusionOk="0">
                        <a:moveTo>
                          <a:pt x="1" y="0"/>
                        </a:moveTo>
                        <a:lnTo>
                          <a:pt x="1"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5338910" y="1386528"/>
                    <a:ext cx="27193" cy="157865"/>
                  </a:xfrm>
                  <a:custGeom>
                    <a:avLst/>
                    <a:gdLst/>
                    <a:ahLst/>
                    <a:cxnLst/>
                    <a:rect l="l" t="t" r="r" b="b"/>
                    <a:pathLst>
                      <a:path w="796" h="4621" extrusionOk="0">
                        <a:moveTo>
                          <a:pt x="0" y="0"/>
                        </a:moveTo>
                        <a:lnTo>
                          <a:pt x="0"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5415195" y="1386528"/>
                    <a:ext cx="27228" cy="157865"/>
                  </a:xfrm>
                  <a:custGeom>
                    <a:avLst/>
                    <a:gdLst/>
                    <a:ahLst/>
                    <a:cxnLst/>
                    <a:rect l="l" t="t" r="r" b="b"/>
                    <a:pathLst>
                      <a:path w="797" h="4621" extrusionOk="0">
                        <a:moveTo>
                          <a:pt x="1" y="0"/>
                        </a:moveTo>
                        <a:lnTo>
                          <a:pt x="1"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5491514" y="1386528"/>
                    <a:ext cx="27193" cy="157865"/>
                  </a:xfrm>
                  <a:custGeom>
                    <a:avLst/>
                    <a:gdLst/>
                    <a:ahLst/>
                    <a:cxnLst/>
                    <a:rect l="l" t="t" r="r" b="b"/>
                    <a:pathLst>
                      <a:path w="796" h="4621" extrusionOk="0">
                        <a:moveTo>
                          <a:pt x="0" y="0"/>
                        </a:moveTo>
                        <a:lnTo>
                          <a:pt x="0"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5567799" y="1386528"/>
                    <a:ext cx="27228" cy="157865"/>
                  </a:xfrm>
                  <a:custGeom>
                    <a:avLst/>
                    <a:gdLst/>
                    <a:ahLst/>
                    <a:cxnLst/>
                    <a:rect l="l" t="t" r="r" b="b"/>
                    <a:pathLst>
                      <a:path w="797" h="4621" extrusionOk="0">
                        <a:moveTo>
                          <a:pt x="1" y="0"/>
                        </a:moveTo>
                        <a:lnTo>
                          <a:pt x="1"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44118" y="1386528"/>
                    <a:ext cx="27193" cy="157865"/>
                  </a:xfrm>
                  <a:custGeom>
                    <a:avLst/>
                    <a:gdLst/>
                    <a:ahLst/>
                    <a:cxnLst/>
                    <a:rect l="l" t="t" r="r" b="b"/>
                    <a:pathLst>
                      <a:path w="796" h="4621" extrusionOk="0">
                        <a:moveTo>
                          <a:pt x="0" y="0"/>
                        </a:moveTo>
                        <a:lnTo>
                          <a:pt x="0"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720403" y="1386528"/>
                    <a:ext cx="27228" cy="157865"/>
                  </a:xfrm>
                  <a:custGeom>
                    <a:avLst/>
                    <a:gdLst/>
                    <a:ahLst/>
                    <a:cxnLst/>
                    <a:rect l="l" t="t" r="r" b="b"/>
                    <a:pathLst>
                      <a:path w="797" h="4621" extrusionOk="0">
                        <a:moveTo>
                          <a:pt x="1" y="0"/>
                        </a:moveTo>
                        <a:lnTo>
                          <a:pt x="1"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797747" y="1386528"/>
                    <a:ext cx="26168" cy="157865"/>
                  </a:xfrm>
                  <a:custGeom>
                    <a:avLst/>
                    <a:gdLst/>
                    <a:ahLst/>
                    <a:cxnLst/>
                    <a:rect l="l" t="t" r="r" b="b"/>
                    <a:pathLst>
                      <a:path w="766" h="4621" extrusionOk="0">
                        <a:moveTo>
                          <a:pt x="1" y="0"/>
                        </a:moveTo>
                        <a:lnTo>
                          <a:pt x="1" y="4620"/>
                        </a:lnTo>
                        <a:lnTo>
                          <a:pt x="766" y="4620"/>
                        </a:lnTo>
                        <a:lnTo>
                          <a:pt x="7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a:off x="5874066" y="1386528"/>
                    <a:ext cx="26168" cy="157865"/>
                  </a:xfrm>
                  <a:custGeom>
                    <a:avLst/>
                    <a:gdLst/>
                    <a:ahLst/>
                    <a:cxnLst/>
                    <a:rect l="l" t="t" r="r" b="b"/>
                    <a:pathLst>
                      <a:path w="766" h="4621" extrusionOk="0">
                        <a:moveTo>
                          <a:pt x="0" y="0"/>
                        </a:moveTo>
                        <a:lnTo>
                          <a:pt x="0" y="4620"/>
                        </a:lnTo>
                        <a:lnTo>
                          <a:pt x="765" y="4620"/>
                        </a:lnTo>
                        <a:lnTo>
                          <a:pt x="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5176912" y="1373991"/>
                    <a:ext cx="809036" cy="183965"/>
                  </a:xfrm>
                  <a:custGeom>
                    <a:avLst/>
                    <a:gdLst/>
                    <a:ahLst/>
                    <a:cxnLst/>
                    <a:rect l="l" t="t" r="r" b="b"/>
                    <a:pathLst>
                      <a:path w="23682" h="5385" extrusionOk="0">
                        <a:moveTo>
                          <a:pt x="22886" y="765"/>
                        </a:moveTo>
                        <a:lnTo>
                          <a:pt x="22886" y="4589"/>
                        </a:lnTo>
                        <a:lnTo>
                          <a:pt x="826" y="4589"/>
                        </a:lnTo>
                        <a:lnTo>
                          <a:pt x="796" y="765"/>
                        </a:lnTo>
                        <a:close/>
                        <a:moveTo>
                          <a:pt x="0" y="0"/>
                        </a:moveTo>
                        <a:lnTo>
                          <a:pt x="0" y="5385"/>
                        </a:lnTo>
                        <a:lnTo>
                          <a:pt x="23681" y="5385"/>
                        </a:lnTo>
                        <a:lnTo>
                          <a:pt x="23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5136122" y="1503569"/>
                    <a:ext cx="891607" cy="117109"/>
                  </a:xfrm>
                  <a:custGeom>
                    <a:avLst/>
                    <a:gdLst/>
                    <a:ahLst/>
                    <a:cxnLst/>
                    <a:rect l="l" t="t" r="r" b="b"/>
                    <a:pathLst>
                      <a:path w="26099" h="3428" extrusionOk="0">
                        <a:moveTo>
                          <a:pt x="1" y="1"/>
                        </a:moveTo>
                        <a:lnTo>
                          <a:pt x="1" y="3428"/>
                        </a:lnTo>
                        <a:lnTo>
                          <a:pt x="26099" y="3428"/>
                        </a:lnTo>
                        <a:lnTo>
                          <a:pt x="260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5192558" y="1620644"/>
                    <a:ext cx="777709" cy="961640"/>
                  </a:xfrm>
                  <a:custGeom>
                    <a:avLst/>
                    <a:gdLst/>
                    <a:ahLst/>
                    <a:cxnLst/>
                    <a:rect l="l" t="t" r="r" b="b"/>
                    <a:pathLst>
                      <a:path w="22765" h="28149" extrusionOk="0">
                        <a:moveTo>
                          <a:pt x="1" y="1"/>
                        </a:moveTo>
                        <a:lnTo>
                          <a:pt x="1" y="28149"/>
                        </a:lnTo>
                        <a:lnTo>
                          <a:pt x="22764" y="28149"/>
                        </a:lnTo>
                        <a:lnTo>
                          <a:pt x="227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5340994" y="1792071"/>
                    <a:ext cx="193394" cy="790213"/>
                  </a:xfrm>
                  <a:custGeom>
                    <a:avLst/>
                    <a:gdLst/>
                    <a:ahLst/>
                    <a:cxnLst/>
                    <a:rect l="l" t="t" r="r" b="b"/>
                    <a:pathLst>
                      <a:path w="5661" h="23131" extrusionOk="0">
                        <a:moveTo>
                          <a:pt x="2815" y="0"/>
                        </a:moveTo>
                        <a:cubicBezTo>
                          <a:pt x="1255" y="0"/>
                          <a:pt x="1" y="1255"/>
                          <a:pt x="1" y="2815"/>
                        </a:cubicBezTo>
                        <a:lnTo>
                          <a:pt x="1" y="23131"/>
                        </a:lnTo>
                        <a:lnTo>
                          <a:pt x="5661" y="23131"/>
                        </a:lnTo>
                        <a:lnTo>
                          <a:pt x="5661" y="2815"/>
                        </a:lnTo>
                        <a:cubicBezTo>
                          <a:pt x="5661" y="1591"/>
                          <a:pt x="4865" y="520"/>
                          <a:pt x="3703" y="123"/>
                        </a:cubicBezTo>
                        <a:cubicBezTo>
                          <a:pt x="3427" y="31"/>
                          <a:pt x="3121" y="0"/>
                          <a:pt x="2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5400574" y="1797298"/>
                    <a:ext cx="133815" cy="784986"/>
                  </a:xfrm>
                  <a:custGeom>
                    <a:avLst/>
                    <a:gdLst/>
                    <a:ahLst/>
                    <a:cxnLst/>
                    <a:rect l="l" t="t" r="r" b="b"/>
                    <a:pathLst>
                      <a:path w="3917" h="22978" extrusionOk="0">
                        <a:moveTo>
                          <a:pt x="1959" y="0"/>
                        </a:moveTo>
                        <a:cubicBezTo>
                          <a:pt x="796" y="367"/>
                          <a:pt x="1" y="1438"/>
                          <a:pt x="1" y="2662"/>
                        </a:cubicBezTo>
                        <a:lnTo>
                          <a:pt x="1" y="22978"/>
                        </a:lnTo>
                        <a:lnTo>
                          <a:pt x="3917" y="22978"/>
                        </a:lnTo>
                        <a:lnTo>
                          <a:pt x="3917" y="2662"/>
                        </a:lnTo>
                        <a:cubicBezTo>
                          <a:pt x="3917" y="1438"/>
                          <a:pt x="3121" y="367"/>
                          <a:pt x="1959" y="0"/>
                        </a:cubicBez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5628438" y="1792071"/>
                    <a:ext cx="193394" cy="790213"/>
                  </a:xfrm>
                  <a:custGeom>
                    <a:avLst/>
                    <a:gdLst/>
                    <a:ahLst/>
                    <a:cxnLst/>
                    <a:rect l="l" t="t" r="r" b="b"/>
                    <a:pathLst>
                      <a:path w="5661" h="23131" extrusionOk="0">
                        <a:moveTo>
                          <a:pt x="2846" y="0"/>
                        </a:moveTo>
                        <a:cubicBezTo>
                          <a:pt x="1285" y="0"/>
                          <a:pt x="0" y="1255"/>
                          <a:pt x="0" y="2815"/>
                        </a:cubicBezTo>
                        <a:lnTo>
                          <a:pt x="0" y="23131"/>
                        </a:lnTo>
                        <a:lnTo>
                          <a:pt x="5661" y="23131"/>
                        </a:lnTo>
                        <a:lnTo>
                          <a:pt x="5661" y="2815"/>
                        </a:lnTo>
                        <a:cubicBezTo>
                          <a:pt x="5661" y="1591"/>
                          <a:pt x="4865" y="520"/>
                          <a:pt x="3702" y="123"/>
                        </a:cubicBezTo>
                        <a:cubicBezTo>
                          <a:pt x="3427" y="31"/>
                          <a:pt x="3121" y="0"/>
                          <a:pt x="2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5688017" y="1797298"/>
                    <a:ext cx="133815" cy="784986"/>
                  </a:xfrm>
                  <a:custGeom>
                    <a:avLst/>
                    <a:gdLst/>
                    <a:ahLst/>
                    <a:cxnLst/>
                    <a:rect l="l" t="t" r="r" b="b"/>
                    <a:pathLst>
                      <a:path w="3917" h="22978" extrusionOk="0">
                        <a:moveTo>
                          <a:pt x="1958" y="0"/>
                        </a:moveTo>
                        <a:cubicBezTo>
                          <a:pt x="796" y="367"/>
                          <a:pt x="31" y="1438"/>
                          <a:pt x="0" y="2662"/>
                        </a:cubicBezTo>
                        <a:lnTo>
                          <a:pt x="0" y="22978"/>
                        </a:lnTo>
                        <a:lnTo>
                          <a:pt x="3917" y="22978"/>
                        </a:lnTo>
                        <a:lnTo>
                          <a:pt x="3917" y="2662"/>
                        </a:lnTo>
                        <a:cubicBezTo>
                          <a:pt x="3917" y="1438"/>
                          <a:pt x="3121" y="367"/>
                          <a:pt x="1958" y="0"/>
                        </a:cubicBez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5192558" y="1620644"/>
                    <a:ext cx="777709" cy="35563"/>
                  </a:xfrm>
                  <a:custGeom>
                    <a:avLst/>
                    <a:gdLst/>
                    <a:ahLst/>
                    <a:cxnLst/>
                    <a:rect l="l" t="t" r="r" b="b"/>
                    <a:pathLst>
                      <a:path w="22765" h="1041" extrusionOk="0">
                        <a:moveTo>
                          <a:pt x="1" y="1"/>
                        </a:moveTo>
                        <a:lnTo>
                          <a:pt x="1" y="1041"/>
                        </a:lnTo>
                        <a:lnTo>
                          <a:pt x="22764" y="1041"/>
                        </a:lnTo>
                        <a:lnTo>
                          <a:pt x="22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30"/>
                <p:cNvSpPr/>
                <p:nvPr/>
              </p:nvSpPr>
              <p:spPr>
                <a:xfrm>
                  <a:off x="6070569" y="2721257"/>
                  <a:ext cx="1072429" cy="891641"/>
                </a:xfrm>
                <a:custGeom>
                  <a:avLst/>
                  <a:gdLst/>
                  <a:ahLst/>
                  <a:cxnLst/>
                  <a:rect l="l" t="t" r="r" b="b"/>
                  <a:pathLst>
                    <a:path w="31392" h="26100" extrusionOk="0">
                      <a:moveTo>
                        <a:pt x="0" y="1"/>
                      </a:moveTo>
                      <a:lnTo>
                        <a:pt x="0" y="26099"/>
                      </a:lnTo>
                      <a:lnTo>
                        <a:pt x="3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6070569" y="3612864"/>
                  <a:ext cx="1072429" cy="951186"/>
                </a:xfrm>
                <a:custGeom>
                  <a:avLst/>
                  <a:gdLst/>
                  <a:ahLst/>
                  <a:cxnLst/>
                  <a:rect l="l" t="t" r="r" b="b"/>
                  <a:pathLst>
                    <a:path w="31392" h="27843" extrusionOk="0">
                      <a:moveTo>
                        <a:pt x="0" y="0"/>
                      </a:moveTo>
                      <a:lnTo>
                        <a:pt x="0" y="27842"/>
                      </a:lnTo>
                      <a:lnTo>
                        <a:pt x="31392" y="27842"/>
                      </a:lnTo>
                      <a:lnTo>
                        <a:pt x="313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5092223" y="2720232"/>
                  <a:ext cx="978380" cy="892666"/>
                </a:xfrm>
                <a:custGeom>
                  <a:avLst/>
                  <a:gdLst/>
                  <a:ahLst/>
                  <a:cxnLst/>
                  <a:rect l="l" t="t" r="r" b="b"/>
                  <a:pathLst>
                    <a:path w="28639" h="26130" extrusionOk="0">
                      <a:moveTo>
                        <a:pt x="1" y="0"/>
                      </a:moveTo>
                      <a:lnTo>
                        <a:pt x="1" y="26129"/>
                      </a:lnTo>
                      <a:lnTo>
                        <a:pt x="28638" y="26129"/>
                      </a:lnTo>
                      <a:lnTo>
                        <a:pt x="28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5346221" y="2962718"/>
                  <a:ext cx="470383" cy="650181"/>
                </a:xfrm>
                <a:custGeom>
                  <a:avLst/>
                  <a:gdLst/>
                  <a:ahLst/>
                  <a:cxnLst/>
                  <a:rect l="l" t="t" r="r" b="b"/>
                  <a:pathLst>
                    <a:path w="13769" h="19032" extrusionOk="0">
                      <a:moveTo>
                        <a:pt x="6885" y="1"/>
                      </a:moveTo>
                      <a:cubicBezTo>
                        <a:pt x="3060" y="1"/>
                        <a:pt x="1" y="3091"/>
                        <a:pt x="1" y="6885"/>
                      </a:cubicBezTo>
                      <a:lnTo>
                        <a:pt x="1" y="19031"/>
                      </a:lnTo>
                      <a:lnTo>
                        <a:pt x="13769" y="19031"/>
                      </a:lnTo>
                      <a:lnTo>
                        <a:pt x="13769" y="6885"/>
                      </a:lnTo>
                      <a:cubicBezTo>
                        <a:pt x="13769" y="3580"/>
                        <a:pt x="11382" y="735"/>
                        <a:pt x="8108" y="123"/>
                      </a:cubicBezTo>
                      <a:cubicBezTo>
                        <a:pt x="7711" y="31"/>
                        <a:pt x="7282" y="1"/>
                        <a:pt x="6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5431935" y="2966886"/>
                  <a:ext cx="384670" cy="646013"/>
                </a:xfrm>
                <a:custGeom>
                  <a:avLst/>
                  <a:gdLst/>
                  <a:ahLst/>
                  <a:cxnLst/>
                  <a:rect l="l" t="t" r="r" b="b"/>
                  <a:pathLst>
                    <a:path w="11260" h="18910" extrusionOk="0">
                      <a:moveTo>
                        <a:pt x="5630" y="1"/>
                      </a:moveTo>
                      <a:cubicBezTo>
                        <a:pt x="2356" y="613"/>
                        <a:pt x="0" y="3458"/>
                        <a:pt x="0" y="6763"/>
                      </a:cubicBezTo>
                      <a:lnTo>
                        <a:pt x="0" y="18909"/>
                      </a:lnTo>
                      <a:lnTo>
                        <a:pt x="11260" y="18909"/>
                      </a:lnTo>
                      <a:lnTo>
                        <a:pt x="11260" y="6763"/>
                      </a:lnTo>
                      <a:cubicBezTo>
                        <a:pt x="11229" y="3458"/>
                        <a:pt x="8873" y="613"/>
                        <a:pt x="5630" y="1"/>
                      </a:cubicBez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5092223" y="3671385"/>
                  <a:ext cx="978380" cy="892666"/>
                </a:xfrm>
                <a:custGeom>
                  <a:avLst/>
                  <a:gdLst/>
                  <a:ahLst/>
                  <a:cxnLst/>
                  <a:rect l="l" t="t" r="r" b="b"/>
                  <a:pathLst>
                    <a:path w="28639" h="26130" extrusionOk="0">
                      <a:moveTo>
                        <a:pt x="1" y="0"/>
                      </a:moveTo>
                      <a:lnTo>
                        <a:pt x="1" y="26129"/>
                      </a:lnTo>
                      <a:lnTo>
                        <a:pt x="28638" y="26129"/>
                      </a:lnTo>
                      <a:lnTo>
                        <a:pt x="28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5346221" y="3913870"/>
                  <a:ext cx="470383" cy="650181"/>
                </a:xfrm>
                <a:custGeom>
                  <a:avLst/>
                  <a:gdLst/>
                  <a:ahLst/>
                  <a:cxnLst/>
                  <a:rect l="l" t="t" r="r" b="b"/>
                  <a:pathLst>
                    <a:path w="13769" h="19032" extrusionOk="0">
                      <a:moveTo>
                        <a:pt x="6885" y="1"/>
                      </a:moveTo>
                      <a:cubicBezTo>
                        <a:pt x="3060" y="1"/>
                        <a:pt x="1" y="3060"/>
                        <a:pt x="1" y="6885"/>
                      </a:cubicBezTo>
                      <a:lnTo>
                        <a:pt x="1" y="19031"/>
                      </a:lnTo>
                      <a:lnTo>
                        <a:pt x="13769" y="19031"/>
                      </a:lnTo>
                      <a:lnTo>
                        <a:pt x="13769" y="6885"/>
                      </a:lnTo>
                      <a:cubicBezTo>
                        <a:pt x="13738" y="3550"/>
                        <a:pt x="11382" y="704"/>
                        <a:pt x="8108" y="123"/>
                      </a:cubicBezTo>
                      <a:cubicBezTo>
                        <a:pt x="7711" y="31"/>
                        <a:pt x="7282" y="1"/>
                        <a:pt x="6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5431935" y="3918072"/>
                  <a:ext cx="384670" cy="645979"/>
                </a:xfrm>
                <a:custGeom>
                  <a:avLst/>
                  <a:gdLst/>
                  <a:ahLst/>
                  <a:cxnLst/>
                  <a:rect l="l" t="t" r="r" b="b"/>
                  <a:pathLst>
                    <a:path w="11260" h="18909" extrusionOk="0">
                      <a:moveTo>
                        <a:pt x="5630" y="0"/>
                      </a:moveTo>
                      <a:cubicBezTo>
                        <a:pt x="2387" y="612"/>
                        <a:pt x="0" y="3427"/>
                        <a:pt x="0" y="6762"/>
                      </a:cubicBezTo>
                      <a:lnTo>
                        <a:pt x="0" y="18908"/>
                      </a:lnTo>
                      <a:lnTo>
                        <a:pt x="11260" y="18908"/>
                      </a:lnTo>
                      <a:lnTo>
                        <a:pt x="11260" y="6762"/>
                      </a:lnTo>
                      <a:cubicBezTo>
                        <a:pt x="11229" y="3457"/>
                        <a:pt x="8873" y="612"/>
                        <a:pt x="5630" y="0"/>
                      </a:cubicBez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5057750" y="2582250"/>
                  <a:ext cx="3110555" cy="139052"/>
                </a:xfrm>
                <a:custGeom>
                  <a:avLst/>
                  <a:gdLst/>
                  <a:ahLst/>
                  <a:cxnLst/>
                  <a:rect l="l" t="t" r="r" b="b"/>
                  <a:pathLst>
                    <a:path w="31392" h="4070" extrusionOk="0">
                      <a:moveTo>
                        <a:pt x="1" y="1"/>
                      </a:moveTo>
                      <a:lnTo>
                        <a:pt x="1" y="4070"/>
                      </a:lnTo>
                      <a:lnTo>
                        <a:pt x="31392" y="4070"/>
                      </a:lnTo>
                      <a:lnTo>
                        <a:pt x="3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5092213" y="3612875"/>
                  <a:ext cx="3042666" cy="58550"/>
                </a:xfrm>
                <a:custGeom>
                  <a:avLst/>
                  <a:gdLst/>
                  <a:ahLst/>
                  <a:cxnLst/>
                  <a:rect l="l" t="t" r="r" b="b"/>
                  <a:pathLst>
                    <a:path w="29434" h="1714" extrusionOk="0">
                      <a:moveTo>
                        <a:pt x="1" y="0"/>
                      </a:moveTo>
                      <a:lnTo>
                        <a:pt x="1" y="1713"/>
                      </a:lnTo>
                      <a:lnTo>
                        <a:pt x="29434" y="1713"/>
                      </a:lnTo>
                      <a:lnTo>
                        <a:pt x="29434" y="0"/>
                      </a:lnTo>
                      <a:close/>
                    </a:path>
                  </a:pathLst>
                </a:custGeom>
                <a:solidFill>
                  <a:srgbClr val="F77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7142964" y="2720232"/>
                  <a:ext cx="978380" cy="892666"/>
                </a:xfrm>
                <a:custGeom>
                  <a:avLst/>
                  <a:gdLst/>
                  <a:ahLst/>
                  <a:cxnLst/>
                  <a:rect l="l" t="t" r="r" b="b"/>
                  <a:pathLst>
                    <a:path w="28639" h="26130" extrusionOk="0">
                      <a:moveTo>
                        <a:pt x="1" y="0"/>
                      </a:moveTo>
                      <a:lnTo>
                        <a:pt x="1" y="26129"/>
                      </a:lnTo>
                      <a:lnTo>
                        <a:pt x="28638" y="26129"/>
                      </a:lnTo>
                      <a:lnTo>
                        <a:pt x="28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7142964" y="2721257"/>
                  <a:ext cx="978380" cy="891641"/>
                </a:xfrm>
                <a:custGeom>
                  <a:avLst/>
                  <a:gdLst/>
                  <a:ahLst/>
                  <a:cxnLst/>
                  <a:rect l="l" t="t" r="r" b="b"/>
                  <a:pathLst>
                    <a:path w="28639" h="26100" extrusionOk="0">
                      <a:moveTo>
                        <a:pt x="1" y="1"/>
                      </a:moveTo>
                      <a:lnTo>
                        <a:pt x="1" y="26099"/>
                      </a:lnTo>
                      <a:lnTo>
                        <a:pt x="1683" y="26099"/>
                      </a:lnTo>
                      <a:lnTo>
                        <a:pt x="1683" y="1133"/>
                      </a:lnTo>
                      <a:lnTo>
                        <a:pt x="28638" y="1133"/>
                      </a:lnTo>
                      <a:lnTo>
                        <a:pt x="286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7396962" y="2962718"/>
                  <a:ext cx="470383" cy="650181"/>
                </a:xfrm>
                <a:custGeom>
                  <a:avLst/>
                  <a:gdLst/>
                  <a:ahLst/>
                  <a:cxnLst/>
                  <a:rect l="l" t="t" r="r" b="b"/>
                  <a:pathLst>
                    <a:path w="13769" h="19032" extrusionOk="0">
                      <a:moveTo>
                        <a:pt x="6884" y="1"/>
                      </a:moveTo>
                      <a:cubicBezTo>
                        <a:pt x="3090" y="1"/>
                        <a:pt x="0" y="3091"/>
                        <a:pt x="0" y="6885"/>
                      </a:cubicBezTo>
                      <a:lnTo>
                        <a:pt x="0" y="19031"/>
                      </a:lnTo>
                      <a:lnTo>
                        <a:pt x="13768" y="19031"/>
                      </a:lnTo>
                      <a:lnTo>
                        <a:pt x="13768" y="6885"/>
                      </a:lnTo>
                      <a:cubicBezTo>
                        <a:pt x="13768" y="3580"/>
                        <a:pt x="11413" y="735"/>
                        <a:pt x="8139" y="123"/>
                      </a:cubicBezTo>
                      <a:cubicBezTo>
                        <a:pt x="7710" y="31"/>
                        <a:pt x="7313" y="1"/>
                        <a:pt x="6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7482676" y="2966886"/>
                  <a:ext cx="384670" cy="646013"/>
                </a:xfrm>
                <a:custGeom>
                  <a:avLst/>
                  <a:gdLst/>
                  <a:ahLst/>
                  <a:cxnLst/>
                  <a:rect l="l" t="t" r="r" b="b"/>
                  <a:pathLst>
                    <a:path w="11260" h="18910" extrusionOk="0">
                      <a:moveTo>
                        <a:pt x="5630" y="1"/>
                      </a:moveTo>
                      <a:cubicBezTo>
                        <a:pt x="2356" y="613"/>
                        <a:pt x="0" y="3458"/>
                        <a:pt x="0" y="6763"/>
                      </a:cubicBezTo>
                      <a:lnTo>
                        <a:pt x="0" y="18909"/>
                      </a:lnTo>
                      <a:lnTo>
                        <a:pt x="11259" y="18909"/>
                      </a:lnTo>
                      <a:lnTo>
                        <a:pt x="11259" y="6763"/>
                      </a:lnTo>
                      <a:cubicBezTo>
                        <a:pt x="11259" y="3458"/>
                        <a:pt x="8904" y="613"/>
                        <a:pt x="5630" y="1"/>
                      </a:cubicBez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7142964" y="3671385"/>
                  <a:ext cx="978380" cy="892666"/>
                </a:xfrm>
                <a:custGeom>
                  <a:avLst/>
                  <a:gdLst/>
                  <a:ahLst/>
                  <a:cxnLst/>
                  <a:rect l="l" t="t" r="r" b="b"/>
                  <a:pathLst>
                    <a:path w="28639" h="26130" extrusionOk="0">
                      <a:moveTo>
                        <a:pt x="1" y="0"/>
                      </a:moveTo>
                      <a:lnTo>
                        <a:pt x="1" y="26129"/>
                      </a:lnTo>
                      <a:lnTo>
                        <a:pt x="28638" y="26129"/>
                      </a:lnTo>
                      <a:lnTo>
                        <a:pt x="28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7142964" y="3671385"/>
                  <a:ext cx="978380" cy="892666"/>
                </a:xfrm>
                <a:custGeom>
                  <a:avLst/>
                  <a:gdLst/>
                  <a:ahLst/>
                  <a:cxnLst/>
                  <a:rect l="l" t="t" r="r" b="b"/>
                  <a:pathLst>
                    <a:path w="28639" h="26130" extrusionOk="0">
                      <a:moveTo>
                        <a:pt x="1" y="0"/>
                      </a:moveTo>
                      <a:lnTo>
                        <a:pt x="1" y="26129"/>
                      </a:lnTo>
                      <a:lnTo>
                        <a:pt x="1867" y="26129"/>
                      </a:lnTo>
                      <a:lnTo>
                        <a:pt x="1867" y="1041"/>
                      </a:lnTo>
                      <a:lnTo>
                        <a:pt x="28638" y="1041"/>
                      </a:lnTo>
                      <a:lnTo>
                        <a:pt x="28638" y="0"/>
                      </a:lnTo>
                      <a:close/>
                    </a:path>
                  </a:pathLst>
                </a:custGeom>
                <a:solidFill>
                  <a:srgbClr val="B02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7396962" y="3913870"/>
                  <a:ext cx="470383" cy="650181"/>
                </a:xfrm>
                <a:custGeom>
                  <a:avLst/>
                  <a:gdLst/>
                  <a:ahLst/>
                  <a:cxnLst/>
                  <a:rect l="l" t="t" r="r" b="b"/>
                  <a:pathLst>
                    <a:path w="13769" h="19032" extrusionOk="0">
                      <a:moveTo>
                        <a:pt x="6884" y="1"/>
                      </a:moveTo>
                      <a:cubicBezTo>
                        <a:pt x="3090" y="1"/>
                        <a:pt x="0" y="3060"/>
                        <a:pt x="0" y="6885"/>
                      </a:cubicBezTo>
                      <a:lnTo>
                        <a:pt x="0" y="19031"/>
                      </a:lnTo>
                      <a:lnTo>
                        <a:pt x="13768" y="19031"/>
                      </a:lnTo>
                      <a:lnTo>
                        <a:pt x="13768" y="6885"/>
                      </a:lnTo>
                      <a:cubicBezTo>
                        <a:pt x="13768" y="3550"/>
                        <a:pt x="11413" y="704"/>
                        <a:pt x="8139" y="123"/>
                      </a:cubicBezTo>
                      <a:cubicBezTo>
                        <a:pt x="7710" y="31"/>
                        <a:pt x="7313" y="1"/>
                        <a:pt x="6884" y="1"/>
                      </a:cubicBezTo>
                      <a:close/>
                    </a:path>
                  </a:pathLst>
                </a:custGeom>
                <a:solidFill>
                  <a:srgbClr val="B02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7482676" y="3918072"/>
                  <a:ext cx="384670" cy="645979"/>
                </a:xfrm>
                <a:custGeom>
                  <a:avLst/>
                  <a:gdLst/>
                  <a:ahLst/>
                  <a:cxnLst/>
                  <a:rect l="l" t="t" r="r" b="b"/>
                  <a:pathLst>
                    <a:path w="11260" h="18909" extrusionOk="0">
                      <a:moveTo>
                        <a:pt x="5630" y="0"/>
                      </a:moveTo>
                      <a:cubicBezTo>
                        <a:pt x="2387" y="612"/>
                        <a:pt x="0" y="3427"/>
                        <a:pt x="0" y="6762"/>
                      </a:cubicBezTo>
                      <a:lnTo>
                        <a:pt x="0" y="18908"/>
                      </a:lnTo>
                      <a:lnTo>
                        <a:pt x="11259" y="18908"/>
                      </a:lnTo>
                      <a:lnTo>
                        <a:pt x="11259" y="6762"/>
                      </a:lnTo>
                      <a:cubicBezTo>
                        <a:pt x="11259" y="3427"/>
                        <a:pt x="8873" y="612"/>
                        <a:pt x="5630" y="0"/>
                      </a:cubicBez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5092223" y="2721257"/>
                  <a:ext cx="2091531" cy="891641"/>
                </a:xfrm>
                <a:custGeom>
                  <a:avLst/>
                  <a:gdLst/>
                  <a:ahLst/>
                  <a:cxnLst/>
                  <a:rect l="l" t="t" r="r" b="b"/>
                  <a:pathLst>
                    <a:path w="61223" h="26100" extrusionOk="0">
                      <a:moveTo>
                        <a:pt x="1" y="1"/>
                      </a:moveTo>
                      <a:lnTo>
                        <a:pt x="1" y="26099"/>
                      </a:lnTo>
                      <a:lnTo>
                        <a:pt x="1684" y="26099"/>
                      </a:lnTo>
                      <a:lnTo>
                        <a:pt x="1684" y="1133"/>
                      </a:lnTo>
                      <a:lnTo>
                        <a:pt x="61223" y="1133"/>
                      </a:lnTo>
                      <a:lnTo>
                        <a:pt x="612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5092223" y="3671385"/>
                  <a:ext cx="978380" cy="892666"/>
                </a:xfrm>
                <a:custGeom>
                  <a:avLst/>
                  <a:gdLst/>
                  <a:ahLst/>
                  <a:cxnLst/>
                  <a:rect l="l" t="t" r="r" b="b"/>
                  <a:pathLst>
                    <a:path w="28639" h="26130" extrusionOk="0">
                      <a:moveTo>
                        <a:pt x="1" y="0"/>
                      </a:moveTo>
                      <a:lnTo>
                        <a:pt x="1" y="26129"/>
                      </a:lnTo>
                      <a:lnTo>
                        <a:pt x="1898" y="26129"/>
                      </a:lnTo>
                      <a:lnTo>
                        <a:pt x="1898" y="1041"/>
                      </a:lnTo>
                      <a:lnTo>
                        <a:pt x="28638" y="1041"/>
                      </a:lnTo>
                      <a:lnTo>
                        <a:pt x="286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30"/>
                <p:cNvGrpSpPr/>
                <p:nvPr/>
              </p:nvGrpSpPr>
              <p:grpSpPr>
                <a:xfrm>
                  <a:off x="5136122" y="1373991"/>
                  <a:ext cx="891607" cy="1208293"/>
                  <a:chOff x="5136122" y="1373991"/>
                  <a:chExt cx="891607" cy="1208293"/>
                </a:xfrm>
              </p:grpSpPr>
              <p:sp>
                <p:nvSpPr>
                  <p:cNvPr id="211" name="Google Shape;211;p30"/>
                  <p:cNvSpPr/>
                  <p:nvPr/>
                </p:nvSpPr>
                <p:spPr>
                  <a:xfrm>
                    <a:off x="5262591" y="1386528"/>
                    <a:ext cx="27228" cy="157865"/>
                  </a:xfrm>
                  <a:custGeom>
                    <a:avLst/>
                    <a:gdLst/>
                    <a:ahLst/>
                    <a:cxnLst/>
                    <a:rect l="l" t="t" r="r" b="b"/>
                    <a:pathLst>
                      <a:path w="797" h="4621" extrusionOk="0">
                        <a:moveTo>
                          <a:pt x="1" y="0"/>
                        </a:moveTo>
                        <a:lnTo>
                          <a:pt x="1"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5338910" y="1386528"/>
                    <a:ext cx="27193" cy="157865"/>
                  </a:xfrm>
                  <a:custGeom>
                    <a:avLst/>
                    <a:gdLst/>
                    <a:ahLst/>
                    <a:cxnLst/>
                    <a:rect l="l" t="t" r="r" b="b"/>
                    <a:pathLst>
                      <a:path w="796" h="4621" extrusionOk="0">
                        <a:moveTo>
                          <a:pt x="0" y="0"/>
                        </a:moveTo>
                        <a:lnTo>
                          <a:pt x="0"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5415195" y="1386528"/>
                    <a:ext cx="27228" cy="157865"/>
                  </a:xfrm>
                  <a:custGeom>
                    <a:avLst/>
                    <a:gdLst/>
                    <a:ahLst/>
                    <a:cxnLst/>
                    <a:rect l="l" t="t" r="r" b="b"/>
                    <a:pathLst>
                      <a:path w="797" h="4621" extrusionOk="0">
                        <a:moveTo>
                          <a:pt x="1" y="0"/>
                        </a:moveTo>
                        <a:lnTo>
                          <a:pt x="1"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5491514" y="1386528"/>
                    <a:ext cx="27193" cy="157865"/>
                  </a:xfrm>
                  <a:custGeom>
                    <a:avLst/>
                    <a:gdLst/>
                    <a:ahLst/>
                    <a:cxnLst/>
                    <a:rect l="l" t="t" r="r" b="b"/>
                    <a:pathLst>
                      <a:path w="796" h="4621" extrusionOk="0">
                        <a:moveTo>
                          <a:pt x="0" y="0"/>
                        </a:moveTo>
                        <a:lnTo>
                          <a:pt x="0"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5567799" y="1386528"/>
                    <a:ext cx="27228" cy="157865"/>
                  </a:xfrm>
                  <a:custGeom>
                    <a:avLst/>
                    <a:gdLst/>
                    <a:ahLst/>
                    <a:cxnLst/>
                    <a:rect l="l" t="t" r="r" b="b"/>
                    <a:pathLst>
                      <a:path w="797" h="4621" extrusionOk="0">
                        <a:moveTo>
                          <a:pt x="1" y="0"/>
                        </a:moveTo>
                        <a:lnTo>
                          <a:pt x="1"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644118" y="1386528"/>
                    <a:ext cx="27193" cy="157865"/>
                  </a:xfrm>
                  <a:custGeom>
                    <a:avLst/>
                    <a:gdLst/>
                    <a:ahLst/>
                    <a:cxnLst/>
                    <a:rect l="l" t="t" r="r" b="b"/>
                    <a:pathLst>
                      <a:path w="796" h="4621" extrusionOk="0">
                        <a:moveTo>
                          <a:pt x="0" y="0"/>
                        </a:moveTo>
                        <a:lnTo>
                          <a:pt x="0"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5720403" y="1386528"/>
                    <a:ext cx="27228" cy="157865"/>
                  </a:xfrm>
                  <a:custGeom>
                    <a:avLst/>
                    <a:gdLst/>
                    <a:ahLst/>
                    <a:cxnLst/>
                    <a:rect l="l" t="t" r="r" b="b"/>
                    <a:pathLst>
                      <a:path w="797" h="4621" extrusionOk="0">
                        <a:moveTo>
                          <a:pt x="1" y="0"/>
                        </a:moveTo>
                        <a:lnTo>
                          <a:pt x="1" y="4620"/>
                        </a:lnTo>
                        <a:lnTo>
                          <a:pt x="796" y="4620"/>
                        </a:lnTo>
                        <a:lnTo>
                          <a:pt x="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5797747" y="1386528"/>
                    <a:ext cx="26168" cy="157865"/>
                  </a:xfrm>
                  <a:custGeom>
                    <a:avLst/>
                    <a:gdLst/>
                    <a:ahLst/>
                    <a:cxnLst/>
                    <a:rect l="l" t="t" r="r" b="b"/>
                    <a:pathLst>
                      <a:path w="766" h="4621" extrusionOk="0">
                        <a:moveTo>
                          <a:pt x="1" y="0"/>
                        </a:moveTo>
                        <a:lnTo>
                          <a:pt x="1" y="4620"/>
                        </a:lnTo>
                        <a:lnTo>
                          <a:pt x="766" y="4620"/>
                        </a:lnTo>
                        <a:lnTo>
                          <a:pt x="7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5874066" y="1386528"/>
                    <a:ext cx="26168" cy="157865"/>
                  </a:xfrm>
                  <a:custGeom>
                    <a:avLst/>
                    <a:gdLst/>
                    <a:ahLst/>
                    <a:cxnLst/>
                    <a:rect l="l" t="t" r="r" b="b"/>
                    <a:pathLst>
                      <a:path w="766" h="4621" extrusionOk="0">
                        <a:moveTo>
                          <a:pt x="0" y="0"/>
                        </a:moveTo>
                        <a:lnTo>
                          <a:pt x="0" y="4620"/>
                        </a:lnTo>
                        <a:lnTo>
                          <a:pt x="765" y="4620"/>
                        </a:lnTo>
                        <a:lnTo>
                          <a:pt x="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5176912" y="1373991"/>
                    <a:ext cx="809036" cy="183965"/>
                  </a:xfrm>
                  <a:custGeom>
                    <a:avLst/>
                    <a:gdLst/>
                    <a:ahLst/>
                    <a:cxnLst/>
                    <a:rect l="l" t="t" r="r" b="b"/>
                    <a:pathLst>
                      <a:path w="23682" h="5385" extrusionOk="0">
                        <a:moveTo>
                          <a:pt x="22886" y="765"/>
                        </a:moveTo>
                        <a:lnTo>
                          <a:pt x="22886" y="4589"/>
                        </a:lnTo>
                        <a:lnTo>
                          <a:pt x="826" y="4589"/>
                        </a:lnTo>
                        <a:lnTo>
                          <a:pt x="796" y="765"/>
                        </a:lnTo>
                        <a:close/>
                        <a:moveTo>
                          <a:pt x="0" y="0"/>
                        </a:moveTo>
                        <a:lnTo>
                          <a:pt x="0" y="5385"/>
                        </a:lnTo>
                        <a:lnTo>
                          <a:pt x="23681" y="5385"/>
                        </a:lnTo>
                        <a:lnTo>
                          <a:pt x="23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5136122" y="1503569"/>
                    <a:ext cx="891607" cy="117109"/>
                  </a:xfrm>
                  <a:custGeom>
                    <a:avLst/>
                    <a:gdLst/>
                    <a:ahLst/>
                    <a:cxnLst/>
                    <a:rect l="l" t="t" r="r" b="b"/>
                    <a:pathLst>
                      <a:path w="26099" h="3428" extrusionOk="0">
                        <a:moveTo>
                          <a:pt x="1" y="1"/>
                        </a:moveTo>
                        <a:lnTo>
                          <a:pt x="1" y="3428"/>
                        </a:lnTo>
                        <a:lnTo>
                          <a:pt x="26099" y="3428"/>
                        </a:lnTo>
                        <a:lnTo>
                          <a:pt x="260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5192558" y="1620644"/>
                    <a:ext cx="777709" cy="961640"/>
                  </a:xfrm>
                  <a:custGeom>
                    <a:avLst/>
                    <a:gdLst/>
                    <a:ahLst/>
                    <a:cxnLst/>
                    <a:rect l="l" t="t" r="r" b="b"/>
                    <a:pathLst>
                      <a:path w="22765" h="28149" extrusionOk="0">
                        <a:moveTo>
                          <a:pt x="1" y="1"/>
                        </a:moveTo>
                        <a:lnTo>
                          <a:pt x="1" y="28149"/>
                        </a:lnTo>
                        <a:lnTo>
                          <a:pt x="22764" y="28149"/>
                        </a:lnTo>
                        <a:lnTo>
                          <a:pt x="227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5340994" y="1792071"/>
                    <a:ext cx="193394" cy="790213"/>
                  </a:xfrm>
                  <a:custGeom>
                    <a:avLst/>
                    <a:gdLst/>
                    <a:ahLst/>
                    <a:cxnLst/>
                    <a:rect l="l" t="t" r="r" b="b"/>
                    <a:pathLst>
                      <a:path w="5661" h="23131" extrusionOk="0">
                        <a:moveTo>
                          <a:pt x="2815" y="0"/>
                        </a:moveTo>
                        <a:cubicBezTo>
                          <a:pt x="1255" y="0"/>
                          <a:pt x="1" y="1255"/>
                          <a:pt x="1" y="2815"/>
                        </a:cubicBezTo>
                        <a:lnTo>
                          <a:pt x="1" y="23131"/>
                        </a:lnTo>
                        <a:lnTo>
                          <a:pt x="5661" y="23131"/>
                        </a:lnTo>
                        <a:lnTo>
                          <a:pt x="5661" y="2815"/>
                        </a:lnTo>
                        <a:cubicBezTo>
                          <a:pt x="5661" y="1591"/>
                          <a:pt x="4865" y="520"/>
                          <a:pt x="3703" y="123"/>
                        </a:cubicBezTo>
                        <a:cubicBezTo>
                          <a:pt x="3427" y="31"/>
                          <a:pt x="3121" y="0"/>
                          <a:pt x="2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5400574" y="1797298"/>
                    <a:ext cx="133815" cy="784986"/>
                  </a:xfrm>
                  <a:custGeom>
                    <a:avLst/>
                    <a:gdLst/>
                    <a:ahLst/>
                    <a:cxnLst/>
                    <a:rect l="l" t="t" r="r" b="b"/>
                    <a:pathLst>
                      <a:path w="3917" h="22978" extrusionOk="0">
                        <a:moveTo>
                          <a:pt x="1959" y="0"/>
                        </a:moveTo>
                        <a:cubicBezTo>
                          <a:pt x="796" y="367"/>
                          <a:pt x="1" y="1438"/>
                          <a:pt x="1" y="2662"/>
                        </a:cubicBezTo>
                        <a:lnTo>
                          <a:pt x="1" y="22978"/>
                        </a:lnTo>
                        <a:lnTo>
                          <a:pt x="3917" y="22978"/>
                        </a:lnTo>
                        <a:lnTo>
                          <a:pt x="3917" y="2662"/>
                        </a:lnTo>
                        <a:cubicBezTo>
                          <a:pt x="3917" y="1438"/>
                          <a:pt x="3121" y="367"/>
                          <a:pt x="1959" y="0"/>
                        </a:cubicBez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5628438" y="1792071"/>
                    <a:ext cx="193394" cy="790213"/>
                  </a:xfrm>
                  <a:custGeom>
                    <a:avLst/>
                    <a:gdLst/>
                    <a:ahLst/>
                    <a:cxnLst/>
                    <a:rect l="l" t="t" r="r" b="b"/>
                    <a:pathLst>
                      <a:path w="5661" h="23131" extrusionOk="0">
                        <a:moveTo>
                          <a:pt x="2846" y="0"/>
                        </a:moveTo>
                        <a:cubicBezTo>
                          <a:pt x="1285" y="0"/>
                          <a:pt x="0" y="1255"/>
                          <a:pt x="0" y="2815"/>
                        </a:cubicBezTo>
                        <a:lnTo>
                          <a:pt x="0" y="23131"/>
                        </a:lnTo>
                        <a:lnTo>
                          <a:pt x="5661" y="23131"/>
                        </a:lnTo>
                        <a:lnTo>
                          <a:pt x="5661" y="2815"/>
                        </a:lnTo>
                        <a:cubicBezTo>
                          <a:pt x="5661" y="1591"/>
                          <a:pt x="4865" y="520"/>
                          <a:pt x="3702" y="123"/>
                        </a:cubicBezTo>
                        <a:cubicBezTo>
                          <a:pt x="3427" y="31"/>
                          <a:pt x="3121" y="0"/>
                          <a:pt x="2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5688017" y="1797298"/>
                    <a:ext cx="133815" cy="784986"/>
                  </a:xfrm>
                  <a:custGeom>
                    <a:avLst/>
                    <a:gdLst/>
                    <a:ahLst/>
                    <a:cxnLst/>
                    <a:rect l="l" t="t" r="r" b="b"/>
                    <a:pathLst>
                      <a:path w="3917" h="22978" extrusionOk="0">
                        <a:moveTo>
                          <a:pt x="1958" y="0"/>
                        </a:moveTo>
                        <a:cubicBezTo>
                          <a:pt x="796" y="367"/>
                          <a:pt x="31" y="1438"/>
                          <a:pt x="0" y="2662"/>
                        </a:cubicBezTo>
                        <a:lnTo>
                          <a:pt x="0" y="22978"/>
                        </a:lnTo>
                        <a:lnTo>
                          <a:pt x="3917" y="22978"/>
                        </a:lnTo>
                        <a:lnTo>
                          <a:pt x="3917" y="2662"/>
                        </a:lnTo>
                        <a:cubicBezTo>
                          <a:pt x="3917" y="1438"/>
                          <a:pt x="3121" y="367"/>
                          <a:pt x="1958" y="0"/>
                        </a:cubicBez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5192558" y="1620644"/>
                    <a:ext cx="777709" cy="35563"/>
                  </a:xfrm>
                  <a:custGeom>
                    <a:avLst/>
                    <a:gdLst/>
                    <a:ahLst/>
                    <a:cxnLst/>
                    <a:rect l="l" t="t" r="r" b="b"/>
                    <a:pathLst>
                      <a:path w="22765" h="1041" extrusionOk="0">
                        <a:moveTo>
                          <a:pt x="1" y="1"/>
                        </a:moveTo>
                        <a:lnTo>
                          <a:pt x="1" y="1041"/>
                        </a:lnTo>
                        <a:lnTo>
                          <a:pt x="22764" y="1041"/>
                        </a:lnTo>
                        <a:lnTo>
                          <a:pt x="22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0"/>
                <p:cNvSpPr/>
                <p:nvPr/>
              </p:nvSpPr>
              <p:spPr>
                <a:xfrm>
                  <a:off x="6070569" y="3671385"/>
                  <a:ext cx="1072429" cy="35563"/>
                </a:xfrm>
                <a:custGeom>
                  <a:avLst/>
                  <a:gdLst/>
                  <a:ahLst/>
                  <a:cxnLst/>
                  <a:rect l="l" t="t" r="r" b="b"/>
                  <a:pathLst>
                    <a:path w="31392" h="1041" extrusionOk="0">
                      <a:moveTo>
                        <a:pt x="0" y="0"/>
                      </a:moveTo>
                      <a:lnTo>
                        <a:pt x="0" y="1041"/>
                      </a:lnTo>
                      <a:lnTo>
                        <a:pt x="31392" y="1041"/>
                      </a:lnTo>
                      <a:lnTo>
                        <a:pt x="31392" y="0"/>
                      </a:lnTo>
                      <a:close/>
                    </a:path>
                  </a:pathLst>
                </a:custGeom>
                <a:solidFill>
                  <a:srgbClr val="B02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30"/>
                <p:cNvGrpSpPr/>
                <p:nvPr/>
              </p:nvGrpSpPr>
              <p:grpSpPr>
                <a:xfrm>
                  <a:off x="6297373" y="2857156"/>
                  <a:ext cx="619844" cy="619844"/>
                  <a:chOff x="6297373" y="2857156"/>
                  <a:chExt cx="619844" cy="619844"/>
                </a:xfrm>
              </p:grpSpPr>
              <p:sp>
                <p:nvSpPr>
                  <p:cNvPr id="230" name="Google Shape;230;p30"/>
                  <p:cNvSpPr/>
                  <p:nvPr/>
                </p:nvSpPr>
                <p:spPr>
                  <a:xfrm>
                    <a:off x="6299457" y="2857156"/>
                    <a:ext cx="617760" cy="619844"/>
                  </a:xfrm>
                  <a:custGeom>
                    <a:avLst/>
                    <a:gdLst/>
                    <a:ahLst/>
                    <a:cxnLst/>
                    <a:rect l="l" t="t" r="r" b="b"/>
                    <a:pathLst>
                      <a:path w="18083" h="18144" extrusionOk="0">
                        <a:moveTo>
                          <a:pt x="8476" y="0"/>
                        </a:moveTo>
                        <a:cubicBezTo>
                          <a:pt x="8200" y="0"/>
                          <a:pt x="7925" y="31"/>
                          <a:pt x="7650" y="92"/>
                        </a:cubicBezTo>
                        <a:cubicBezTo>
                          <a:pt x="7313" y="123"/>
                          <a:pt x="6977" y="215"/>
                          <a:pt x="6640" y="306"/>
                        </a:cubicBezTo>
                        <a:cubicBezTo>
                          <a:pt x="6365" y="368"/>
                          <a:pt x="6120" y="459"/>
                          <a:pt x="5845" y="551"/>
                        </a:cubicBezTo>
                        <a:cubicBezTo>
                          <a:pt x="5508" y="674"/>
                          <a:pt x="5202" y="826"/>
                          <a:pt x="4866" y="1010"/>
                        </a:cubicBezTo>
                        <a:cubicBezTo>
                          <a:pt x="4621" y="1132"/>
                          <a:pt x="4376" y="1255"/>
                          <a:pt x="4162" y="1408"/>
                        </a:cubicBezTo>
                        <a:cubicBezTo>
                          <a:pt x="3856" y="1591"/>
                          <a:pt x="3581" y="1806"/>
                          <a:pt x="3305" y="2050"/>
                        </a:cubicBezTo>
                        <a:cubicBezTo>
                          <a:pt x="3060" y="2203"/>
                          <a:pt x="2877" y="2417"/>
                          <a:pt x="2693" y="2601"/>
                        </a:cubicBezTo>
                        <a:cubicBezTo>
                          <a:pt x="2418" y="2846"/>
                          <a:pt x="2173" y="3121"/>
                          <a:pt x="1959" y="3397"/>
                        </a:cubicBezTo>
                        <a:cubicBezTo>
                          <a:pt x="1775" y="3611"/>
                          <a:pt x="1622" y="3825"/>
                          <a:pt x="1469" y="4070"/>
                        </a:cubicBezTo>
                        <a:cubicBezTo>
                          <a:pt x="1286" y="4345"/>
                          <a:pt x="1102" y="4682"/>
                          <a:pt x="919" y="4987"/>
                        </a:cubicBezTo>
                        <a:cubicBezTo>
                          <a:pt x="796" y="5232"/>
                          <a:pt x="705" y="5508"/>
                          <a:pt x="613" y="5752"/>
                        </a:cubicBezTo>
                        <a:cubicBezTo>
                          <a:pt x="460" y="6089"/>
                          <a:pt x="368" y="6425"/>
                          <a:pt x="276" y="6793"/>
                        </a:cubicBezTo>
                        <a:cubicBezTo>
                          <a:pt x="184" y="7037"/>
                          <a:pt x="154" y="7313"/>
                          <a:pt x="93" y="7588"/>
                        </a:cubicBezTo>
                        <a:cubicBezTo>
                          <a:pt x="31" y="7925"/>
                          <a:pt x="1" y="8292"/>
                          <a:pt x="1" y="8659"/>
                        </a:cubicBezTo>
                        <a:lnTo>
                          <a:pt x="1" y="9087"/>
                        </a:lnTo>
                        <a:lnTo>
                          <a:pt x="1" y="9485"/>
                        </a:lnTo>
                        <a:cubicBezTo>
                          <a:pt x="1" y="9852"/>
                          <a:pt x="31" y="10189"/>
                          <a:pt x="93" y="10556"/>
                        </a:cubicBezTo>
                        <a:cubicBezTo>
                          <a:pt x="154" y="10831"/>
                          <a:pt x="184" y="11107"/>
                          <a:pt x="276" y="11351"/>
                        </a:cubicBezTo>
                        <a:cubicBezTo>
                          <a:pt x="368" y="11719"/>
                          <a:pt x="460" y="12055"/>
                          <a:pt x="613" y="12392"/>
                        </a:cubicBezTo>
                        <a:cubicBezTo>
                          <a:pt x="705" y="12636"/>
                          <a:pt x="796" y="12912"/>
                          <a:pt x="919" y="13157"/>
                        </a:cubicBezTo>
                        <a:cubicBezTo>
                          <a:pt x="1102" y="13463"/>
                          <a:pt x="1286" y="13799"/>
                          <a:pt x="1469" y="14074"/>
                        </a:cubicBezTo>
                        <a:cubicBezTo>
                          <a:pt x="1622" y="14319"/>
                          <a:pt x="1775" y="14533"/>
                          <a:pt x="1959" y="14748"/>
                        </a:cubicBezTo>
                        <a:cubicBezTo>
                          <a:pt x="2173" y="15023"/>
                          <a:pt x="2418" y="15298"/>
                          <a:pt x="2693" y="15543"/>
                        </a:cubicBezTo>
                        <a:cubicBezTo>
                          <a:pt x="2877" y="15757"/>
                          <a:pt x="3091" y="15941"/>
                          <a:pt x="3305" y="16094"/>
                        </a:cubicBezTo>
                        <a:cubicBezTo>
                          <a:pt x="3581" y="16339"/>
                          <a:pt x="3856" y="16553"/>
                          <a:pt x="4162" y="16736"/>
                        </a:cubicBezTo>
                        <a:cubicBezTo>
                          <a:pt x="4407" y="16889"/>
                          <a:pt x="4621" y="17012"/>
                          <a:pt x="4866" y="17134"/>
                        </a:cubicBezTo>
                        <a:cubicBezTo>
                          <a:pt x="5202" y="17318"/>
                          <a:pt x="5508" y="17471"/>
                          <a:pt x="5845" y="17593"/>
                        </a:cubicBezTo>
                        <a:cubicBezTo>
                          <a:pt x="6120" y="17685"/>
                          <a:pt x="6365" y="17777"/>
                          <a:pt x="6610" y="17838"/>
                        </a:cubicBezTo>
                        <a:cubicBezTo>
                          <a:pt x="6977" y="17929"/>
                          <a:pt x="7313" y="18021"/>
                          <a:pt x="7680" y="18082"/>
                        </a:cubicBezTo>
                        <a:cubicBezTo>
                          <a:pt x="7956" y="18113"/>
                          <a:pt x="8231" y="18144"/>
                          <a:pt x="8506" y="18144"/>
                        </a:cubicBezTo>
                        <a:lnTo>
                          <a:pt x="9577" y="18144"/>
                        </a:lnTo>
                        <a:cubicBezTo>
                          <a:pt x="9853" y="18144"/>
                          <a:pt x="10128" y="18113"/>
                          <a:pt x="10403" y="18082"/>
                        </a:cubicBezTo>
                        <a:cubicBezTo>
                          <a:pt x="10740" y="18021"/>
                          <a:pt x="11107" y="17929"/>
                          <a:pt x="11444" y="17838"/>
                        </a:cubicBezTo>
                        <a:cubicBezTo>
                          <a:pt x="11688" y="17777"/>
                          <a:pt x="11964" y="17685"/>
                          <a:pt x="12209" y="17593"/>
                        </a:cubicBezTo>
                        <a:cubicBezTo>
                          <a:pt x="12545" y="17471"/>
                          <a:pt x="12882" y="17318"/>
                          <a:pt x="13188" y="17134"/>
                        </a:cubicBezTo>
                        <a:cubicBezTo>
                          <a:pt x="13432" y="17012"/>
                          <a:pt x="13677" y="16889"/>
                          <a:pt x="13891" y="16736"/>
                        </a:cubicBezTo>
                        <a:cubicBezTo>
                          <a:pt x="14197" y="16553"/>
                          <a:pt x="14503" y="16339"/>
                          <a:pt x="14779" y="16094"/>
                        </a:cubicBezTo>
                        <a:cubicBezTo>
                          <a:pt x="14993" y="15941"/>
                          <a:pt x="15207" y="15757"/>
                          <a:pt x="15390" y="15543"/>
                        </a:cubicBezTo>
                        <a:cubicBezTo>
                          <a:pt x="15635" y="15298"/>
                          <a:pt x="15880" y="15023"/>
                          <a:pt x="16125" y="14748"/>
                        </a:cubicBezTo>
                        <a:cubicBezTo>
                          <a:pt x="16278" y="14533"/>
                          <a:pt x="16431" y="14319"/>
                          <a:pt x="16584" y="14074"/>
                        </a:cubicBezTo>
                        <a:cubicBezTo>
                          <a:pt x="16798" y="13799"/>
                          <a:pt x="16981" y="13463"/>
                          <a:pt x="17134" y="13157"/>
                        </a:cubicBezTo>
                        <a:cubicBezTo>
                          <a:pt x="17257" y="12912"/>
                          <a:pt x="17379" y="12636"/>
                          <a:pt x="17471" y="12392"/>
                        </a:cubicBezTo>
                        <a:cubicBezTo>
                          <a:pt x="17593" y="12055"/>
                          <a:pt x="17716" y="11719"/>
                          <a:pt x="17808" y="11351"/>
                        </a:cubicBezTo>
                        <a:cubicBezTo>
                          <a:pt x="17869" y="11107"/>
                          <a:pt x="17930" y="10831"/>
                          <a:pt x="17961" y="10556"/>
                        </a:cubicBezTo>
                        <a:cubicBezTo>
                          <a:pt x="18022" y="10189"/>
                          <a:pt x="18052" y="9852"/>
                          <a:pt x="18083" y="9485"/>
                        </a:cubicBezTo>
                        <a:lnTo>
                          <a:pt x="18083" y="9057"/>
                        </a:lnTo>
                        <a:cubicBezTo>
                          <a:pt x="18083" y="8934"/>
                          <a:pt x="18083" y="8781"/>
                          <a:pt x="18083" y="8659"/>
                        </a:cubicBezTo>
                        <a:cubicBezTo>
                          <a:pt x="18052" y="8292"/>
                          <a:pt x="18022" y="7925"/>
                          <a:pt x="17961" y="7588"/>
                        </a:cubicBezTo>
                        <a:cubicBezTo>
                          <a:pt x="17930" y="7313"/>
                          <a:pt x="17869" y="7037"/>
                          <a:pt x="17808" y="6793"/>
                        </a:cubicBezTo>
                        <a:cubicBezTo>
                          <a:pt x="17716" y="6425"/>
                          <a:pt x="17593" y="6089"/>
                          <a:pt x="17471" y="5752"/>
                        </a:cubicBezTo>
                        <a:cubicBezTo>
                          <a:pt x="17379" y="5477"/>
                          <a:pt x="17257" y="5232"/>
                          <a:pt x="17134" y="4987"/>
                        </a:cubicBezTo>
                        <a:cubicBezTo>
                          <a:pt x="16981" y="4682"/>
                          <a:pt x="16798" y="4345"/>
                          <a:pt x="16584" y="4070"/>
                        </a:cubicBezTo>
                        <a:cubicBezTo>
                          <a:pt x="16431" y="3825"/>
                          <a:pt x="16278" y="3611"/>
                          <a:pt x="16094" y="3397"/>
                        </a:cubicBezTo>
                        <a:cubicBezTo>
                          <a:pt x="15880" y="3121"/>
                          <a:pt x="15635" y="2846"/>
                          <a:pt x="15390" y="2601"/>
                        </a:cubicBezTo>
                        <a:cubicBezTo>
                          <a:pt x="15176" y="2387"/>
                          <a:pt x="14993" y="2203"/>
                          <a:pt x="14779" y="2050"/>
                        </a:cubicBezTo>
                        <a:cubicBezTo>
                          <a:pt x="14503" y="1806"/>
                          <a:pt x="14197" y="1591"/>
                          <a:pt x="13891" y="1408"/>
                        </a:cubicBezTo>
                        <a:cubicBezTo>
                          <a:pt x="13677" y="1255"/>
                          <a:pt x="13432" y="1132"/>
                          <a:pt x="13188" y="1010"/>
                        </a:cubicBezTo>
                        <a:cubicBezTo>
                          <a:pt x="12882" y="826"/>
                          <a:pt x="12545" y="674"/>
                          <a:pt x="12209" y="551"/>
                        </a:cubicBezTo>
                        <a:cubicBezTo>
                          <a:pt x="11964" y="459"/>
                          <a:pt x="11688" y="368"/>
                          <a:pt x="11413" y="306"/>
                        </a:cubicBezTo>
                        <a:cubicBezTo>
                          <a:pt x="11076" y="215"/>
                          <a:pt x="10709" y="123"/>
                          <a:pt x="10373" y="92"/>
                        </a:cubicBezTo>
                        <a:cubicBezTo>
                          <a:pt x="10097" y="31"/>
                          <a:pt x="9822" y="0"/>
                          <a:pt x="9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6587960" y="2857156"/>
                    <a:ext cx="37647" cy="109764"/>
                  </a:xfrm>
                  <a:custGeom>
                    <a:avLst/>
                    <a:gdLst/>
                    <a:ahLst/>
                    <a:cxnLst/>
                    <a:rect l="l" t="t" r="r" b="b"/>
                    <a:pathLst>
                      <a:path w="1102" h="3213" extrusionOk="0">
                        <a:moveTo>
                          <a:pt x="0" y="0"/>
                        </a:moveTo>
                        <a:lnTo>
                          <a:pt x="0" y="3213"/>
                        </a:lnTo>
                        <a:lnTo>
                          <a:pt x="1102" y="3213"/>
                        </a:lnTo>
                        <a:lnTo>
                          <a:pt x="11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6524178" y="2860299"/>
                    <a:ext cx="59614" cy="114991"/>
                  </a:xfrm>
                  <a:custGeom>
                    <a:avLst/>
                    <a:gdLst/>
                    <a:ahLst/>
                    <a:cxnLst/>
                    <a:rect l="l" t="t" r="r" b="b"/>
                    <a:pathLst>
                      <a:path w="1745" h="3366" extrusionOk="0">
                        <a:moveTo>
                          <a:pt x="1072" y="0"/>
                        </a:moveTo>
                        <a:cubicBezTo>
                          <a:pt x="705" y="31"/>
                          <a:pt x="368" y="123"/>
                          <a:pt x="1" y="214"/>
                        </a:cubicBezTo>
                        <a:lnTo>
                          <a:pt x="674" y="3366"/>
                        </a:lnTo>
                        <a:lnTo>
                          <a:pt x="1745" y="3152"/>
                        </a:lnTo>
                        <a:lnTo>
                          <a:pt x="10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6463574" y="2875979"/>
                    <a:ext cx="78437" cy="116050"/>
                  </a:xfrm>
                  <a:custGeom>
                    <a:avLst/>
                    <a:gdLst/>
                    <a:ahLst/>
                    <a:cxnLst/>
                    <a:rect l="l" t="t" r="r" b="b"/>
                    <a:pathLst>
                      <a:path w="2296" h="3397" extrusionOk="0">
                        <a:moveTo>
                          <a:pt x="979" y="0"/>
                        </a:moveTo>
                        <a:cubicBezTo>
                          <a:pt x="643" y="153"/>
                          <a:pt x="337" y="275"/>
                          <a:pt x="0" y="459"/>
                        </a:cubicBezTo>
                        <a:lnTo>
                          <a:pt x="1316" y="3396"/>
                        </a:lnTo>
                        <a:lnTo>
                          <a:pt x="2295" y="2968"/>
                        </a:lnTo>
                        <a:lnTo>
                          <a:pt x="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6410246" y="2906281"/>
                    <a:ext cx="94118" cy="110823"/>
                  </a:xfrm>
                  <a:custGeom>
                    <a:avLst/>
                    <a:gdLst/>
                    <a:ahLst/>
                    <a:cxnLst/>
                    <a:rect l="l" t="t" r="r" b="b"/>
                    <a:pathLst>
                      <a:path w="2755" h="3244" extrusionOk="0">
                        <a:moveTo>
                          <a:pt x="858" y="0"/>
                        </a:moveTo>
                        <a:cubicBezTo>
                          <a:pt x="552" y="184"/>
                          <a:pt x="276" y="398"/>
                          <a:pt x="1" y="643"/>
                        </a:cubicBezTo>
                        <a:lnTo>
                          <a:pt x="1867" y="3244"/>
                        </a:lnTo>
                        <a:lnTo>
                          <a:pt x="2755" y="2570"/>
                        </a:lnTo>
                        <a:lnTo>
                          <a:pt x="8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6365323" y="2946012"/>
                    <a:ext cx="105596" cy="101394"/>
                  </a:xfrm>
                  <a:custGeom>
                    <a:avLst/>
                    <a:gdLst/>
                    <a:ahLst/>
                    <a:cxnLst/>
                    <a:rect l="l" t="t" r="r" b="b"/>
                    <a:pathLst>
                      <a:path w="3091" h="2968" extrusionOk="0">
                        <a:moveTo>
                          <a:pt x="704" y="0"/>
                        </a:moveTo>
                        <a:cubicBezTo>
                          <a:pt x="459" y="245"/>
                          <a:pt x="215" y="520"/>
                          <a:pt x="0" y="796"/>
                        </a:cubicBezTo>
                        <a:lnTo>
                          <a:pt x="2356" y="2968"/>
                        </a:lnTo>
                        <a:lnTo>
                          <a:pt x="3091" y="2142"/>
                        </a:lnTo>
                        <a:lnTo>
                          <a:pt x="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6329794" y="2996163"/>
                    <a:ext cx="113966" cy="86807"/>
                  </a:xfrm>
                  <a:custGeom>
                    <a:avLst/>
                    <a:gdLst/>
                    <a:ahLst/>
                    <a:cxnLst/>
                    <a:rect l="l" t="t" r="r" b="b"/>
                    <a:pathLst>
                      <a:path w="3336" h="2541" extrusionOk="0">
                        <a:moveTo>
                          <a:pt x="551" y="1"/>
                        </a:moveTo>
                        <a:cubicBezTo>
                          <a:pt x="337" y="307"/>
                          <a:pt x="153" y="613"/>
                          <a:pt x="0" y="949"/>
                        </a:cubicBezTo>
                        <a:lnTo>
                          <a:pt x="2784" y="2540"/>
                        </a:lnTo>
                        <a:lnTo>
                          <a:pt x="3335" y="1622"/>
                        </a:lnTo>
                        <a:lnTo>
                          <a:pt x="5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6306802" y="3053658"/>
                    <a:ext cx="116050" cy="69008"/>
                  </a:xfrm>
                  <a:custGeom>
                    <a:avLst/>
                    <a:gdLst/>
                    <a:ahLst/>
                    <a:cxnLst/>
                    <a:rect l="l" t="t" r="r" b="b"/>
                    <a:pathLst>
                      <a:path w="3397" h="2020" extrusionOk="0">
                        <a:moveTo>
                          <a:pt x="337" y="0"/>
                        </a:moveTo>
                        <a:cubicBezTo>
                          <a:pt x="184" y="337"/>
                          <a:pt x="92" y="673"/>
                          <a:pt x="0" y="1041"/>
                        </a:cubicBezTo>
                        <a:lnTo>
                          <a:pt x="3060" y="2020"/>
                        </a:lnTo>
                        <a:lnTo>
                          <a:pt x="3396" y="1010"/>
                        </a:lnTo>
                        <a:lnTo>
                          <a:pt x="3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6297373" y="3116381"/>
                    <a:ext cx="112907" cy="48101"/>
                  </a:xfrm>
                  <a:custGeom>
                    <a:avLst/>
                    <a:gdLst/>
                    <a:ahLst/>
                    <a:cxnLst/>
                    <a:rect l="l" t="t" r="r" b="b"/>
                    <a:pathLst>
                      <a:path w="3305" h="1408" extrusionOk="0">
                        <a:moveTo>
                          <a:pt x="92" y="0"/>
                        </a:moveTo>
                        <a:cubicBezTo>
                          <a:pt x="31" y="337"/>
                          <a:pt x="1" y="704"/>
                          <a:pt x="1" y="1071"/>
                        </a:cubicBezTo>
                        <a:lnTo>
                          <a:pt x="3183" y="1408"/>
                        </a:lnTo>
                        <a:lnTo>
                          <a:pt x="3305" y="337"/>
                        </a:lnTo>
                        <a:lnTo>
                          <a:pt x="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6297373" y="3169674"/>
                    <a:ext cx="112907" cy="48101"/>
                  </a:xfrm>
                  <a:custGeom>
                    <a:avLst/>
                    <a:gdLst/>
                    <a:ahLst/>
                    <a:cxnLst/>
                    <a:rect l="l" t="t" r="r" b="b"/>
                    <a:pathLst>
                      <a:path w="3305" h="1408" extrusionOk="0">
                        <a:moveTo>
                          <a:pt x="3183" y="1"/>
                        </a:moveTo>
                        <a:lnTo>
                          <a:pt x="1" y="337"/>
                        </a:lnTo>
                        <a:cubicBezTo>
                          <a:pt x="1" y="704"/>
                          <a:pt x="31" y="1041"/>
                          <a:pt x="92" y="1408"/>
                        </a:cubicBezTo>
                        <a:lnTo>
                          <a:pt x="3305" y="1071"/>
                        </a:lnTo>
                        <a:lnTo>
                          <a:pt x="3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6306802" y="3211489"/>
                    <a:ext cx="116050" cy="69008"/>
                  </a:xfrm>
                  <a:custGeom>
                    <a:avLst/>
                    <a:gdLst/>
                    <a:ahLst/>
                    <a:cxnLst/>
                    <a:rect l="l" t="t" r="r" b="b"/>
                    <a:pathLst>
                      <a:path w="3397" h="2020" extrusionOk="0">
                        <a:moveTo>
                          <a:pt x="3060" y="0"/>
                        </a:moveTo>
                        <a:lnTo>
                          <a:pt x="0" y="979"/>
                        </a:lnTo>
                        <a:cubicBezTo>
                          <a:pt x="92" y="1347"/>
                          <a:pt x="184" y="1683"/>
                          <a:pt x="337" y="2020"/>
                        </a:cubicBezTo>
                        <a:lnTo>
                          <a:pt x="3396" y="1010"/>
                        </a:lnTo>
                        <a:lnTo>
                          <a:pt x="30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6329794" y="3251186"/>
                    <a:ext cx="113966" cy="86807"/>
                  </a:xfrm>
                  <a:custGeom>
                    <a:avLst/>
                    <a:gdLst/>
                    <a:ahLst/>
                    <a:cxnLst/>
                    <a:rect l="l" t="t" r="r" b="b"/>
                    <a:pathLst>
                      <a:path w="3336" h="2541" extrusionOk="0">
                        <a:moveTo>
                          <a:pt x="2784" y="1"/>
                        </a:moveTo>
                        <a:lnTo>
                          <a:pt x="0" y="1592"/>
                        </a:lnTo>
                        <a:cubicBezTo>
                          <a:pt x="153" y="1929"/>
                          <a:pt x="337" y="2234"/>
                          <a:pt x="551" y="2540"/>
                        </a:cubicBezTo>
                        <a:lnTo>
                          <a:pt x="3335" y="919"/>
                        </a:lnTo>
                        <a:lnTo>
                          <a:pt x="27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6364264" y="3286749"/>
                    <a:ext cx="106655" cy="101428"/>
                  </a:xfrm>
                  <a:custGeom>
                    <a:avLst/>
                    <a:gdLst/>
                    <a:ahLst/>
                    <a:cxnLst/>
                    <a:rect l="l" t="t" r="r" b="b"/>
                    <a:pathLst>
                      <a:path w="3122" h="2969" extrusionOk="0">
                        <a:moveTo>
                          <a:pt x="2387" y="0"/>
                        </a:moveTo>
                        <a:lnTo>
                          <a:pt x="1" y="2173"/>
                        </a:lnTo>
                        <a:cubicBezTo>
                          <a:pt x="215" y="2448"/>
                          <a:pt x="460" y="2693"/>
                          <a:pt x="735" y="2968"/>
                        </a:cubicBezTo>
                        <a:lnTo>
                          <a:pt x="3122" y="796"/>
                        </a:lnTo>
                        <a:lnTo>
                          <a:pt x="2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6409221" y="3318110"/>
                    <a:ext cx="95143" cy="110823"/>
                  </a:xfrm>
                  <a:custGeom>
                    <a:avLst/>
                    <a:gdLst/>
                    <a:ahLst/>
                    <a:cxnLst/>
                    <a:rect l="l" t="t" r="r" b="b"/>
                    <a:pathLst>
                      <a:path w="2785" h="3244" extrusionOk="0">
                        <a:moveTo>
                          <a:pt x="1897" y="0"/>
                        </a:moveTo>
                        <a:lnTo>
                          <a:pt x="0" y="2601"/>
                        </a:lnTo>
                        <a:cubicBezTo>
                          <a:pt x="276" y="2815"/>
                          <a:pt x="582" y="3029"/>
                          <a:pt x="888" y="3243"/>
                        </a:cubicBezTo>
                        <a:lnTo>
                          <a:pt x="2785" y="612"/>
                        </a:lnTo>
                        <a:lnTo>
                          <a:pt x="18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6464599" y="3342127"/>
                    <a:ext cx="77412" cy="115025"/>
                  </a:xfrm>
                  <a:custGeom>
                    <a:avLst/>
                    <a:gdLst/>
                    <a:ahLst/>
                    <a:cxnLst/>
                    <a:rect l="l" t="t" r="r" b="b"/>
                    <a:pathLst>
                      <a:path w="2266" h="3367" extrusionOk="0">
                        <a:moveTo>
                          <a:pt x="1286" y="1"/>
                        </a:moveTo>
                        <a:lnTo>
                          <a:pt x="1" y="2938"/>
                        </a:lnTo>
                        <a:cubicBezTo>
                          <a:pt x="307" y="3091"/>
                          <a:pt x="643" y="3244"/>
                          <a:pt x="980" y="3366"/>
                        </a:cubicBezTo>
                        <a:lnTo>
                          <a:pt x="2265" y="429"/>
                        </a:lnTo>
                        <a:lnTo>
                          <a:pt x="1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6525237" y="3358866"/>
                    <a:ext cx="58555" cy="114991"/>
                  </a:xfrm>
                  <a:custGeom>
                    <a:avLst/>
                    <a:gdLst/>
                    <a:ahLst/>
                    <a:cxnLst/>
                    <a:rect l="l" t="t" r="r" b="b"/>
                    <a:pathLst>
                      <a:path w="1714" h="3366" extrusionOk="0">
                        <a:moveTo>
                          <a:pt x="674" y="0"/>
                        </a:moveTo>
                        <a:lnTo>
                          <a:pt x="1" y="3152"/>
                        </a:lnTo>
                        <a:cubicBezTo>
                          <a:pt x="337" y="3243"/>
                          <a:pt x="674" y="3305"/>
                          <a:pt x="1041" y="3366"/>
                        </a:cubicBezTo>
                        <a:lnTo>
                          <a:pt x="1714" y="215"/>
                        </a:lnTo>
                        <a:lnTo>
                          <a:pt x="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6587960" y="3367236"/>
                    <a:ext cx="37647" cy="109764"/>
                  </a:xfrm>
                  <a:custGeom>
                    <a:avLst/>
                    <a:gdLst/>
                    <a:ahLst/>
                    <a:cxnLst/>
                    <a:rect l="l" t="t" r="r" b="b"/>
                    <a:pathLst>
                      <a:path w="1102" h="3213" extrusionOk="0">
                        <a:moveTo>
                          <a:pt x="0" y="0"/>
                        </a:moveTo>
                        <a:lnTo>
                          <a:pt x="0" y="3213"/>
                        </a:lnTo>
                        <a:lnTo>
                          <a:pt x="1102" y="3213"/>
                        </a:lnTo>
                        <a:lnTo>
                          <a:pt x="11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6630799" y="3358866"/>
                    <a:ext cx="58589" cy="114991"/>
                  </a:xfrm>
                  <a:custGeom>
                    <a:avLst/>
                    <a:gdLst/>
                    <a:ahLst/>
                    <a:cxnLst/>
                    <a:rect l="l" t="t" r="r" b="b"/>
                    <a:pathLst>
                      <a:path w="1715" h="3366" extrusionOk="0">
                        <a:moveTo>
                          <a:pt x="1041" y="0"/>
                        </a:moveTo>
                        <a:lnTo>
                          <a:pt x="1" y="215"/>
                        </a:lnTo>
                        <a:lnTo>
                          <a:pt x="674" y="3366"/>
                        </a:lnTo>
                        <a:cubicBezTo>
                          <a:pt x="1010" y="3305"/>
                          <a:pt x="1377" y="3243"/>
                          <a:pt x="1714" y="3152"/>
                        </a:cubicBezTo>
                        <a:lnTo>
                          <a:pt x="10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6671555" y="3342127"/>
                    <a:ext cx="78437" cy="115025"/>
                  </a:xfrm>
                  <a:custGeom>
                    <a:avLst/>
                    <a:gdLst/>
                    <a:ahLst/>
                    <a:cxnLst/>
                    <a:rect l="l" t="t" r="r" b="b"/>
                    <a:pathLst>
                      <a:path w="2296" h="3367" extrusionOk="0">
                        <a:moveTo>
                          <a:pt x="980" y="1"/>
                        </a:moveTo>
                        <a:lnTo>
                          <a:pt x="1" y="429"/>
                        </a:lnTo>
                        <a:lnTo>
                          <a:pt x="1317" y="3366"/>
                        </a:lnTo>
                        <a:cubicBezTo>
                          <a:pt x="1653" y="3244"/>
                          <a:pt x="1959" y="3091"/>
                          <a:pt x="2296" y="2938"/>
                        </a:cubicBezTo>
                        <a:lnTo>
                          <a:pt x="9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6709202" y="3318110"/>
                    <a:ext cx="95143" cy="110823"/>
                  </a:xfrm>
                  <a:custGeom>
                    <a:avLst/>
                    <a:gdLst/>
                    <a:ahLst/>
                    <a:cxnLst/>
                    <a:rect l="l" t="t" r="r" b="b"/>
                    <a:pathLst>
                      <a:path w="2785" h="3244" extrusionOk="0">
                        <a:moveTo>
                          <a:pt x="888" y="0"/>
                        </a:moveTo>
                        <a:lnTo>
                          <a:pt x="0" y="612"/>
                        </a:lnTo>
                        <a:lnTo>
                          <a:pt x="1897" y="3243"/>
                        </a:lnTo>
                        <a:cubicBezTo>
                          <a:pt x="2203" y="3029"/>
                          <a:pt x="2479" y="2815"/>
                          <a:pt x="2785" y="2601"/>
                        </a:cubicBezTo>
                        <a:lnTo>
                          <a:pt x="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6742647" y="3286749"/>
                    <a:ext cx="106655" cy="101428"/>
                  </a:xfrm>
                  <a:custGeom>
                    <a:avLst/>
                    <a:gdLst/>
                    <a:ahLst/>
                    <a:cxnLst/>
                    <a:rect l="l" t="t" r="r" b="b"/>
                    <a:pathLst>
                      <a:path w="3122" h="2969" extrusionOk="0">
                        <a:moveTo>
                          <a:pt x="735" y="0"/>
                        </a:moveTo>
                        <a:lnTo>
                          <a:pt x="0" y="796"/>
                        </a:lnTo>
                        <a:lnTo>
                          <a:pt x="2417" y="2968"/>
                        </a:lnTo>
                        <a:cubicBezTo>
                          <a:pt x="2662" y="2693"/>
                          <a:pt x="2907" y="2448"/>
                          <a:pt x="3121" y="2173"/>
                        </a:cubicBezTo>
                        <a:lnTo>
                          <a:pt x="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6770866" y="3251186"/>
                    <a:ext cx="113966" cy="86807"/>
                  </a:xfrm>
                  <a:custGeom>
                    <a:avLst/>
                    <a:gdLst/>
                    <a:ahLst/>
                    <a:cxnLst/>
                    <a:rect l="l" t="t" r="r" b="b"/>
                    <a:pathLst>
                      <a:path w="3336" h="2541" extrusionOk="0">
                        <a:moveTo>
                          <a:pt x="551" y="1"/>
                        </a:moveTo>
                        <a:lnTo>
                          <a:pt x="1" y="919"/>
                        </a:lnTo>
                        <a:lnTo>
                          <a:pt x="2785" y="2540"/>
                        </a:lnTo>
                        <a:cubicBezTo>
                          <a:pt x="2968" y="2234"/>
                          <a:pt x="3152" y="1929"/>
                          <a:pt x="3335" y="1592"/>
                        </a:cubicBezTo>
                        <a:lnTo>
                          <a:pt x="5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6790714" y="3211489"/>
                    <a:ext cx="117109" cy="69008"/>
                  </a:xfrm>
                  <a:custGeom>
                    <a:avLst/>
                    <a:gdLst/>
                    <a:ahLst/>
                    <a:cxnLst/>
                    <a:rect l="l" t="t" r="r" b="b"/>
                    <a:pathLst>
                      <a:path w="3428" h="2020" extrusionOk="0">
                        <a:moveTo>
                          <a:pt x="337" y="0"/>
                        </a:moveTo>
                        <a:lnTo>
                          <a:pt x="1" y="1010"/>
                        </a:lnTo>
                        <a:lnTo>
                          <a:pt x="3060" y="2020"/>
                        </a:lnTo>
                        <a:cubicBezTo>
                          <a:pt x="3213" y="1683"/>
                          <a:pt x="3305" y="1347"/>
                          <a:pt x="3428" y="979"/>
                        </a:cubicBezTo>
                        <a:lnTo>
                          <a:pt x="3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6803252" y="3169674"/>
                    <a:ext cx="113966" cy="48101"/>
                  </a:xfrm>
                  <a:custGeom>
                    <a:avLst/>
                    <a:gdLst/>
                    <a:ahLst/>
                    <a:cxnLst/>
                    <a:rect l="l" t="t" r="r" b="b"/>
                    <a:pathLst>
                      <a:path w="3336" h="1408" extrusionOk="0">
                        <a:moveTo>
                          <a:pt x="123" y="1"/>
                        </a:moveTo>
                        <a:lnTo>
                          <a:pt x="1" y="1071"/>
                        </a:lnTo>
                        <a:lnTo>
                          <a:pt x="3214" y="1408"/>
                        </a:lnTo>
                        <a:cubicBezTo>
                          <a:pt x="3275" y="1041"/>
                          <a:pt x="3305" y="704"/>
                          <a:pt x="3336" y="337"/>
                        </a:cubicBezTo>
                        <a:lnTo>
                          <a:pt x="1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6803252" y="3116381"/>
                    <a:ext cx="113966" cy="48101"/>
                  </a:xfrm>
                  <a:custGeom>
                    <a:avLst/>
                    <a:gdLst/>
                    <a:ahLst/>
                    <a:cxnLst/>
                    <a:rect l="l" t="t" r="r" b="b"/>
                    <a:pathLst>
                      <a:path w="3336" h="1408" extrusionOk="0">
                        <a:moveTo>
                          <a:pt x="3214" y="0"/>
                        </a:moveTo>
                        <a:lnTo>
                          <a:pt x="1" y="337"/>
                        </a:lnTo>
                        <a:lnTo>
                          <a:pt x="123" y="1408"/>
                        </a:lnTo>
                        <a:lnTo>
                          <a:pt x="3336" y="1071"/>
                        </a:lnTo>
                        <a:cubicBezTo>
                          <a:pt x="3305" y="704"/>
                          <a:pt x="3275" y="337"/>
                          <a:pt x="3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6791773" y="3053658"/>
                    <a:ext cx="116050" cy="69008"/>
                  </a:xfrm>
                  <a:custGeom>
                    <a:avLst/>
                    <a:gdLst/>
                    <a:ahLst/>
                    <a:cxnLst/>
                    <a:rect l="l" t="t" r="r" b="b"/>
                    <a:pathLst>
                      <a:path w="3397" h="2020" extrusionOk="0">
                        <a:moveTo>
                          <a:pt x="3060" y="0"/>
                        </a:moveTo>
                        <a:lnTo>
                          <a:pt x="0" y="979"/>
                        </a:lnTo>
                        <a:lnTo>
                          <a:pt x="337" y="2020"/>
                        </a:lnTo>
                        <a:lnTo>
                          <a:pt x="3397" y="1041"/>
                        </a:lnTo>
                        <a:cubicBezTo>
                          <a:pt x="3305" y="673"/>
                          <a:pt x="3182" y="337"/>
                          <a:pt x="3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6770866" y="2996163"/>
                    <a:ext cx="113966" cy="86807"/>
                  </a:xfrm>
                  <a:custGeom>
                    <a:avLst/>
                    <a:gdLst/>
                    <a:ahLst/>
                    <a:cxnLst/>
                    <a:rect l="l" t="t" r="r" b="b"/>
                    <a:pathLst>
                      <a:path w="3336" h="2541" extrusionOk="0">
                        <a:moveTo>
                          <a:pt x="2785" y="1"/>
                        </a:moveTo>
                        <a:lnTo>
                          <a:pt x="1" y="1622"/>
                        </a:lnTo>
                        <a:lnTo>
                          <a:pt x="551" y="2540"/>
                        </a:lnTo>
                        <a:lnTo>
                          <a:pt x="3335" y="949"/>
                        </a:lnTo>
                        <a:cubicBezTo>
                          <a:pt x="3152" y="613"/>
                          <a:pt x="2968" y="307"/>
                          <a:pt x="2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6742647" y="2946012"/>
                    <a:ext cx="106655" cy="101394"/>
                  </a:xfrm>
                  <a:custGeom>
                    <a:avLst/>
                    <a:gdLst/>
                    <a:ahLst/>
                    <a:cxnLst/>
                    <a:rect l="l" t="t" r="r" b="b"/>
                    <a:pathLst>
                      <a:path w="3122" h="2968" extrusionOk="0">
                        <a:moveTo>
                          <a:pt x="2387" y="0"/>
                        </a:moveTo>
                        <a:lnTo>
                          <a:pt x="0" y="2142"/>
                        </a:lnTo>
                        <a:lnTo>
                          <a:pt x="735" y="2968"/>
                        </a:lnTo>
                        <a:lnTo>
                          <a:pt x="3121" y="796"/>
                        </a:lnTo>
                        <a:cubicBezTo>
                          <a:pt x="2907" y="520"/>
                          <a:pt x="2662" y="245"/>
                          <a:pt x="2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6709202" y="2905222"/>
                    <a:ext cx="95143" cy="110823"/>
                  </a:xfrm>
                  <a:custGeom>
                    <a:avLst/>
                    <a:gdLst/>
                    <a:ahLst/>
                    <a:cxnLst/>
                    <a:rect l="l" t="t" r="r" b="b"/>
                    <a:pathLst>
                      <a:path w="2785" h="3244" extrusionOk="0">
                        <a:moveTo>
                          <a:pt x="1897" y="1"/>
                        </a:moveTo>
                        <a:lnTo>
                          <a:pt x="0" y="2601"/>
                        </a:lnTo>
                        <a:lnTo>
                          <a:pt x="888" y="3244"/>
                        </a:lnTo>
                        <a:lnTo>
                          <a:pt x="2785" y="643"/>
                        </a:lnTo>
                        <a:cubicBezTo>
                          <a:pt x="2479" y="399"/>
                          <a:pt x="2203" y="215"/>
                          <a:pt x="1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6671555" y="2877004"/>
                    <a:ext cx="78437" cy="115025"/>
                  </a:xfrm>
                  <a:custGeom>
                    <a:avLst/>
                    <a:gdLst/>
                    <a:ahLst/>
                    <a:cxnLst/>
                    <a:rect l="l" t="t" r="r" b="b"/>
                    <a:pathLst>
                      <a:path w="2296" h="3367" extrusionOk="0">
                        <a:moveTo>
                          <a:pt x="1317" y="1"/>
                        </a:moveTo>
                        <a:lnTo>
                          <a:pt x="1" y="2938"/>
                        </a:lnTo>
                        <a:lnTo>
                          <a:pt x="980" y="3366"/>
                        </a:lnTo>
                        <a:lnTo>
                          <a:pt x="2296" y="429"/>
                        </a:lnTo>
                        <a:cubicBezTo>
                          <a:pt x="1959" y="245"/>
                          <a:pt x="1653" y="123"/>
                          <a:pt x="1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6630799" y="2860299"/>
                    <a:ext cx="58589" cy="114991"/>
                  </a:xfrm>
                  <a:custGeom>
                    <a:avLst/>
                    <a:gdLst/>
                    <a:ahLst/>
                    <a:cxnLst/>
                    <a:rect l="l" t="t" r="r" b="b"/>
                    <a:pathLst>
                      <a:path w="1715" h="3366" extrusionOk="0">
                        <a:moveTo>
                          <a:pt x="674" y="0"/>
                        </a:moveTo>
                        <a:lnTo>
                          <a:pt x="1" y="3152"/>
                        </a:lnTo>
                        <a:lnTo>
                          <a:pt x="1041" y="3366"/>
                        </a:lnTo>
                        <a:lnTo>
                          <a:pt x="1714" y="214"/>
                        </a:lnTo>
                        <a:cubicBezTo>
                          <a:pt x="1377" y="123"/>
                          <a:pt x="1010" y="61"/>
                          <a:pt x="6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6344415" y="2927496"/>
                    <a:ext cx="524736" cy="478173"/>
                  </a:xfrm>
                  <a:custGeom>
                    <a:avLst/>
                    <a:gdLst/>
                    <a:ahLst/>
                    <a:cxnLst/>
                    <a:rect l="l" t="t" r="r" b="b"/>
                    <a:pathLst>
                      <a:path w="15360" h="13997" extrusionOk="0">
                        <a:moveTo>
                          <a:pt x="7666" y="1"/>
                        </a:moveTo>
                        <a:cubicBezTo>
                          <a:pt x="4474" y="1"/>
                          <a:pt x="1596" y="2222"/>
                          <a:pt x="857" y="5468"/>
                        </a:cubicBezTo>
                        <a:cubicBezTo>
                          <a:pt x="0" y="9231"/>
                          <a:pt x="2356" y="12964"/>
                          <a:pt x="6150" y="13821"/>
                        </a:cubicBezTo>
                        <a:cubicBezTo>
                          <a:pt x="6672" y="13939"/>
                          <a:pt x="7194" y="13996"/>
                          <a:pt x="7707" y="13996"/>
                        </a:cubicBezTo>
                        <a:cubicBezTo>
                          <a:pt x="10894" y="13996"/>
                          <a:pt x="13765" y="11799"/>
                          <a:pt x="14503" y="8558"/>
                        </a:cubicBezTo>
                        <a:cubicBezTo>
                          <a:pt x="15360" y="4764"/>
                          <a:pt x="13004" y="1032"/>
                          <a:pt x="9210" y="175"/>
                        </a:cubicBezTo>
                        <a:cubicBezTo>
                          <a:pt x="8692" y="57"/>
                          <a:pt x="8175" y="1"/>
                          <a:pt x="7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2" name="Google Shape;262;p30"/>
            <p:cNvGrpSpPr/>
            <p:nvPr/>
          </p:nvGrpSpPr>
          <p:grpSpPr>
            <a:xfrm>
              <a:off x="8177003" y="314133"/>
              <a:ext cx="454703" cy="1859465"/>
              <a:chOff x="8097259" y="314133"/>
              <a:chExt cx="454703" cy="1859465"/>
            </a:xfrm>
          </p:grpSpPr>
          <p:sp>
            <p:nvSpPr>
              <p:cNvPr id="263" name="Google Shape;263;p30"/>
              <p:cNvSpPr/>
              <p:nvPr/>
            </p:nvSpPr>
            <p:spPr>
              <a:xfrm>
                <a:off x="8311526" y="314133"/>
                <a:ext cx="26168" cy="286418"/>
              </a:xfrm>
              <a:custGeom>
                <a:avLst/>
                <a:gdLst/>
                <a:ahLst/>
                <a:cxnLst/>
                <a:rect l="l" t="t" r="r" b="b"/>
                <a:pathLst>
                  <a:path w="766" h="8384" extrusionOk="0">
                    <a:moveTo>
                      <a:pt x="1" y="0"/>
                    </a:moveTo>
                    <a:lnTo>
                      <a:pt x="1" y="8383"/>
                    </a:lnTo>
                    <a:lnTo>
                      <a:pt x="765" y="8383"/>
                    </a:lnTo>
                    <a:lnTo>
                      <a:pt x="7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8281224" y="579610"/>
                <a:ext cx="85748" cy="97226"/>
              </a:xfrm>
              <a:custGeom>
                <a:avLst/>
                <a:gdLst/>
                <a:ahLst/>
                <a:cxnLst/>
                <a:rect l="l" t="t" r="r" b="b"/>
                <a:pathLst>
                  <a:path w="2510" h="2846" extrusionOk="0">
                    <a:moveTo>
                      <a:pt x="0" y="0"/>
                    </a:moveTo>
                    <a:lnTo>
                      <a:pt x="0" y="2846"/>
                    </a:lnTo>
                    <a:lnTo>
                      <a:pt x="2509" y="2846"/>
                    </a:lnTo>
                    <a:lnTo>
                      <a:pt x="25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8129645" y="841944"/>
                <a:ext cx="388872" cy="165176"/>
              </a:xfrm>
              <a:custGeom>
                <a:avLst/>
                <a:gdLst/>
                <a:ahLst/>
                <a:cxnLst/>
                <a:rect l="l" t="t" r="r" b="b"/>
                <a:pathLst>
                  <a:path w="11383" h="4835" extrusionOk="0">
                    <a:moveTo>
                      <a:pt x="1" y="1"/>
                    </a:moveTo>
                    <a:lnTo>
                      <a:pt x="1" y="4835"/>
                    </a:lnTo>
                    <a:lnTo>
                      <a:pt x="11383" y="4835"/>
                    </a:lnTo>
                    <a:lnTo>
                      <a:pt x="11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8210132" y="676803"/>
                <a:ext cx="227898" cy="165176"/>
              </a:xfrm>
              <a:custGeom>
                <a:avLst/>
                <a:gdLst/>
                <a:ahLst/>
                <a:cxnLst/>
                <a:rect l="l" t="t" r="r" b="b"/>
                <a:pathLst>
                  <a:path w="6671" h="4835" extrusionOk="0">
                    <a:moveTo>
                      <a:pt x="1194" y="1"/>
                    </a:moveTo>
                    <a:lnTo>
                      <a:pt x="1" y="4835"/>
                    </a:lnTo>
                    <a:lnTo>
                      <a:pt x="6671" y="483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8235241" y="1001893"/>
                <a:ext cx="177713" cy="176654"/>
              </a:xfrm>
              <a:custGeom>
                <a:avLst/>
                <a:gdLst/>
                <a:ahLst/>
                <a:cxnLst/>
                <a:rect l="l" t="t" r="r" b="b"/>
                <a:pathLst>
                  <a:path w="5202" h="5171" extrusionOk="0">
                    <a:moveTo>
                      <a:pt x="4467" y="581"/>
                    </a:moveTo>
                    <a:lnTo>
                      <a:pt x="4620" y="4589"/>
                    </a:lnTo>
                    <a:lnTo>
                      <a:pt x="612" y="4589"/>
                    </a:lnTo>
                    <a:lnTo>
                      <a:pt x="765" y="581"/>
                    </a:lnTo>
                    <a:close/>
                    <a:moveTo>
                      <a:pt x="214" y="0"/>
                    </a:moveTo>
                    <a:lnTo>
                      <a:pt x="0" y="5171"/>
                    </a:lnTo>
                    <a:lnTo>
                      <a:pt x="5201" y="5171"/>
                    </a:lnTo>
                    <a:lnTo>
                      <a:pt x="50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8244636" y="1003977"/>
                <a:ext cx="165176" cy="170403"/>
              </a:xfrm>
              <a:custGeom>
                <a:avLst/>
                <a:gdLst/>
                <a:ahLst/>
                <a:cxnLst/>
                <a:rect l="l" t="t" r="r" b="b"/>
                <a:pathLst>
                  <a:path w="4835" h="4988" extrusionOk="0">
                    <a:moveTo>
                      <a:pt x="398" y="0"/>
                    </a:moveTo>
                    <a:lnTo>
                      <a:pt x="0" y="398"/>
                    </a:lnTo>
                    <a:lnTo>
                      <a:pt x="4406" y="4987"/>
                    </a:lnTo>
                    <a:lnTo>
                      <a:pt x="4835" y="4590"/>
                    </a:lnTo>
                    <a:lnTo>
                      <a:pt x="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8238350" y="1003977"/>
                <a:ext cx="165176" cy="170403"/>
              </a:xfrm>
              <a:custGeom>
                <a:avLst/>
                <a:gdLst/>
                <a:ahLst/>
                <a:cxnLst/>
                <a:rect l="l" t="t" r="r" b="b"/>
                <a:pathLst>
                  <a:path w="4835" h="4988" extrusionOk="0">
                    <a:moveTo>
                      <a:pt x="4437" y="0"/>
                    </a:moveTo>
                    <a:lnTo>
                      <a:pt x="1" y="4590"/>
                    </a:lnTo>
                    <a:lnTo>
                      <a:pt x="429" y="4987"/>
                    </a:lnTo>
                    <a:lnTo>
                      <a:pt x="4835" y="398"/>
                    </a:lnTo>
                    <a:lnTo>
                      <a:pt x="44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8228955" y="1158665"/>
                <a:ext cx="190251" cy="203848"/>
              </a:xfrm>
              <a:custGeom>
                <a:avLst/>
                <a:gdLst/>
                <a:ahLst/>
                <a:cxnLst/>
                <a:rect l="l" t="t" r="r" b="b"/>
                <a:pathLst>
                  <a:path w="5569" h="5967" extrusionOk="0">
                    <a:moveTo>
                      <a:pt x="4835" y="582"/>
                    </a:moveTo>
                    <a:lnTo>
                      <a:pt x="4988" y="5385"/>
                    </a:lnTo>
                    <a:lnTo>
                      <a:pt x="612" y="5385"/>
                    </a:lnTo>
                    <a:lnTo>
                      <a:pt x="765" y="582"/>
                    </a:lnTo>
                    <a:close/>
                    <a:moveTo>
                      <a:pt x="215" y="0"/>
                    </a:moveTo>
                    <a:lnTo>
                      <a:pt x="1" y="5967"/>
                    </a:lnTo>
                    <a:lnTo>
                      <a:pt x="5569" y="5967"/>
                    </a:lnTo>
                    <a:lnTo>
                      <a:pt x="53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8238350" y="1161808"/>
                <a:ext cx="178772" cy="196537"/>
              </a:xfrm>
              <a:custGeom>
                <a:avLst/>
                <a:gdLst/>
                <a:ahLst/>
                <a:cxnLst/>
                <a:rect l="l" t="t" r="r" b="b"/>
                <a:pathLst>
                  <a:path w="5233" h="5753" extrusionOk="0">
                    <a:moveTo>
                      <a:pt x="429" y="0"/>
                    </a:moveTo>
                    <a:lnTo>
                      <a:pt x="1" y="398"/>
                    </a:lnTo>
                    <a:lnTo>
                      <a:pt x="4804" y="5752"/>
                    </a:lnTo>
                    <a:lnTo>
                      <a:pt x="5233" y="5385"/>
                    </a:lnTo>
                    <a:lnTo>
                      <a:pt x="4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8232098" y="1161808"/>
                <a:ext cx="177713" cy="197562"/>
              </a:xfrm>
              <a:custGeom>
                <a:avLst/>
                <a:gdLst/>
                <a:ahLst/>
                <a:cxnLst/>
                <a:rect l="l" t="t" r="r" b="b"/>
                <a:pathLst>
                  <a:path w="5202" h="5783" extrusionOk="0">
                    <a:moveTo>
                      <a:pt x="4773" y="0"/>
                    </a:moveTo>
                    <a:lnTo>
                      <a:pt x="0" y="5385"/>
                    </a:lnTo>
                    <a:lnTo>
                      <a:pt x="429" y="5783"/>
                    </a:lnTo>
                    <a:lnTo>
                      <a:pt x="5202" y="398"/>
                    </a:lnTo>
                    <a:lnTo>
                      <a:pt x="47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8220586" y="1342630"/>
                <a:ext cx="206991" cy="237293"/>
              </a:xfrm>
              <a:custGeom>
                <a:avLst/>
                <a:gdLst/>
                <a:ahLst/>
                <a:cxnLst/>
                <a:rect l="l" t="t" r="r" b="b"/>
                <a:pathLst>
                  <a:path w="6059" h="6946" extrusionOk="0">
                    <a:moveTo>
                      <a:pt x="5263" y="582"/>
                    </a:moveTo>
                    <a:lnTo>
                      <a:pt x="5477" y="6364"/>
                    </a:lnTo>
                    <a:lnTo>
                      <a:pt x="613" y="6364"/>
                    </a:lnTo>
                    <a:lnTo>
                      <a:pt x="827" y="582"/>
                    </a:lnTo>
                    <a:close/>
                    <a:moveTo>
                      <a:pt x="276" y="0"/>
                    </a:moveTo>
                    <a:lnTo>
                      <a:pt x="1" y="6945"/>
                    </a:lnTo>
                    <a:lnTo>
                      <a:pt x="6059" y="6945"/>
                    </a:lnTo>
                    <a:lnTo>
                      <a:pt x="5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8209107" y="1342630"/>
                <a:ext cx="192335" cy="228923"/>
              </a:xfrm>
              <a:custGeom>
                <a:avLst/>
                <a:gdLst/>
                <a:ahLst/>
                <a:cxnLst/>
                <a:rect l="l" t="t" r="r" b="b"/>
                <a:pathLst>
                  <a:path w="5630" h="6701" extrusionOk="0">
                    <a:moveTo>
                      <a:pt x="429" y="0"/>
                    </a:moveTo>
                    <a:lnTo>
                      <a:pt x="0" y="367"/>
                    </a:lnTo>
                    <a:lnTo>
                      <a:pt x="5201" y="6701"/>
                    </a:lnTo>
                    <a:lnTo>
                      <a:pt x="5630" y="6334"/>
                    </a:lnTo>
                    <a:lnTo>
                      <a:pt x="4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8223729" y="1345773"/>
                <a:ext cx="193394" cy="229982"/>
              </a:xfrm>
              <a:custGeom>
                <a:avLst/>
                <a:gdLst/>
                <a:ahLst/>
                <a:cxnLst/>
                <a:rect l="l" t="t" r="r" b="b"/>
                <a:pathLst>
                  <a:path w="5661" h="6732" extrusionOk="0">
                    <a:moveTo>
                      <a:pt x="5202" y="0"/>
                    </a:moveTo>
                    <a:lnTo>
                      <a:pt x="1" y="6395"/>
                    </a:lnTo>
                    <a:lnTo>
                      <a:pt x="429" y="6731"/>
                    </a:lnTo>
                    <a:lnTo>
                      <a:pt x="5661" y="367"/>
                    </a:lnTo>
                    <a:lnTo>
                      <a:pt x="52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8211191" y="1560040"/>
                <a:ext cx="225814" cy="283275"/>
              </a:xfrm>
              <a:custGeom>
                <a:avLst/>
                <a:gdLst/>
                <a:ahLst/>
                <a:cxnLst/>
                <a:rect l="l" t="t" r="r" b="b"/>
                <a:pathLst>
                  <a:path w="6610" h="8292" extrusionOk="0">
                    <a:moveTo>
                      <a:pt x="5752" y="581"/>
                    </a:moveTo>
                    <a:lnTo>
                      <a:pt x="6028" y="7710"/>
                    </a:lnTo>
                    <a:lnTo>
                      <a:pt x="612" y="7710"/>
                    </a:lnTo>
                    <a:lnTo>
                      <a:pt x="857" y="581"/>
                    </a:lnTo>
                    <a:close/>
                    <a:moveTo>
                      <a:pt x="306" y="0"/>
                    </a:moveTo>
                    <a:lnTo>
                      <a:pt x="0" y="8292"/>
                    </a:lnTo>
                    <a:lnTo>
                      <a:pt x="6609" y="8292"/>
                    </a:lnTo>
                    <a:lnTo>
                      <a:pt x="6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8222669" y="1564208"/>
                <a:ext cx="212217" cy="274940"/>
              </a:xfrm>
              <a:custGeom>
                <a:avLst/>
                <a:gdLst/>
                <a:ahLst/>
                <a:cxnLst/>
                <a:rect l="l" t="t" r="r" b="b"/>
                <a:pathLst>
                  <a:path w="6212" h="8048" extrusionOk="0">
                    <a:moveTo>
                      <a:pt x="490" y="1"/>
                    </a:moveTo>
                    <a:lnTo>
                      <a:pt x="1" y="337"/>
                    </a:lnTo>
                    <a:lnTo>
                      <a:pt x="5753" y="8047"/>
                    </a:lnTo>
                    <a:lnTo>
                      <a:pt x="6212" y="7711"/>
                    </a:lnTo>
                    <a:lnTo>
                      <a:pt x="4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8213275" y="1564208"/>
                <a:ext cx="212217" cy="274940"/>
              </a:xfrm>
              <a:custGeom>
                <a:avLst/>
                <a:gdLst/>
                <a:ahLst/>
                <a:cxnLst/>
                <a:rect l="l" t="t" r="r" b="b"/>
                <a:pathLst>
                  <a:path w="6212" h="8048" extrusionOk="0">
                    <a:moveTo>
                      <a:pt x="5753" y="1"/>
                    </a:moveTo>
                    <a:lnTo>
                      <a:pt x="1" y="7711"/>
                    </a:lnTo>
                    <a:lnTo>
                      <a:pt x="460" y="8047"/>
                    </a:lnTo>
                    <a:lnTo>
                      <a:pt x="6211" y="337"/>
                    </a:lnTo>
                    <a:lnTo>
                      <a:pt x="57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8199678" y="1824458"/>
                <a:ext cx="248805" cy="342889"/>
              </a:xfrm>
              <a:custGeom>
                <a:avLst/>
                <a:gdLst/>
                <a:ahLst/>
                <a:cxnLst/>
                <a:rect l="l" t="t" r="r" b="b"/>
                <a:pathLst>
                  <a:path w="7283" h="10037" extrusionOk="0">
                    <a:moveTo>
                      <a:pt x="6395" y="552"/>
                    </a:moveTo>
                    <a:lnTo>
                      <a:pt x="6732" y="9455"/>
                    </a:lnTo>
                    <a:lnTo>
                      <a:pt x="613" y="9455"/>
                    </a:lnTo>
                    <a:lnTo>
                      <a:pt x="919" y="552"/>
                    </a:lnTo>
                    <a:close/>
                    <a:moveTo>
                      <a:pt x="368" y="1"/>
                    </a:moveTo>
                    <a:lnTo>
                      <a:pt x="1" y="10036"/>
                    </a:lnTo>
                    <a:lnTo>
                      <a:pt x="7283" y="10036"/>
                    </a:lnTo>
                    <a:lnTo>
                      <a:pt x="69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8213275" y="1827600"/>
                <a:ext cx="234150" cy="334519"/>
              </a:xfrm>
              <a:custGeom>
                <a:avLst/>
                <a:gdLst/>
                <a:ahLst/>
                <a:cxnLst/>
                <a:rect l="l" t="t" r="r" b="b"/>
                <a:pathLst>
                  <a:path w="6854" h="9792" extrusionOk="0">
                    <a:moveTo>
                      <a:pt x="490" y="1"/>
                    </a:moveTo>
                    <a:lnTo>
                      <a:pt x="1" y="307"/>
                    </a:lnTo>
                    <a:lnTo>
                      <a:pt x="6364" y="9791"/>
                    </a:lnTo>
                    <a:lnTo>
                      <a:pt x="6854" y="9485"/>
                    </a:lnTo>
                    <a:lnTo>
                      <a:pt x="4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8209107" y="1838054"/>
                <a:ext cx="234150" cy="335544"/>
              </a:xfrm>
              <a:custGeom>
                <a:avLst/>
                <a:gdLst/>
                <a:ahLst/>
                <a:cxnLst/>
                <a:rect l="l" t="t" r="r" b="b"/>
                <a:pathLst>
                  <a:path w="6854" h="9822" extrusionOk="0">
                    <a:moveTo>
                      <a:pt x="6364" y="1"/>
                    </a:moveTo>
                    <a:lnTo>
                      <a:pt x="0" y="9485"/>
                    </a:lnTo>
                    <a:lnTo>
                      <a:pt x="459" y="9822"/>
                    </a:lnTo>
                    <a:lnTo>
                      <a:pt x="6854" y="337"/>
                    </a:lnTo>
                    <a:lnTo>
                      <a:pt x="63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8386786" y="1001893"/>
                <a:ext cx="96202" cy="176654"/>
              </a:xfrm>
              <a:custGeom>
                <a:avLst/>
                <a:gdLst/>
                <a:ahLst/>
                <a:cxnLst/>
                <a:rect l="l" t="t" r="r" b="b"/>
                <a:pathLst>
                  <a:path w="2816" h="5171" extrusionOk="0">
                    <a:moveTo>
                      <a:pt x="1928" y="581"/>
                    </a:moveTo>
                    <a:lnTo>
                      <a:pt x="2203" y="4589"/>
                    </a:lnTo>
                    <a:lnTo>
                      <a:pt x="735" y="4589"/>
                    </a:lnTo>
                    <a:lnTo>
                      <a:pt x="582" y="581"/>
                    </a:lnTo>
                    <a:close/>
                    <a:moveTo>
                      <a:pt x="0" y="0"/>
                    </a:moveTo>
                    <a:lnTo>
                      <a:pt x="184" y="5171"/>
                    </a:lnTo>
                    <a:lnTo>
                      <a:pt x="2815" y="5171"/>
                    </a:lnTo>
                    <a:lnTo>
                      <a:pt x="2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8387845" y="1007086"/>
                <a:ext cx="94084" cy="165210"/>
              </a:xfrm>
              <a:custGeom>
                <a:avLst/>
                <a:gdLst/>
                <a:ahLst/>
                <a:cxnLst/>
                <a:rect l="l" t="t" r="r" b="b"/>
                <a:pathLst>
                  <a:path w="2754" h="4836" extrusionOk="0">
                    <a:moveTo>
                      <a:pt x="520" y="1"/>
                    </a:moveTo>
                    <a:lnTo>
                      <a:pt x="0" y="246"/>
                    </a:lnTo>
                    <a:lnTo>
                      <a:pt x="2234" y="4835"/>
                    </a:lnTo>
                    <a:lnTo>
                      <a:pt x="2754" y="4590"/>
                    </a:lnTo>
                    <a:lnTo>
                      <a:pt x="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8393072" y="1008145"/>
                <a:ext cx="77378" cy="163092"/>
              </a:xfrm>
              <a:custGeom>
                <a:avLst/>
                <a:gdLst/>
                <a:ahLst/>
                <a:cxnLst/>
                <a:rect l="l" t="t" r="r" b="b"/>
                <a:pathLst>
                  <a:path w="2265" h="4774" extrusionOk="0">
                    <a:moveTo>
                      <a:pt x="1744" y="1"/>
                    </a:moveTo>
                    <a:lnTo>
                      <a:pt x="0" y="4590"/>
                    </a:lnTo>
                    <a:lnTo>
                      <a:pt x="551" y="4774"/>
                    </a:lnTo>
                    <a:lnTo>
                      <a:pt x="2264" y="184"/>
                    </a:lnTo>
                    <a:lnTo>
                      <a:pt x="17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8392013" y="1158665"/>
                <a:ext cx="103512" cy="203848"/>
              </a:xfrm>
              <a:custGeom>
                <a:avLst/>
                <a:gdLst/>
                <a:ahLst/>
                <a:cxnLst/>
                <a:rect l="l" t="t" r="r" b="b"/>
                <a:pathLst>
                  <a:path w="3030" h="5967" extrusionOk="0">
                    <a:moveTo>
                      <a:pt x="2081" y="582"/>
                    </a:moveTo>
                    <a:lnTo>
                      <a:pt x="2417" y="5385"/>
                    </a:lnTo>
                    <a:lnTo>
                      <a:pt x="796" y="5385"/>
                    </a:lnTo>
                    <a:lnTo>
                      <a:pt x="612" y="582"/>
                    </a:lnTo>
                    <a:close/>
                    <a:moveTo>
                      <a:pt x="0" y="0"/>
                    </a:moveTo>
                    <a:lnTo>
                      <a:pt x="245" y="5967"/>
                    </a:lnTo>
                    <a:lnTo>
                      <a:pt x="3029" y="5967"/>
                    </a:lnTo>
                    <a:lnTo>
                      <a:pt x="26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8394097" y="1164916"/>
                <a:ext cx="100369" cy="191310"/>
              </a:xfrm>
              <a:custGeom>
                <a:avLst/>
                <a:gdLst/>
                <a:ahLst/>
                <a:cxnLst/>
                <a:rect l="l" t="t" r="r" b="b"/>
                <a:pathLst>
                  <a:path w="2938" h="5600" extrusionOk="0">
                    <a:moveTo>
                      <a:pt x="521" y="1"/>
                    </a:moveTo>
                    <a:lnTo>
                      <a:pt x="1" y="215"/>
                    </a:lnTo>
                    <a:lnTo>
                      <a:pt x="2418" y="5600"/>
                    </a:lnTo>
                    <a:lnTo>
                      <a:pt x="2938" y="5355"/>
                    </a:lnTo>
                    <a:lnTo>
                      <a:pt x="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8400383" y="1164916"/>
                <a:ext cx="81546" cy="190285"/>
              </a:xfrm>
              <a:custGeom>
                <a:avLst/>
                <a:gdLst/>
                <a:ahLst/>
                <a:cxnLst/>
                <a:rect l="l" t="t" r="r" b="b"/>
                <a:pathLst>
                  <a:path w="2387" h="5570" extrusionOk="0">
                    <a:moveTo>
                      <a:pt x="1836" y="1"/>
                    </a:moveTo>
                    <a:lnTo>
                      <a:pt x="0" y="5386"/>
                    </a:lnTo>
                    <a:lnTo>
                      <a:pt x="520" y="5569"/>
                    </a:lnTo>
                    <a:lnTo>
                      <a:pt x="2387" y="185"/>
                    </a:lnTo>
                    <a:lnTo>
                      <a:pt x="1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8399324" y="1342630"/>
                <a:ext cx="111882" cy="237293"/>
              </a:xfrm>
              <a:custGeom>
                <a:avLst/>
                <a:gdLst/>
                <a:ahLst/>
                <a:cxnLst/>
                <a:rect l="l" t="t" r="r" b="b"/>
                <a:pathLst>
                  <a:path w="3275" h="6946" extrusionOk="0">
                    <a:moveTo>
                      <a:pt x="2234" y="582"/>
                    </a:moveTo>
                    <a:lnTo>
                      <a:pt x="2662" y="6364"/>
                    </a:lnTo>
                    <a:lnTo>
                      <a:pt x="796" y="6364"/>
                    </a:lnTo>
                    <a:lnTo>
                      <a:pt x="582" y="582"/>
                    </a:lnTo>
                    <a:close/>
                    <a:moveTo>
                      <a:pt x="1" y="0"/>
                    </a:moveTo>
                    <a:lnTo>
                      <a:pt x="245" y="6945"/>
                    </a:lnTo>
                    <a:lnTo>
                      <a:pt x="3274" y="6945"/>
                    </a:lnTo>
                    <a:lnTo>
                      <a:pt x="2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8400383" y="1347857"/>
                <a:ext cx="108739" cy="225780"/>
              </a:xfrm>
              <a:custGeom>
                <a:avLst/>
                <a:gdLst/>
                <a:ahLst/>
                <a:cxnLst/>
                <a:rect l="l" t="t" r="r" b="b"/>
                <a:pathLst>
                  <a:path w="3183" h="6609" extrusionOk="0">
                    <a:moveTo>
                      <a:pt x="520" y="0"/>
                    </a:moveTo>
                    <a:lnTo>
                      <a:pt x="0" y="245"/>
                    </a:lnTo>
                    <a:lnTo>
                      <a:pt x="2662" y="6609"/>
                    </a:lnTo>
                    <a:lnTo>
                      <a:pt x="3182" y="6395"/>
                    </a:lnTo>
                    <a:lnTo>
                      <a:pt x="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8407694" y="1349940"/>
                <a:ext cx="86773" cy="223696"/>
              </a:xfrm>
              <a:custGeom>
                <a:avLst/>
                <a:gdLst/>
                <a:ahLst/>
                <a:cxnLst/>
                <a:rect l="l" t="t" r="r" b="b"/>
                <a:pathLst>
                  <a:path w="2540" h="6548" extrusionOk="0">
                    <a:moveTo>
                      <a:pt x="1989" y="0"/>
                    </a:moveTo>
                    <a:lnTo>
                      <a:pt x="0" y="6364"/>
                    </a:lnTo>
                    <a:lnTo>
                      <a:pt x="551" y="6548"/>
                    </a:lnTo>
                    <a:lnTo>
                      <a:pt x="2540" y="153"/>
                    </a:lnTo>
                    <a:lnTo>
                      <a:pt x="19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8407694" y="1560040"/>
                <a:ext cx="121277" cy="283275"/>
              </a:xfrm>
              <a:custGeom>
                <a:avLst/>
                <a:gdLst/>
                <a:ahLst/>
                <a:cxnLst/>
                <a:rect l="l" t="t" r="r" b="b"/>
                <a:pathLst>
                  <a:path w="3550" h="8292" extrusionOk="0">
                    <a:moveTo>
                      <a:pt x="2417" y="581"/>
                    </a:moveTo>
                    <a:lnTo>
                      <a:pt x="2938" y="7710"/>
                    </a:lnTo>
                    <a:lnTo>
                      <a:pt x="826" y="7710"/>
                    </a:lnTo>
                    <a:lnTo>
                      <a:pt x="551" y="581"/>
                    </a:lnTo>
                    <a:close/>
                    <a:moveTo>
                      <a:pt x="0" y="0"/>
                    </a:moveTo>
                    <a:lnTo>
                      <a:pt x="276" y="8292"/>
                    </a:lnTo>
                    <a:lnTo>
                      <a:pt x="3549" y="8292"/>
                    </a:lnTo>
                    <a:lnTo>
                      <a:pt x="2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8407694" y="1566292"/>
                <a:ext cx="120218" cy="270738"/>
              </a:xfrm>
              <a:custGeom>
                <a:avLst/>
                <a:gdLst/>
                <a:ahLst/>
                <a:cxnLst/>
                <a:rect l="l" t="t" r="r" b="b"/>
                <a:pathLst>
                  <a:path w="3519" h="7925" extrusionOk="0">
                    <a:moveTo>
                      <a:pt x="551" y="1"/>
                    </a:moveTo>
                    <a:lnTo>
                      <a:pt x="0" y="215"/>
                    </a:lnTo>
                    <a:lnTo>
                      <a:pt x="2968" y="7925"/>
                    </a:lnTo>
                    <a:lnTo>
                      <a:pt x="3519" y="7711"/>
                    </a:lnTo>
                    <a:lnTo>
                      <a:pt x="5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8417088" y="1567351"/>
                <a:ext cx="92034" cy="268654"/>
              </a:xfrm>
              <a:custGeom>
                <a:avLst/>
                <a:gdLst/>
                <a:ahLst/>
                <a:cxnLst/>
                <a:rect l="l" t="t" r="r" b="b"/>
                <a:pathLst>
                  <a:path w="2694" h="7864" extrusionOk="0">
                    <a:moveTo>
                      <a:pt x="2142" y="0"/>
                    </a:moveTo>
                    <a:lnTo>
                      <a:pt x="1" y="7710"/>
                    </a:lnTo>
                    <a:lnTo>
                      <a:pt x="551" y="7863"/>
                    </a:lnTo>
                    <a:lnTo>
                      <a:pt x="2693" y="153"/>
                    </a:lnTo>
                    <a:lnTo>
                      <a:pt x="2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8416063" y="1824458"/>
                <a:ext cx="135898" cy="342889"/>
              </a:xfrm>
              <a:custGeom>
                <a:avLst/>
                <a:gdLst/>
                <a:ahLst/>
                <a:cxnLst/>
                <a:rect l="l" t="t" r="r" b="b"/>
                <a:pathLst>
                  <a:path w="3978" h="10037" extrusionOk="0">
                    <a:moveTo>
                      <a:pt x="2723" y="552"/>
                    </a:moveTo>
                    <a:lnTo>
                      <a:pt x="3335" y="9455"/>
                    </a:lnTo>
                    <a:lnTo>
                      <a:pt x="949" y="9455"/>
                    </a:lnTo>
                    <a:lnTo>
                      <a:pt x="612" y="552"/>
                    </a:lnTo>
                    <a:close/>
                    <a:moveTo>
                      <a:pt x="0" y="1"/>
                    </a:moveTo>
                    <a:lnTo>
                      <a:pt x="398" y="10036"/>
                    </a:lnTo>
                    <a:lnTo>
                      <a:pt x="3978" y="10036"/>
                    </a:lnTo>
                    <a:lnTo>
                      <a:pt x="3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8418147" y="1829684"/>
                <a:ext cx="131731" cy="330351"/>
              </a:xfrm>
              <a:custGeom>
                <a:avLst/>
                <a:gdLst/>
                <a:ahLst/>
                <a:cxnLst/>
                <a:rect l="l" t="t" r="r" b="b"/>
                <a:pathLst>
                  <a:path w="3856" h="9670" extrusionOk="0">
                    <a:moveTo>
                      <a:pt x="520" y="1"/>
                    </a:moveTo>
                    <a:lnTo>
                      <a:pt x="0" y="184"/>
                    </a:lnTo>
                    <a:lnTo>
                      <a:pt x="3335" y="9669"/>
                    </a:lnTo>
                    <a:lnTo>
                      <a:pt x="3855" y="9485"/>
                    </a:lnTo>
                    <a:lnTo>
                      <a:pt x="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8428601" y="1830743"/>
                <a:ext cx="99310" cy="328233"/>
              </a:xfrm>
              <a:custGeom>
                <a:avLst/>
                <a:gdLst/>
                <a:ahLst/>
                <a:cxnLst/>
                <a:rect l="l" t="t" r="r" b="b"/>
                <a:pathLst>
                  <a:path w="2907" h="9608" extrusionOk="0">
                    <a:moveTo>
                      <a:pt x="2356" y="0"/>
                    </a:moveTo>
                    <a:lnTo>
                      <a:pt x="0" y="9485"/>
                    </a:lnTo>
                    <a:lnTo>
                      <a:pt x="582" y="9607"/>
                    </a:lnTo>
                    <a:lnTo>
                      <a:pt x="2907" y="123"/>
                    </a:lnTo>
                    <a:lnTo>
                      <a:pt x="23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8165208" y="1001893"/>
                <a:ext cx="96167" cy="176654"/>
              </a:xfrm>
              <a:custGeom>
                <a:avLst/>
                <a:gdLst/>
                <a:ahLst/>
                <a:cxnLst/>
                <a:rect l="l" t="t" r="r" b="b"/>
                <a:pathLst>
                  <a:path w="2815" h="5171" extrusionOk="0">
                    <a:moveTo>
                      <a:pt x="2234" y="581"/>
                    </a:moveTo>
                    <a:lnTo>
                      <a:pt x="2081" y="4589"/>
                    </a:lnTo>
                    <a:lnTo>
                      <a:pt x="612" y="4589"/>
                    </a:lnTo>
                    <a:lnTo>
                      <a:pt x="887" y="581"/>
                    </a:lnTo>
                    <a:close/>
                    <a:moveTo>
                      <a:pt x="367" y="0"/>
                    </a:moveTo>
                    <a:lnTo>
                      <a:pt x="0" y="5171"/>
                    </a:lnTo>
                    <a:lnTo>
                      <a:pt x="2631" y="5171"/>
                    </a:lnTo>
                    <a:lnTo>
                      <a:pt x="28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8177746" y="1008145"/>
                <a:ext cx="77378" cy="163092"/>
              </a:xfrm>
              <a:custGeom>
                <a:avLst/>
                <a:gdLst/>
                <a:ahLst/>
                <a:cxnLst/>
                <a:rect l="l" t="t" r="r" b="b"/>
                <a:pathLst>
                  <a:path w="2265" h="4774" extrusionOk="0">
                    <a:moveTo>
                      <a:pt x="520" y="1"/>
                    </a:moveTo>
                    <a:lnTo>
                      <a:pt x="0" y="184"/>
                    </a:lnTo>
                    <a:lnTo>
                      <a:pt x="1714" y="4774"/>
                    </a:lnTo>
                    <a:lnTo>
                      <a:pt x="2264" y="4590"/>
                    </a:lnTo>
                    <a:lnTo>
                      <a:pt x="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8167292" y="1007086"/>
                <a:ext cx="93059" cy="165210"/>
              </a:xfrm>
              <a:custGeom>
                <a:avLst/>
                <a:gdLst/>
                <a:ahLst/>
                <a:cxnLst/>
                <a:rect l="l" t="t" r="r" b="b"/>
                <a:pathLst>
                  <a:path w="2724" h="4836" extrusionOk="0">
                    <a:moveTo>
                      <a:pt x="2203" y="1"/>
                    </a:moveTo>
                    <a:lnTo>
                      <a:pt x="0" y="4590"/>
                    </a:lnTo>
                    <a:lnTo>
                      <a:pt x="520" y="4835"/>
                    </a:lnTo>
                    <a:lnTo>
                      <a:pt x="2723" y="246"/>
                    </a:lnTo>
                    <a:lnTo>
                      <a:pt x="2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8152671" y="1158665"/>
                <a:ext cx="103478" cy="203848"/>
              </a:xfrm>
              <a:custGeom>
                <a:avLst/>
                <a:gdLst/>
                <a:ahLst/>
                <a:cxnLst/>
                <a:rect l="l" t="t" r="r" b="b"/>
                <a:pathLst>
                  <a:path w="3029" h="5967" extrusionOk="0">
                    <a:moveTo>
                      <a:pt x="2417" y="582"/>
                    </a:moveTo>
                    <a:lnTo>
                      <a:pt x="2264" y="5385"/>
                    </a:lnTo>
                    <a:lnTo>
                      <a:pt x="612" y="5385"/>
                    </a:lnTo>
                    <a:lnTo>
                      <a:pt x="948" y="582"/>
                    </a:lnTo>
                    <a:close/>
                    <a:moveTo>
                      <a:pt x="398" y="0"/>
                    </a:moveTo>
                    <a:lnTo>
                      <a:pt x="0" y="5967"/>
                    </a:lnTo>
                    <a:lnTo>
                      <a:pt x="2815" y="5967"/>
                    </a:lnTo>
                    <a:lnTo>
                      <a:pt x="30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8166233" y="1165975"/>
                <a:ext cx="81580" cy="189226"/>
              </a:xfrm>
              <a:custGeom>
                <a:avLst/>
                <a:gdLst/>
                <a:ahLst/>
                <a:cxnLst/>
                <a:rect l="l" t="t" r="r" b="b"/>
                <a:pathLst>
                  <a:path w="2388" h="5539" extrusionOk="0">
                    <a:moveTo>
                      <a:pt x="551" y="1"/>
                    </a:moveTo>
                    <a:lnTo>
                      <a:pt x="1" y="184"/>
                    </a:lnTo>
                    <a:lnTo>
                      <a:pt x="1867" y="5538"/>
                    </a:lnTo>
                    <a:lnTo>
                      <a:pt x="2387" y="5355"/>
                    </a:lnTo>
                    <a:lnTo>
                      <a:pt x="5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8153695" y="1163891"/>
                <a:ext cx="100369" cy="192335"/>
              </a:xfrm>
              <a:custGeom>
                <a:avLst/>
                <a:gdLst/>
                <a:ahLst/>
                <a:cxnLst/>
                <a:rect l="l" t="t" r="r" b="b"/>
                <a:pathLst>
                  <a:path w="2938" h="5630" extrusionOk="0">
                    <a:moveTo>
                      <a:pt x="2418" y="0"/>
                    </a:moveTo>
                    <a:lnTo>
                      <a:pt x="1" y="5385"/>
                    </a:lnTo>
                    <a:lnTo>
                      <a:pt x="521" y="5630"/>
                    </a:lnTo>
                    <a:lnTo>
                      <a:pt x="2938" y="245"/>
                    </a:lnTo>
                    <a:lnTo>
                      <a:pt x="2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8015" y="1342630"/>
                <a:ext cx="110823" cy="237293"/>
              </a:xfrm>
              <a:custGeom>
                <a:avLst/>
                <a:gdLst/>
                <a:ahLst/>
                <a:cxnLst/>
                <a:rect l="l" t="t" r="r" b="b"/>
                <a:pathLst>
                  <a:path w="3244" h="6946" extrusionOk="0">
                    <a:moveTo>
                      <a:pt x="2663" y="582"/>
                    </a:moveTo>
                    <a:lnTo>
                      <a:pt x="2448" y="6364"/>
                    </a:lnTo>
                    <a:lnTo>
                      <a:pt x="613" y="6364"/>
                    </a:lnTo>
                    <a:lnTo>
                      <a:pt x="1010" y="582"/>
                    </a:lnTo>
                    <a:close/>
                    <a:moveTo>
                      <a:pt x="460" y="0"/>
                    </a:moveTo>
                    <a:lnTo>
                      <a:pt x="1" y="6945"/>
                    </a:lnTo>
                    <a:lnTo>
                      <a:pt x="2999" y="6945"/>
                    </a:lnTo>
                    <a:lnTo>
                      <a:pt x="32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53695" y="1348881"/>
                <a:ext cx="86807" cy="223730"/>
              </a:xfrm>
              <a:custGeom>
                <a:avLst/>
                <a:gdLst/>
                <a:ahLst/>
                <a:cxnLst/>
                <a:rect l="l" t="t" r="r" b="b"/>
                <a:pathLst>
                  <a:path w="2541" h="6549" extrusionOk="0">
                    <a:moveTo>
                      <a:pt x="551" y="1"/>
                    </a:moveTo>
                    <a:lnTo>
                      <a:pt x="1" y="184"/>
                    </a:lnTo>
                    <a:lnTo>
                      <a:pt x="1989" y="6548"/>
                    </a:lnTo>
                    <a:lnTo>
                      <a:pt x="2540" y="6395"/>
                    </a:lnTo>
                    <a:lnTo>
                      <a:pt x="5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8139074" y="1347857"/>
                <a:ext cx="108739" cy="225780"/>
              </a:xfrm>
              <a:custGeom>
                <a:avLst/>
                <a:gdLst/>
                <a:ahLst/>
                <a:cxnLst/>
                <a:rect l="l" t="t" r="r" b="b"/>
                <a:pathLst>
                  <a:path w="3183" h="6609" extrusionOk="0">
                    <a:moveTo>
                      <a:pt x="2662" y="0"/>
                    </a:moveTo>
                    <a:lnTo>
                      <a:pt x="0" y="6395"/>
                    </a:lnTo>
                    <a:lnTo>
                      <a:pt x="520" y="6609"/>
                    </a:lnTo>
                    <a:lnTo>
                      <a:pt x="3182" y="245"/>
                    </a:lnTo>
                    <a:lnTo>
                      <a:pt x="26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8119191" y="1560040"/>
                <a:ext cx="122336" cy="283275"/>
              </a:xfrm>
              <a:custGeom>
                <a:avLst/>
                <a:gdLst/>
                <a:ahLst/>
                <a:cxnLst/>
                <a:rect l="l" t="t" r="r" b="b"/>
                <a:pathLst>
                  <a:path w="3581" h="8292" extrusionOk="0">
                    <a:moveTo>
                      <a:pt x="2969" y="581"/>
                    </a:moveTo>
                    <a:lnTo>
                      <a:pt x="2724" y="7710"/>
                    </a:lnTo>
                    <a:lnTo>
                      <a:pt x="613" y="7710"/>
                    </a:lnTo>
                    <a:lnTo>
                      <a:pt x="1102" y="581"/>
                    </a:lnTo>
                    <a:close/>
                    <a:moveTo>
                      <a:pt x="582" y="0"/>
                    </a:moveTo>
                    <a:lnTo>
                      <a:pt x="1" y="8292"/>
                    </a:lnTo>
                    <a:lnTo>
                      <a:pt x="3275" y="8292"/>
                    </a:lnTo>
                    <a:lnTo>
                      <a:pt x="35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8139074" y="1567351"/>
                <a:ext cx="92000" cy="268654"/>
              </a:xfrm>
              <a:custGeom>
                <a:avLst/>
                <a:gdLst/>
                <a:ahLst/>
                <a:cxnLst/>
                <a:rect l="l" t="t" r="r" b="b"/>
                <a:pathLst>
                  <a:path w="2693" h="7864" extrusionOk="0">
                    <a:moveTo>
                      <a:pt x="551" y="0"/>
                    </a:moveTo>
                    <a:lnTo>
                      <a:pt x="0" y="153"/>
                    </a:lnTo>
                    <a:lnTo>
                      <a:pt x="2142" y="7863"/>
                    </a:lnTo>
                    <a:lnTo>
                      <a:pt x="2693" y="7710"/>
                    </a:lnTo>
                    <a:lnTo>
                      <a:pt x="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8120250" y="1567351"/>
                <a:ext cx="120252" cy="269679"/>
              </a:xfrm>
              <a:custGeom>
                <a:avLst/>
                <a:gdLst/>
                <a:ahLst/>
                <a:cxnLst/>
                <a:rect l="l" t="t" r="r" b="b"/>
                <a:pathLst>
                  <a:path w="3520" h="7894" extrusionOk="0">
                    <a:moveTo>
                      <a:pt x="2968" y="0"/>
                    </a:moveTo>
                    <a:lnTo>
                      <a:pt x="1" y="7680"/>
                    </a:lnTo>
                    <a:lnTo>
                      <a:pt x="551" y="7894"/>
                    </a:lnTo>
                    <a:lnTo>
                      <a:pt x="3519" y="184"/>
                    </a:lnTo>
                    <a:lnTo>
                      <a:pt x="2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8097259" y="1824458"/>
                <a:ext cx="134874" cy="342889"/>
              </a:xfrm>
              <a:custGeom>
                <a:avLst/>
                <a:gdLst/>
                <a:ahLst/>
                <a:cxnLst/>
                <a:rect l="l" t="t" r="r" b="b"/>
                <a:pathLst>
                  <a:path w="3948" h="10037" extrusionOk="0">
                    <a:moveTo>
                      <a:pt x="3335" y="552"/>
                    </a:moveTo>
                    <a:lnTo>
                      <a:pt x="3029" y="9455"/>
                    </a:lnTo>
                    <a:lnTo>
                      <a:pt x="612" y="9455"/>
                    </a:lnTo>
                    <a:lnTo>
                      <a:pt x="1224" y="552"/>
                    </a:lnTo>
                    <a:close/>
                    <a:moveTo>
                      <a:pt x="674" y="1"/>
                    </a:moveTo>
                    <a:lnTo>
                      <a:pt x="0" y="10036"/>
                    </a:lnTo>
                    <a:lnTo>
                      <a:pt x="3580" y="10036"/>
                    </a:lnTo>
                    <a:lnTo>
                      <a:pt x="39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8120250" y="1831802"/>
                <a:ext cx="98286" cy="328233"/>
              </a:xfrm>
              <a:custGeom>
                <a:avLst/>
                <a:gdLst/>
                <a:ahLst/>
                <a:cxnLst/>
                <a:rect l="l" t="t" r="r" b="b"/>
                <a:pathLst>
                  <a:path w="2877" h="9608" extrusionOk="0">
                    <a:moveTo>
                      <a:pt x="551" y="0"/>
                    </a:moveTo>
                    <a:lnTo>
                      <a:pt x="1" y="122"/>
                    </a:lnTo>
                    <a:lnTo>
                      <a:pt x="2326" y="9607"/>
                    </a:lnTo>
                    <a:lnTo>
                      <a:pt x="2877" y="9454"/>
                    </a:lnTo>
                    <a:lnTo>
                      <a:pt x="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8098318" y="1830743"/>
                <a:ext cx="132755" cy="330317"/>
              </a:xfrm>
              <a:custGeom>
                <a:avLst/>
                <a:gdLst/>
                <a:ahLst/>
                <a:cxnLst/>
                <a:rect l="l" t="t" r="r" b="b"/>
                <a:pathLst>
                  <a:path w="3886" h="9669" extrusionOk="0">
                    <a:moveTo>
                      <a:pt x="3335" y="0"/>
                    </a:moveTo>
                    <a:lnTo>
                      <a:pt x="0" y="9454"/>
                    </a:lnTo>
                    <a:lnTo>
                      <a:pt x="551" y="9669"/>
                    </a:lnTo>
                    <a:lnTo>
                      <a:pt x="3886" y="184"/>
                    </a:lnTo>
                    <a:lnTo>
                      <a:pt x="33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8118166" y="1518225"/>
                <a:ext cx="411863" cy="53328"/>
              </a:xfrm>
              <a:custGeom>
                <a:avLst/>
                <a:gdLst/>
                <a:ahLst/>
                <a:cxnLst/>
                <a:rect l="l" t="t" r="r" b="b"/>
                <a:pathLst>
                  <a:path w="12056" h="1561" extrusionOk="0">
                    <a:moveTo>
                      <a:pt x="0" y="0"/>
                    </a:moveTo>
                    <a:lnTo>
                      <a:pt x="0" y="1561"/>
                    </a:lnTo>
                    <a:lnTo>
                      <a:pt x="12055" y="1561"/>
                    </a:lnTo>
                    <a:lnTo>
                      <a:pt x="120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30"/>
            <p:cNvSpPr/>
            <p:nvPr/>
          </p:nvSpPr>
          <p:spPr>
            <a:xfrm>
              <a:off x="8859536" y="1835970"/>
              <a:ext cx="1136176" cy="1043152"/>
            </a:xfrm>
            <a:custGeom>
              <a:avLst/>
              <a:gdLst/>
              <a:ahLst/>
              <a:cxnLst/>
              <a:rect l="l" t="t" r="r" b="b"/>
              <a:pathLst>
                <a:path w="33258" h="30535" extrusionOk="0">
                  <a:moveTo>
                    <a:pt x="2907" y="0"/>
                  </a:moveTo>
                  <a:lnTo>
                    <a:pt x="0" y="6028"/>
                  </a:lnTo>
                  <a:lnTo>
                    <a:pt x="0" y="7558"/>
                  </a:lnTo>
                  <a:lnTo>
                    <a:pt x="2326" y="7558"/>
                  </a:lnTo>
                  <a:lnTo>
                    <a:pt x="2326" y="17471"/>
                  </a:lnTo>
                  <a:lnTo>
                    <a:pt x="0" y="17471"/>
                  </a:lnTo>
                  <a:lnTo>
                    <a:pt x="0" y="19031"/>
                  </a:lnTo>
                  <a:lnTo>
                    <a:pt x="2326" y="19031"/>
                  </a:lnTo>
                  <a:lnTo>
                    <a:pt x="2326" y="30535"/>
                  </a:lnTo>
                  <a:lnTo>
                    <a:pt x="32768" y="30535"/>
                  </a:lnTo>
                  <a:lnTo>
                    <a:pt x="32768" y="19031"/>
                  </a:lnTo>
                  <a:lnTo>
                    <a:pt x="33258" y="19031"/>
                  </a:lnTo>
                  <a:lnTo>
                    <a:pt x="33258" y="17471"/>
                  </a:lnTo>
                  <a:lnTo>
                    <a:pt x="32768" y="17471"/>
                  </a:lnTo>
                  <a:lnTo>
                    <a:pt x="32768" y="7558"/>
                  </a:lnTo>
                  <a:lnTo>
                    <a:pt x="33258" y="7558"/>
                  </a:lnTo>
                  <a:lnTo>
                    <a:pt x="33258" y="5997"/>
                  </a:lnTo>
                  <a:lnTo>
                    <a:pt x="30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150311" y="3602410"/>
              <a:ext cx="1072429" cy="961628"/>
            </a:xfrm>
            <a:custGeom>
              <a:avLst/>
              <a:gdLst/>
              <a:ahLst/>
              <a:cxnLst/>
              <a:rect l="l" t="t" r="r" b="b"/>
              <a:pathLst>
                <a:path w="31392" h="27843" extrusionOk="0">
                  <a:moveTo>
                    <a:pt x="0" y="0"/>
                  </a:moveTo>
                  <a:lnTo>
                    <a:pt x="0" y="27842"/>
                  </a:lnTo>
                  <a:lnTo>
                    <a:pt x="31392" y="27842"/>
                  </a:lnTo>
                  <a:lnTo>
                    <a:pt x="31392" y="0"/>
                  </a:lnTo>
                  <a:close/>
                </a:path>
              </a:pathLst>
            </a:custGeom>
            <a:solidFill>
              <a:srgbClr val="DC3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50313" y="3612864"/>
              <a:ext cx="58555" cy="951186"/>
            </a:xfrm>
            <a:custGeom>
              <a:avLst/>
              <a:gdLst/>
              <a:ahLst/>
              <a:cxnLst/>
              <a:rect l="l" t="t" r="r" b="b"/>
              <a:pathLst>
                <a:path w="1714" h="27843" extrusionOk="0">
                  <a:moveTo>
                    <a:pt x="0" y="0"/>
                  </a:moveTo>
                  <a:lnTo>
                    <a:pt x="0" y="27842"/>
                  </a:lnTo>
                  <a:lnTo>
                    <a:pt x="1714" y="27842"/>
                  </a:lnTo>
                  <a:lnTo>
                    <a:pt x="1714" y="0"/>
                  </a:lnTo>
                  <a:close/>
                </a:path>
              </a:pathLst>
            </a:custGeom>
            <a:solidFill>
              <a:srgbClr val="B02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150313" y="2720232"/>
              <a:ext cx="58555" cy="892666"/>
            </a:xfrm>
            <a:custGeom>
              <a:avLst/>
              <a:gdLst/>
              <a:ahLst/>
              <a:cxnLst/>
              <a:rect l="l" t="t" r="r" b="b"/>
              <a:pathLst>
                <a:path w="1714" h="26130" extrusionOk="0">
                  <a:moveTo>
                    <a:pt x="0" y="0"/>
                  </a:moveTo>
                  <a:lnTo>
                    <a:pt x="0" y="26129"/>
                  </a:lnTo>
                  <a:lnTo>
                    <a:pt x="1714" y="26129"/>
                  </a:lnTo>
                  <a:lnTo>
                    <a:pt x="1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6439840" y="3808308"/>
              <a:ext cx="493375" cy="755743"/>
            </a:xfrm>
            <a:custGeom>
              <a:avLst/>
              <a:gdLst/>
              <a:ahLst/>
              <a:cxnLst/>
              <a:rect l="l" t="t" r="r" b="b"/>
              <a:pathLst>
                <a:path w="14442" h="22122" extrusionOk="0">
                  <a:moveTo>
                    <a:pt x="7221" y="0"/>
                  </a:moveTo>
                  <a:cubicBezTo>
                    <a:pt x="2662" y="3488"/>
                    <a:pt x="0" y="8873"/>
                    <a:pt x="0" y="14595"/>
                  </a:cubicBezTo>
                  <a:lnTo>
                    <a:pt x="0" y="22121"/>
                  </a:lnTo>
                  <a:lnTo>
                    <a:pt x="14442" y="22121"/>
                  </a:lnTo>
                  <a:lnTo>
                    <a:pt x="14442" y="14595"/>
                  </a:lnTo>
                  <a:cubicBezTo>
                    <a:pt x="14442" y="9424"/>
                    <a:pt x="12269" y="4498"/>
                    <a:pt x="8445" y="1010"/>
                  </a:cubicBezTo>
                  <a:cubicBezTo>
                    <a:pt x="8047" y="674"/>
                    <a:pt x="7649" y="337"/>
                    <a:pt x="7221" y="0"/>
                  </a:cubicBezTo>
                  <a:close/>
                </a:path>
              </a:pathLst>
            </a:custGeom>
            <a:solidFill>
              <a:srgbClr val="B02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6522411" y="3842812"/>
              <a:ext cx="410804" cy="721239"/>
            </a:xfrm>
            <a:custGeom>
              <a:avLst/>
              <a:gdLst/>
              <a:ahLst/>
              <a:cxnLst/>
              <a:rect l="l" t="t" r="r" b="b"/>
              <a:pathLst>
                <a:path w="12025" h="21112" extrusionOk="0">
                  <a:moveTo>
                    <a:pt x="6028" y="0"/>
                  </a:moveTo>
                  <a:cubicBezTo>
                    <a:pt x="2203" y="3488"/>
                    <a:pt x="0" y="8414"/>
                    <a:pt x="31" y="13585"/>
                  </a:cubicBezTo>
                  <a:lnTo>
                    <a:pt x="31" y="21111"/>
                  </a:lnTo>
                  <a:lnTo>
                    <a:pt x="12025" y="21111"/>
                  </a:lnTo>
                  <a:lnTo>
                    <a:pt x="12025" y="13585"/>
                  </a:lnTo>
                  <a:cubicBezTo>
                    <a:pt x="12025" y="8414"/>
                    <a:pt x="9852" y="3488"/>
                    <a:pt x="6028" y="0"/>
                  </a:cubicBezTo>
                  <a:close/>
                </a:path>
              </a:pathLst>
            </a:custGeom>
            <a:solidFill>
              <a:srgbClr val="8F21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30"/>
            <p:cNvGrpSpPr/>
            <p:nvPr/>
          </p:nvGrpSpPr>
          <p:grpSpPr>
            <a:xfrm>
              <a:off x="7738015" y="2132808"/>
              <a:ext cx="1436157" cy="2172018"/>
              <a:chOff x="7658271" y="2132808"/>
              <a:chExt cx="1436157" cy="2172018"/>
            </a:xfrm>
          </p:grpSpPr>
          <p:grpSp>
            <p:nvGrpSpPr>
              <p:cNvPr id="320" name="Google Shape;320;p30"/>
              <p:cNvGrpSpPr/>
              <p:nvPr/>
            </p:nvGrpSpPr>
            <p:grpSpPr>
              <a:xfrm>
                <a:off x="7658271" y="2132808"/>
                <a:ext cx="1436157" cy="2172018"/>
                <a:chOff x="7658271" y="2132808"/>
                <a:chExt cx="1436157" cy="2172018"/>
              </a:xfrm>
            </p:grpSpPr>
            <p:sp>
              <p:nvSpPr>
                <p:cNvPr id="321" name="Google Shape;321;p30"/>
                <p:cNvSpPr/>
                <p:nvPr/>
              </p:nvSpPr>
              <p:spPr>
                <a:xfrm>
                  <a:off x="8725439" y="2132808"/>
                  <a:ext cx="368989" cy="2172018"/>
                </a:xfrm>
                <a:custGeom>
                  <a:avLst/>
                  <a:gdLst/>
                  <a:ahLst/>
                  <a:cxnLst/>
                  <a:rect l="l" t="t" r="r" b="b"/>
                  <a:pathLst>
                    <a:path w="10801" h="63579" extrusionOk="0">
                      <a:moveTo>
                        <a:pt x="5385" y="1"/>
                      </a:moveTo>
                      <a:lnTo>
                        <a:pt x="0" y="8935"/>
                      </a:lnTo>
                      <a:lnTo>
                        <a:pt x="0" y="63578"/>
                      </a:lnTo>
                      <a:lnTo>
                        <a:pt x="10801" y="63578"/>
                      </a:lnTo>
                      <a:lnTo>
                        <a:pt x="10801" y="8935"/>
                      </a:lnTo>
                      <a:lnTo>
                        <a:pt x="53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7658271" y="2132808"/>
                  <a:ext cx="1251167" cy="305242"/>
                </a:xfrm>
                <a:custGeom>
                  <a:avLst/>
                  <a:gdLst/>
                  <a:ahLst/>
                  <a:cxnLst/>
                  <a:rect l="l" t="t" r="r" b="b"/>
                  <a:pathLst>
                    <a:path w="36624" h="8935" extrusionOk="0">
                      <a:moveTo>
                        <a:pt x="5385" y="1"/>
                      </a:moveTo>
                      <a:lnTo>
                        <a:pt x="0" y="8935"/>
                      </a:lnTo>
                      <a:lnTo>
                        <a:pt x="31238" y="8935"/>
                      </a:lnTo>
                      <a:lnTo>
                        <a:pt x="366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658271" y="2438016"/>
                  <a:ext cx="1067202" cy="1866810"/>
                </a:xfrm>
                <a:custGeom>
                  <a:avLst/>
                  <a:gdLst/>
                  <a:ahLst/>
                  <a:cxnLst/>
                  <a:rect l="l" t="t" r="r" b="b"/>
                  <a:pathLst>
                    <a:path w="31239" h="54645" extrusionOk="0">
                      <a:moveTo>
                        <a:pt x="0" y="1"/>
                      </a:moveTo>
                      <a:lnTo>
                        <a:pt x="0" y="54644"/>
                      </a:lnTo>
                      <a:lnTo>
                        <a:pt x="31238" y="54644"/>
                      </a:lnTo>
                      <a:lnTo>
                        <a:pt x="31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8071125" y="3921181"/>
                  <a:ext cx="241495" cy="383645"/>
                </a:xfrm>
                <a:custGeom>
                  <a:avLst/>
                  <a:gdLst/>
                  <a:ahLst/>
                  <a:cxnLst/>
                  <a:rect l="l" t="t" r="r" b="b"/>
                  <a:pathLst>
                    <a:path w="7069" h="11230" extrusionOk="0">
                      <a:moveTo>
                        <a:pt x="1" y="1"/>
                      </a:moveTo>
                      <a:lnTo>
                        <a:pt x="1" y="11229"/>
                      </a:lnTo>
                      <a:lnTo>
                        <a:pt x="7068" y="11229"/>
                      </a:lnTo>
                      <a:lnTo>
                        <a:pt x="70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658271" y="3800997"/>
                  <a:ext cx="1067202" cy="31395"/>
                </a:xfrm>
                <a:custGeom>
                  <a:avLst/>
                  <a:gdLst/>
                  <a:ahLst/>
                  <a:cxnLst/>
                  <a:rect l="l" t="t" r="r" b="b"/>
                  <a:pathLst>
                    <a:path w="31239" h="919" extrusionOk="0">
                      <a:moveTo>
                        <a:pt x="0" y="0"/>
                      </a:moveTo>
                      <a:lnTo>
                        <a:pt x="0" y="918"/>
                      </a:lnTo>
                      <a:lnTo>
                        <a:pt x="31238" y="918"/>
                      </a:lnTo>
                      <a:lnTo>
                        <a:pt x="31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7824437" y="3605519"/>
                  <a:ext cx="145327" cy="195512"/>
                </a:xfrm>
                <a:custGeom>
                  <a:avLst/>
                  <a:gdLst/>
                  <a:ahLst/>
                  <a:cxnLst/>
                  <a:rect l="l" t="t" r="r" b="b"/>
                  <a:pathLst>
                    <a:path w="4254" h="5723" extrusionOk="0">
                      <a:moveTo>
                        <a:pt x="1" y="1"/>
                      </a:moveTo>
                      <a:lnTo>
                        <a:pt x="1" y="5722"/>
                      </a:lnTo>
                      <a:lnTo>
                        <a:pt x="4254" y="5722"/>
                      </a:lnTo>
                      <a:lnTo>
                        <a:pt x="42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7824437" y="3605519"/>
                  <a:ext cx="41849" cy="195512"/>
                </a:xfrm>
                <a:custGeom>
                  <a:avLst/>
                  <a:gdLst/>
                  <a:ahLst/>
                  <a:cxnLst/>
                  <a:rect l="l" t="t" r="r" b="b"/>
                  <a:pathLst>
                    <a:path w="1225" h="5723" extrusionOk="0">
                      <a:moveTo>
                        <a:pt x="1" y="1"/>
                      </a:moveTo>
                      <a:lnTo>
                        <a:pt x="1" y="5722"/>
                      </a:lnTo>
                      <a:lnTo>
                        <a:pt x="1225" y="5722"/>
                      </a:lnTo>
                      <a:lnTo>
                        <a:pt x="1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8119191" y="3605519"/>
                  <a:ext cx="145327" cy="195512"/>
                </a:xfrm>
                <a:custGeom>
                  <a:avLst/>
                  <a:gdLst/>
                  <a:ahLst/>
                  <a:cxnLst/>
                  <a:rect l="l" t="t" r="r" b="b"/>
                  <a:pathLst>
                    <a:path w="4254" h="5723" extrusionOk="0">
                      <a:moveTo>
                        <a:pt x="1" y="1"/>
                      </a:moveTo>
                      <a:lnTo>
                        <a:pt x="1" y="5722"/>
                      </a:lnTo>
                      <a:lnTo>
                        <a:pt x="4254" y="5722"/>
                      </a:lnTo>
                      <a:lnTo>
                        <a:pt x="42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8119191" y="3605519"/>
                  <a:ext cx="41849" cy="195512"/>
                </a:xfrm>
                <a:custGeom>
                  <a:avLst/>
                  <a:gdLst/>
                  <a:ahLst/>
                  <a:cxnLst/>
                  <a:rect l="l" t="t" r="r" b="b"/>
                  <a:pathLst>
                    <a:path w="1225" h="5723" extrusionOk="0">
                      <a:moveTo>
                        <a:pt x="1" y="1"/>
                      </a:moveTo>
                      <a:lnTo>
                        <a:pt x="1" y="5722"/>
                      </a:lnTo>
                      <a:lnTo>
                        <a:pt x="1225" y="5722"/>
                      </a:lnTo>
                      <a:lnTo>
                        <a:pt x="1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8413945" y="3605519"/>
                  <a:ext cx="145327" cy="195512"/>
                </a:xfrm>
                <a:custGeom>
                  <a:avLst/>
                  <a:gdLst/>
                  <a:ahLst/>
                  <a:cxnLst/>
                  <a:rect l="l" t="t" r="r" b="b"/>
                  <a:pathLst>
                    <a:path w="4254" h="5723" extrusionOk="0">
                      <a:moveTo>
                        <a:pt x="1" y="1"/>
                      </a:moveTo>
                      <a:lnTo>
                        <a:pt x="1" y="5722"/>
                      </a:lnTo>
                      <a:lnTo>
                        <a:pt x="4254" y="5722"/>
                      </a:lnTo>
                      <a:lnTo>
                        <a:pt x="42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8413945" y="3605519"/>
                  <a:ext cx="41849" cy="195512"/>
                </a:xfrm>
                <a:custGeom>
                  <a:avLst/>
                  <a:gdLst/>
                  <a:ahLst/>
                  <a:cxnLst/>
                  <a:rect l="l" t="t" r="r" b="b"/>
                  <a:pathLst>
                    <a:path w="1225" h="5723" extrusionOk="0">
                      <a:moveTo>
                        <a:pt x="1" y="1"/>
                      </a:moveTo>
                      <a:lnTo>
                        <a:pt x="1" y="5722"/>
                      </a:lnTo>
                      <a:lnTo>
                        <a:pt x="1225" y="5722"/>
                      </a:lnTo>
                      <a:lnTo>
                        <a:pt x="1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7658271" y="3302430"/>
                  <a:ext cx="1067202" cy="30336"/>
                </a:xfrm>
                <a:custGeom>
                  <a:avLst/>
                  <a:gdLst/>
                  <a:ahLst/>
                  <a:cxnLst/>
                  <a:rect l="l" t="t" r="r" b="b"/>
                  <a:pathLst>
                    <a:path w="31239" h="888" extrusionOk="0">
                      <a:moveTo>
                        <a:pt x="0" y="0"/>
                      </a:moveTo>
                      <a:lnTo>
                        <a:pt x="0" y="887"/>
                      </a:lnTo>
                      <a:lnTo>
                        <a:pt x="31238" y="887"/>
                      </a:lnTo>
                      <a:lnTo>
                        <a:pt x="31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7824437" y="3105927"/>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7824437" y="3105927"/>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8119191" y="3105927"/>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8119191" y="3105927"/>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8413945" y="3105927"/>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8413945" y="3105927"/>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7658271" y="2802803"/>
                  <a:ext cx="1067202" cy="30336"/>
                </a:xfrm>
                <a:custGeom>
                  <a:avLst/>
                  <a:gdLst/>
                  <a:ahLst/>
                  <a:cxnLst/>
                  <a:rect l="l" t="t" r="r" b="b"/>
                  <a:pathLst>
                    <a:path w="31239" h="888" extrusionOk="0">
                      <a:moveTo>
                        <a:pt x="0" y="0"/>
                      </a:moveTo>
                      <a:lnTo>
                        <a:pt x="0" y="888"/>
                      </a:lnTo>
                      <a:lnTo>
                        <a:pt x="31238" y="888"/>
                      </a:lnTo>
                      <a:lnTo>
                        <a:pt x="31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7824437" y="2606301"/>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7824437" y="2606301"/>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8119191" y="2606301"/>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8119191" y="2606301"/>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8413945" y="2606301"/>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8413945" y="2606301"/>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8398299" y="2277042"/>
                  <a:ext cx="154722" cy="161008"/>
                </a:xfrm>
                <a:custGeom>
                  <a:avLst/>
                  <a:gdLst/>
                  <a:ahLst/>
                  <a:cxnLst/>
                  <a:rect l="l" t="t" r="r" b="b"/>
                  <a:pathLst>
                    <a:path w="4529" h="4713" extrusionOk="0">
                      <a:moveTo>
                        <a:pt x="0" y="1"/>
                      </a:moveTo>
                      <a:lnTo>
                        <a:pt x="0" y="4713"/>
                      </a:lnTo>
                      <a:lnTo>
                        <a:pt x="4528" y="4713"/>
                      </a:lnTo>
                      <a:lnTo>
                        <a:pt x="3916" y="2295"/>
                      </a:lnTo>
                      <a:cubicBezTo>
                        <a:pt x="3580" y="949"/>
                        <a:pt x="2356"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7935260" y="2277042"/>
                  <a:ext cx="153663" cy="161008"/>
                </a:xfrm>
                <a:custGeom>
                  <a:avLst/>
                  <a:gdLst/>
                  <a:ahLst/>
                  <a:cxnLst/>
                  <a:rect l="l" t="t" r="r" b="b"/>
                  <a:pathLst>
                    <a:path w="4498" h="4713" extrusionOk="0">
                      <a:moveTo>
                        <a:pt x="0" y="1"/>
                      </a:moveTo>
                      <a:lnTo>
                        <a:pt x="0" y="4713"/>
                      </a:lnTo>
                      <a:lnTo>
                        <a:pt x="4498" y="4713"/>
                      </a:lnTo>
                      <a:lnTo>
                        <a:pt x="3886" y="2295"/>
                      </a:lnTo>
                      <a:cubicBezTo>
                        <a:pt x="3549" y="949"/>
                        <a:pt x="2356" y="1"/>
                        <a:pt x="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30"/>
              <p:cNvSpPr/>
              <p:nvPr/>
            </p:nvSpPr>
            <p:spPr>
              <a:xfrm>
                <a:off x="8329291" y="2277042"/>
                <a:ext cx="138016" cy="159949"/>
              </a:xfrm>
              <a:custGeom>
                <a:avLst/>
                <a:gdLst/>
                <a:ahLst/>
                <a:cxnLst/>
                <a:rect l="l" t="t" r="r" b="b"/>
                <a:pathLst>
                  <a:path w="4040" h="4682" extrusionOk="0">
                    <a:moveTo>
                      <a:pt x="2020" y="1"/>
                    </a:moveTo>
                    <a:cubicBezTo>
                      <a:pt x="919" y="1"/>
                      <a:pt x="1" y="919"/>
                      <a:pt x="1" y="2020"/>
                    </a:cubicBezTo>
                    <a:lnTo>
                      <a:pt x="1" y="4682"/>
                    </a:lnTo>
                    <a:lnTo>
                      <a:pt x="4039" y="4682"/>
                    </a:lnTo>
                    <a:lnTo>
                      <a:pt x="4039" y="2020"/>
                    </a:lnTo>
                    <a:cubicBezTo>
                      <a:pt x="4039" y="919"/>
                      <a:pt x="3152" y="1"/>
                      <a:pt x="20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7866252" y="2277042"/>
                <a:ext cx="138016" cy="161008"/>
              </a:xfrm>
              <a:custGeom>
                <a:avLst/>
                <a:gdLst/>
                <a:ahLst/>
                <a:cxnLst/>
                <a:rect l="l" t="t" r="r" b="b"/>
                <a:pathLst>
                  <a:path w="4040" h="4713" extrusionOk="0">
                    <a:moveTo>
                      <a:pt x="2020" y="1"/>
                    </a:moveTo>
                    <a:cubicBezTo>
                      <a:pt x="888" y="1"/>
                      <a:pt x="1" y="919"/>
                      <a:pt x="1" y="2020"/>
                    </a:cubicBezTo>
                    <a:lnTo>
                      <a:pt x="1" y="4713"/>
                    </a:lnTo>
                    <a:lnTo>
                      <a:pt x="4039" y="4713"/>
                    </a:lnTo>
                    <a:lnTo>
                      <a:pt x="4039" y="2020"/>
                    </a:lnTo>
                    <a:cubicBezTo>
                      <a:pt x="4039" y="919"/>
                      <a:pt x="3122" y="1"/>
                      <a:pt x="20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30"/>
            <p:cNvGrpSpPr/>
            <p:nvPr/>
          </p:nvGrpSpPr>
          <p:grpSpPr>
            <a:xfrm>
              <a:off x="8952560" y="2763072"/>
              <a:ext cx="703474" cy="1541754"/>
              <a:chOff x="8872816" y="2763072"/>
              <a:chExt cx="703474" cy="1541754"/>
            </a:xfrm>
          </p:grpSpPr>
          <p:sp>
            <p:nvSpPr>
              <p:cNvPr id="351" name="Google Shape;351;p30"/>
              <p:cNvSpPr/>
              <p:nvPr/>
            </p:nvSpPr>
            <p:spPr>
              <a:xfrm>
                <a:off x="8872816" y="2763072"/>
                <a:ext cx="703474" cy="288536"/>
              </a:xfrm>
              <a:custGeom>
                <a:avLst/>
                <a:gdLst/>
                <a:ahLst/>
                <a:cxnLst/>
                <a:rect l="l" t="t" r="r" b="b"/>
                <a:pathLst>
                  <a:path w="20592" h="8446" extrusionOk="0">
                    <a:moveTo>
                      <a:pt x="4070" y="1"/>
                    </a:moveTo>
                    <a:lnTo>
                      <a:pt x="3335" y="1531"/>
                    </a:lnTo>
                    <a:lnTo>
                      <a:pt x="3182" y="1867"/>
                    </a:lnTo>
                    <a:lnTo>
                      <a:pt x="2173" y="3948"/>
                    </a:lnTo>
                    <a:lnTo>
                      <a:pt x="2020" y="4284"/>
                    </a:lnTo>
                    <a:lnTo>
                      <a:pt x="0" y="8445"/>
                    </a:lnTo>
                    <a:lnTo>
                      <a:pt x="20591" y="8445"/>
                    </a:lnTo>
                    <a:lnTo>
                      <a:pt x="18572" y="4284"/>
                    </a:lnTo>
                    <a:lnTo>
                      <a:pt x="18419" y="3948"/>
                    </a:lnTo>
                    <a:lnTo>
                      <a:pt x="17409" y="1867"/>
                    </a:lnTo>
                    <a:lnTo>
                      <a:pt x="17256" y="1531"/>
                    </a:lnTo>
                    <a:lnTo>
                      <a:pt x="164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30"/>
              <p:cNvGrpSpPr/>
              <p:nvPr/>
            </p:nvGrpSpPr>
            <p:grpSpPr>
              <a:xfrm>
                <a:off x="8941790" y="2763072"/>
                <a:ext cx="565526" cy="288536"/>
                <a:chOff x="8941790" y="2763072"/>
                <a:chExt cx="565526" cy="288536"/>
              </a:xfrm>
            </p:grpSpPr>
            <p:sp>
              <p:nvSpPr>
                <p:cNvPr id="353" name="Google Shape;353;p30"/>
                <p:cNvSpPr/>
                <p:nvPr/>
              </p:nvSpPr>
              <p:spPr>
                <a:xfrm>
                  <a:off x="8950160" y="2763072"/>
                  <a:ext cx="150554" cy="288536"/>
                </a:xfrm>
                <a:custGeom>
                  <a:avLst/>
                  <a:gdLst/>
                  <a:ahLst/>
                  <a:cxnLst/>
                  <a:rect l="l" t="t" r="r" b="b"/>
                  <a:pathLst>
                    <a:path w="4407" h="8446" extrusionOk="0">
                      <a:moveTo>
                        <a:pt x="4100" y="1"/>
                      </a:moveTo>
                      <a:lnTo>
                        <a:pt x="3366" y="1469"/>
                      </a:lnTo>
                      <a:lnTo>
                        <a:pt x="3213" y="1806"/>
                      </a:lnTo>
                      <a:lnTo>
                        <a:pt x="2203" y="3886"/>
                      </a:lnTo>
                      <a:lnTo>
                        <a:pt x="2050" y="4223"/>
                      </a:lnTo>
                      <a:lnTo>
                        <a:pt x="1041" y="6304"/>
                      </a:lnTo>
                      <a:lnTo>
                        <a:pt x="888" y="6640"/>
                      </a:lnTo>
                      <a:lnTo>
                        <a:pt x="1" y="8445"/>
                      </a:lnTo>
                      <a:lnTo>
                        <a:pt x="306" y="8445"/>
                      </a:lnTo>
                      <a:lnTo>
                        <a:pt x="1041" y="6946"/>
                      </a:lnTo>
                      <a:lnTo>
                        <a:pt x="1194" y="6640"/>
                      </a:lnTo>
                      <a:lnTo>
                        <a:pt x="2203" y="4560"/>
                      </a:lnTo>
                      <a:lnTo>
                        <a:pt x="2356" y="4223"/>
                      </a:lnTo>
                      <a:lnTo>
                        <a:pt x="3366" y="2142"/>
                      </a:lnTo>
                      <a:lnTo>
                        <a:pt x="3519" y="1806"/>
                      </a:lnTo>
                      <a:lnTo>
                        <a:pt x="4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9029588" y="2763072"/>
                  <a:ext cx="150554" cy="288536"/>
                </a:xfrm>
                <a:custGeom>
                  <a:avLst/>
                  <a:gdLst/>
                  <a:ahLst/>
                  <a:cxnLst/>
                  <a:rect l="l" t="t" r="r" b="b"/>
                  <a:pathLst>
                    <a:path w="4407" h="8446" extrusionOk="0">
                      <a:moveTo>
                        <a:pt x="4101" y="1"/>
                      </a:moveTo>
                      <a:lnTo>
                        <a:pt x="3366" y="1469"/>
                      </a:lnTo>
                      <a:lnTo>
                        <a:pt x="3213" y="1806"/>
                      </a:lnTo>
                      <a:lnTo>
                        <a:pt x="2204" y="3886"/>
                      </a:lnTo>
                      <a:lnTo>
                        <a:pt x="2051" y="4223"/>
                      </a:lnTo>
                      <a:lnTo>
                        <a:pt x="1041" y="6304"/>
                      </a:lnTo>
                      <a:lnTo>
                        <a:pt x="888" y="6640"/>
                      </a:lnTo>
                      <a:lnTo>
                        <a:pt x="1" y="8445"/>
                      </a:lnTo>
                      <a:lnTo>
                        <a:pt x="307" y="8445"/>
                      </a:lnTo>
                      <a:lnTo>
                        <a:pt x="1041" y="6946"/>
                      </a:lnTo>
                      <a:lnTo>
                        <a:pt x="1194" y="6640"/>
                      </a:lnTo>
                      <a:lnTo>
                        <a:pt x="2204" y="4560"/>
                      </a:lnTo>
                      <a:lnTo>
                        <a:pt x="2357" y="4223"/>
                      </a:lnTo>
                      <a:lnTo>
                        <a:pt x="3366" y="2142"/>
                      </a:lnTo>
                      <a:lnTo>
                        <a:pt x="3519" y="1806"/>
                      </a:lnTo>
                      <a:lnTo>
                        <a:pt x="4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9109050" y="2763072"/>
                  <a:ext cx="150520" cy="288536"/>
                </a:xfrm>
                <a:custGeom>
                  <a:avLst/>
                  <a:gdLst/>
                  <a:ahLst/>
                  <a:cxnLst/>
                  <a:rect l="l" t="t" r="r" b="b"/>
                  <a:pathLst>
                    <a:path w="4406" h="8446" extrusionOk="0">
                      <a:moveTo>
                        <a:pt x="4100" y="1"/>
                      </a:moveTo>
                      <a:lnTo>
                        <a:pt x="3366" y="1469"/>
                      </a:lnTo>
                      <a:lnTo>
                        <a:pt x="3213" y="1806"/>
                      </a:lnTo>
                      <a:lnTo>
                        <a:pt x="2203" y="3886"/>
                      </a:lnTo>
                      <a:lnTo>
                        <a:pt x="2050" y="4223"/>
                      </a:lnTo>
                      <a:lnTo>
                        <a:pt x="1040" y="6304"/>
                      </a:lnTo>
                      <a:lnTo>
                        <a:pt x="887" y="6640"/>
                      </a:lnTo>
                      <a:lnTo>
                        <a:pt x="0" y="8445"/>
                      </a:lnTo>
                      <a:lnTo>
                        <a:pt x="337" y="8445"/>
                      </a:lnTo>
                      <a:lnTo>
                        <a:pt x="1040" y="6946"/>
                      </a:lnTo>
                      <a:lnTo>
                        <a:pt x="1193" y="6640"/>
                      </a:lnTo>
                      <a:lnTo>
                        <a:pt x="2203" y="4560"/>
                      </a:lnTo>
                      <a:lnTo>
                        <a:pt x="2356" y="4223"/>
                      </a:lnTo>
                      <a:lnTo>
                        <a:pt x="3366" y="2142"/>
                      </a:lnTo>
                      <a:lnTo>
                        <a:pt x="3519" y="1806"/>
                      </a:lnTo>
                      <a:lnTo>
                        <a:pt x="4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9188478" y="2763072"/>
                  <a:ext cx="150554" cy="288536"/>
                </a:xfrm>
                <a:custGeom>
                  <a:avLst/>
                  <a:gdLst/>
                  <a:ahLst/>
                  <a:cxnLst/>
                  <a:rect l="l" t="t" r="r" b="b"/>
                  <a:pathLst>
                    <a:path w="4407" h="8446" extrusionOk="0">
                      <a:moveTo>
                        <a:pt x="4100" y="1"/>
                      </a:moveTo>
                      <a:lnTo>
                        <a:pt x="3366" y="1469"/>
                      </a:lnTo>
                      <a:lnTo>
                        <a:pt x="3213" y="1806"/>
                      </a:lnTo>
                      <a:lnTo>
                        <a:pt x="2203" y="3886"/>
                      </a:lnTo>
                      <a:lnTo>
                        <a:pt x="2050" y="4223"/>
                      </a:lnTo>
                      <a:lnTo>
                        <a:pt x="1041" y="6304"/>
                      </a:lnTo>
                      <a:lnTo>
                        <a:pt x="888" y="6640"/>
                      </a:lnTo>
                      <a:lnTo>
                        <a:pt x="0" y="8445"/>
                      </a:lnTo>
                      <a:lnTo>
                        <a:pt x="337" y="8445"/>
                      </a:lnTo>
                      <a:lnTo>
                        <a:pt x="1041" y="6946"/>
                      </a:lnTo>
                      <a:lnTo>
                        <a:pt x="1194" y="6640"/>
                      </a:lnTo>
                      <a:lnTo>
                        <a:pt x="2203" y="4560"/>
                      </a:lnTo>
                      <a:lnTo>
                        <a:pt x="2387" y="4223"/>
                      </a:lnTo>
                      <a:lnTo>
                        <a:pt x="3366" y="2142"/>
                      </a:lnTo>
                      <a:lnTo>
                        <a:pt x="3549" y="1806"/>
                      </a:lnTo>
                      <a:lnTo>
                        <a:pt x="4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9268964" y="2763072"/>
                  <a:ext cx="149495" cy="288536"/>
                </a:xfrm>
                <a:custGeom>
                  <a:avLst/>
                  <a:gdLst/>
                  <a:ahLst/>
                  <a:cxnLst/>
                  <a:rect l="l" t="t" r="r" b="b"/>
                  <a:pathLst>
                    <a:path w="4376" h="8446" extrusionOk="0">
                      <a:moveTo>
                        <a:pt x="4069" y="1"/>
                      </a:moveTo>
                      <a:lnTo>
                        <a:pt x="3366" y="1469"/>
                      </a:lnTo>
                      <a:lnTo>
                        <a:pt x="3182" y="1806"/>
                      </a:lnTo>
                      <a:lnTo>
                        <a:pt x="2203" y="3886"/>
                      </a:lnTo>
                      <a:lnTo>
                        <a:pt x="2020" y="4223"/>
                      </a:lnTo>
                      <a:lnTo>
                        <a:pt x="1010" y="6304"/>
                      </a:lnTo>
                      <a:lnTo>
                        <a:pt x="857" y="6640"/>
                      </a:lnTo>
                      <a:lnTo>
                        <a:pt x="0" y="8445"/>
                      </a:lnTo>
                      <a:lnTo>
                        <a:pt x="306" y="8445"/>
                      </a:lnTo>
                      <a:lnTo>
                        <a:pt x="1010" y="6946"/>
                      </a:lnTo>
                      <a:lnTo>
                        <a:pt x="1193" y="6640"/>
                      </a:lnTo>
                      <a:lnTo>
                        <a:pt x="2203" y="4560"/>
                      </a:lnTo>
                      <a:lnTo>
                        <a:pt x="2356" y="4223"/>
                      </a:lnTo>
                      <a:lnTo>
                        <a:pt x="3366" y="2142"/>
                      </a:lnTo>
                      <a:lnTo>
                        <a:pt x="3519" y="1806"/>
                      </a:lnTo>
                      <a:lnTo>
                        <a:pt x="43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9348392" y="2815341"/>
                  <a:ext cx="119193" cy="236268"/>
                </a:xfrm>
                <a:custGeom>
                  <a:avLst/>
                  <a:gdLst/>
                  <a:ahLst/>
                  <a:cxnLst/>
                  <a:rect l="l" t="t" r="r" b="b"/>
                  <a:pathLst>
                    <a:path w="3489" h="6916" extrusionOk="0">
                      <a:moveTo>
                        <a:pt x="3335" y="1"/>
                      </a:moveTo>
                      <a:lnTo>
                        <a:pt x="2203" y="2356"/>
                      </a:lnTo>
                      <a:lnTo>
                        <a:pt x="2020" y="2693"/>
                      </a:lnTo>
                      <a:lnTo>
                        <a:pt x="1041" y="4774"/>
                      </a:lnTo>
                      <a:lnTo>
                        <a:pt x="857" y="5110"/>
                      </a:lnTo>
                      <a:lnTo>
                        <a:pt x="1" y="6915"/>
                      </a:lnTo>
                      <a:lnTo>
                        <a:pt x="306" y="6915"/>
                      </a:lnTo>
                      <a:lnTo>
                        <a:pt x="1041" y="5416"/>
                      </a:lnTo>
                      <a:lnTo>
                        <a:pt x="1194" y="5110"/>
                      </a:lnTo>
                      <a:lnTo>
                        <a:pt x="2203" y="3030"/>
                      </a:lnTo>
                      <a:lnTo>
                        <a:pt x="2356" y="2693"/>
                      </a:lnTo>
                      <a:lnTo>
                        <a:pt x="3488" y="337"/>
                      </a:lnTo>
                      <a:lnTo>
                        <a:pt x="33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9427820" y="2897912"/>
                  <a:ext cx="79496" cy="153697"/>
                </a:xfrm>
                <a:custGeom>
                  <a:avLst/>
                  <a:gdLst/>
                  <a:ahLst/>
                  <a:cxnLst/>
                  <a:rect l="l" t="t" r="r" b="b"/>
                  <a:pathLst>
                    <a:path w="2327" h="4499" extrusionOk="0">
                      <a:moveTo>
                        <a:pt x="2173" y="1"/>
                      </a:moveTo>
                      <a:lnTo>
                        <a:pt x="1041" y="2357"/>
                      </a:lnTo>
                      <a:lnTo>
                        <a:pt x="857" y="2693"/>
                      </a:lnTo>
                      <a:lnTo>
                        <a:pt x="1" y="4498"/>
                      </a:lnTo>
                      <a:lnTo>
                        <a:pt x="307" y="4498"/>
                      </a:lnTo>
                      <a:lnTo>
                        <a:pt x="1041" y="2999"/>
                      </a:lnTo>
                      <a:lnTo>
                        <a:pt x="1194" y="2693"/>
                      </a:lnTo>
                      <a:lnTo>
                        <a:pt x="2326" y="337"/>
                      </a:lnTo>
                      <a:lnTo>
                        <a:pt x="21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9348392" y="2763072"/>
                  <a:ext cx="150554" cy="288536"/>
                </a:xfrm>
                <a:custGeom>
                  <a:avLst/>
                  <a:gdLst/>
                  <a:ahLst/>
                  <a:cxnLst/>
                  <a:rect l="l" t="t" r="r" b="b"/>
                  <a:pathLst>
                    <a:path w="4407" h="8446" extrusionOk="0">
                      <a:moveTo>
                        <a:pt x="1" y="1"/>
                      </a:moveTo>
                      <a:lnTo>
                        <a:pt x="857" y="1806"/>
                      </a:lnTo>
                      <a:lnTo>
                        <a:pt x="1041" y="2142"/>
                      </a:lnTo>
                      <a:lnTo>
                        <a:pt x="2020" y="4223"/>
                      </a:lnTo>
                      <a:lnTo>
                        <a:pt x="2203" y="4560"/>
                      </a:lnTo>
                      <a:lnTo>
                        <a:pt x="3182" y="6640"/>
                      </a:lnTo>
                      <a:lnTo>
                        <a:pt x="3366" y="6946"/>
                      </a:lnTo>
                      <a:lnTo>
                        <a:pt x="4070" y="8445"/>
                      </a:lnTo>
                      <a:lnTo>
                        <a:pt x="4406" y="8445"/>
                      </a:lnTo>
                      <a:lnTo>
                        <a:pt x="3519" y="6640"/>
                      </a:lnTo>
                      <a:lnTo>
                        <a:pt x="3366" y="6304"/>
                      </a:lnTo>
                      <a:lnTo>
                        <a:pt x="2356" y="4223"/>
                      </a:lnTo>
                      <a:lnTo>
                        <a:pt x="2203" y="3886"/>
                      </a:lnTo>
                      <a:lnTo>
                        <a:pt x="1194" y="1806"/>
                      </a:lnTo>
                      <a:lnTo>
                        <a:pt x="1041" y="1469"/>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9268964" y="2763072"/>
                  <a:ext cx="149495" cy="288536"/>
                </a:xfrm>
                <a:custGeom>
                  <a:avLst/>
                  <a:gdLst/>
                  <a:ahLst/>
                  <a:cxnLst/>
                  <a:rect l="l" t="t" r="r" b="b"/>
                  <a:pathLst>
                    <a:path w="4376" h="8446" extrusionOk="0">
                      <a:moveTo>
                        <a:pt x="0" y="1"/>
                      </a:moveTo>
                      <a:lnTo>
                        <a:pt x="857" y="1806"/>
                      </a:lnTo>
                      <a:lnTo>
                        <a:pt x="1010" y="2142"/>
                      </a:lnTo>
                      <a:lnTo>
                        <a:pt x="2020" y="4223"/>
                      </a:lnTo>
                      <a:lnTo>
                        <a:pt x="2203" y="4560"/>
                      </a:lnTo>
                      <a:lnTo>
                        <a:pt x="3182" y="6640"/>
                      </a:lnTo>
                      <a:lnTo>
                        <a:pt x="3366" y="6946"/>
                      </a:lnTo>
                      <a:lnTo>
                        <a:pt x="4069" y="8445"/>
                      </a:lnTo>
                      <a:lnTo>
                        <a:pt x="4375" y="8445"/>
                      </a:lnTo>
                      <a:lnTo>
                        <a:pt x="3519" y="6640"/>
                      </a:lnTo>
                      <a:lnTo>
                        <a:pt x="3366" y="6304"/>
                      </a:lnTo>
                      <a:lnTo>
                        <a:pt x="2356" y="4223"/>
                      </a:lnTo>
                      <a:lnTo>
                        <a:pt x="2203" y="3886"/>
                      </a:lnTo>
                      <a:lnTo>
                        <a:pt x="1193" y="1806"/>
                      </a:lnTo>
                      <a:lnTo>
                        <a:pt x="1010" y="1469"/>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9188478" y="2763072"/>
                  <a:ext cx="150554" cy="288536"/>
                </a:xfrm>
                <a:custGeom>
                  <a:avLst/>
                  <a:gdLst/>
                  <a:ahLst/>
                  <a:cxnLst/>
                  <a:rect l="l" t="t" r="r" b="b"/>
                  <a:pathLst>
                    <a:path w="4407" h="8446" extrusionOk="0">
                      <a:moveTo>
                        <a:pt x="0" y="1"/>
                      </a:moveTo>
                      <a:lnTo>
                        <a:pt x="888" y="1806"/>
                      </a:lnTo>
                      <a:lnTo>
                        <a:pt x="1041" y="2142"/>
                      </a:lnTo>
                      <a:lnTo>
                        <a:pt x="2050" y="4223"/>
                      </a:lnTo>
                      <a:lnTo>
                        <a:pt x="2203" y="4560"/>
                      </a:lnTo>
                      <a:lnTo>
                        <a:pt x="3213" y="6640"/>
                      </a:lnTo>
                      <a:lnTo>
                        <a:pt x="3366" y="6946"/>
                      </a:lnTo>
                      <a:lnTo>
                        <a:pt x="4100" y="8445"/>
                      </a:lnTo>
                      <a:lnTo>
                        <a:pt x="4406" y="8445"/>
                      </a:lnTo>
                      <a:lnTo>
                        <a:pt x="3549" y="6640"/>
                      </a:lnTo>
                      <a:lnTo>
                        <a:pt x="3366" y="6304"/>
                      </a:lnTo>
                      <a:lnTo>
                        <a:pt x="2387" y="4223"/>
                      </a:lnTo>
                      <a:lnTo>
                        <a:pt x="2203" y="3886"/>
                      </a:lnTo>
                      <a:lnTo>
                        <a:pt x="1194" y="1806"/>
                      </a:lnTo>
                      <a:lnTo>
                        <a:pt x="1041" y="1469"/>
                      </a:lnTo>
                      <a:lnTo>
                        <a:pt x="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9109050" y="2763072"/>
                  <a:ext cx="150520" cy="288536"/>
                </a:xfrm>
                <a:custGeom>
                  <a:avLst/>
                  <a:gdLst/>
                  <a:ahLst/>
                  <a:cxnLst/>
                  <a:rect l="l" t="t" r="r" b="b"/>
                  <a:pathLst>
                    <a:path w="4406" h="8446" extrusionOk="0">
                      <a:moveTo>
                        <a:pt x="0" y="1"/>
                      </a:moveTo>
                      <a:lnTo>
                        <a:pt x="887" y="1806"/>
                      </a:lnTo>
                      <a:lnTo>
                        <a:pt x="1040" y="2142"/>
                      </a:lnTo>
                      <a:lnTo>
                        <a:pt x="2050" y="4223"/>
                      </a:lnTo>
                      <a:lnTo>
                        <a:pt x="2203" y="4560"/>
                      </a:lnTo>
                      <a:lnTo>
                        <a:pt x="3213" y="6640"/>
                      </a:lnTo>
                      <a:lnTo>
                        <a:pt x="3366" y="6946"/>
                      </a:lnTo>
                      <a:lnTo>
                        <a:pt x="4100" y="8445"/>
                      </a:lnTo>
                      <a:lnTo>
                        <a:pt x="4406" y="8445"/>
                      </a:lnTo>
                      <a:lnTo>
                        <a:pt x="3519" y="6640"/>
                      </a:lnTo>
                      <a:lnTo>
                        <a:pt x="3366" y="6304"/>
                      </a:lnTo>
                      <a:lnTo>
                        <a:pt x="2356" y="4223"/>
                      </a:lnTo>
                      <a:lnTo>
                        <a:pt x="2203" y="3886"/>
                      </a:lnTo>
                      <a:lnTo>
                        <a:pt x="1193" y="1806"/>
                      </a:lnTo>
                      <a:lnTo>
                        <a:pt x="1040" y="1469"/>
                      </a:lnTo>
                      <a:lnTo>
                        <a:pt x="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9029588" y="2763072"/>
                  <a:ext cx="150554" cy="288536"/>
                </a:xfrm>
                <a:custGeom>
                  <a:avLst/>
                  <a:gdLst/>
                  <a:ahLst/>
                  <a:cxnLst/>
                  <a:rect l="l" t="t" r="r" b="b"/>
                  <a:pathLst>
                    <a:path w="4407" h="8446" extrusionOk="0">
                      <a:moveTo>
                        <a:pt x="1" y="1"/>
                      </a:moveTo>
                      <a:lnTo>
                        <a:pt x="888" y="1806"/>
                      </a:lnTo>
                      <a:lnTo>
                        <a:pt x="1041" y="2142"/>
                      </a:lnTo>
                      <a:lnTo>
                        <a:pt x="2051" y="4223"/>
                      </a:lnTo>
                      <a:lnTo>
                        <a:pt x="2204" y="4560"/>
                      </a:lnTo>
                      <a:lnTo>
                        <a:pt x="3213" y="6640"/>
                      </a:lnTo>
                      <a:lnTo>
                        <a:pt x="3366" y="6946"/>
                      </a:lnTo>
                      <a:lnTo>
                        <a:pt x="4101" y="8445"/>
                      </a:lnTo>
                      <a:lnTo>
                        <a:pt x="4407" y="8445"/>
                      </a:lnTo>
                      <a:lnTo>
                        <a:pt x="3519" y="6640"/>
                      </a:lnTo>
                      <a:lnTo>
                        <a:pt x="3366" y="6304"/>
                      </a:lnTo>
                      <a:lnTo>
                        <a:pt x="2357" y="4223"/>
                      </a:lnTo>
                      <a:lnTo>
                        <a:pt x="2204" y="3886"/>
                      </a:lnTo>
                      <a:lnTo>
                        <a:pt x="1194" y="1806"/>
                      </a:lnTo>
                      <a:lnTo>
                        <a:pt x="1041" y="1469"/>
                      </a:lnTo>
                      <a:lnTo>
                        <a:pt x="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8981521" y="2815341"/>
                  <a:ext cx="119193" cy="236268"/>
                </a:xfrm>
                <a:custGeom>
                  <a:avLst/>
                  <a:gdLst/>
                  <a:ahLst/>
                  <a:cxnLst/>
                  <a:rect l="l" t="t" r="r" b="b"/>
                  <a:pathLst>
                    <a:path w="3489" h="6916" extrusionOk="0">
                      <a:moveTo>
                        <a:pt x="153" y="1"/>
                      </a:moveTo>
                      <a:lnTo>
                        <a:pt x="0" y="337"/>
                      </a:lnTo>
                      <a:lnTo>
                        <a:pt x="1132" y="2693"/>
                      </a:lnTo>
                      <a:lnTo>
                        <a:pt x="1285" y="3030"/>
                      </a:lnTo>
                      <a:lnTo>
                        <a:pt x="2295" y="5110"/>
                      </a:lnTo>
                      <a:lnTo>
                        <a:pt x="2448" y="5416"/>
                      </a:lnTo>
                      <a:lnTo>
                        <a:pt x="3182" y="6915"/>
                      </a:lnTo>
                      <a:lnTo>
                        <a:pt x="3488" y="6915"/>
                      </a:lnTo>
                      <a:lnTo>
                        <a:pt x="2601" y="5110"/>
                      </a:lnTo>
                      <a:lnTo>
                        <a:pt x="2448" y="4774"/>
                      </a:lnTo>
                      <a:lnTo>
                        <a:pt x="1438" y="2693"/>
                      </a:lnTo>
                      <a:lnTo>
                        <a:pt x="1285" y="2356"/>
                      </a:lnTo>
                      <a:lnTo>
                        <a:pt x="1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8941790" y="2897912"/>
                  <a:ext cx="79496" cy="153697"/>
                </a:xfrm>
                <a:custGeom>
                  <a:avLst/>
                  <a:gdLst/>
                  <a:ahLst/>
                  <a:cxnLst/>
                  <a:rect l="l" t="t" r="r" b="b"/>
                  <a:pathLst>
                    <a:path w="2327" h="4499" extrusionOk="0">
                      <a:moveTo>
                        <a:pt x="154" y="1"/>
                      </a:moveTo>
                      <a:lnTo>
                        <a:pt x="1" y="337"/>
                      </a:lnTo>
                      <a:lnTo>
                        <a:pt x="1133" y="2693"/>
                      </a:lnTo>
                      <a:lnTo>
                        <a:pt x="1286" y="2999"/>
                      </a:lnTo>
                      <a:lnTo>
                        <a:pt x="1989" y="4498"/>
                      </a:lnTo>
                      <a:lnTo>
                        <a:pt x="2326" y="4498"/>
                      </a:lnTo>
                      <a:lnTo>
                        <a:pt x="1439" y="2693"/>
                      </a:lnTo>
                      <a:lnTo>
                        <a:pt x="1286" y="2357"/>
                      </a:lnTo>
                      <a:lnTo>
                        <a:pt x="1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30"/>
              <p:cNvSpPr/>
              <p:nvPr/>
            </p:nvSpPr>
            <p:spPr>
              <a:xfrm>
                <a:off x="8895807" y="3124716"/>
                <a:ext cx="656432" cy="1180109"/>
              </a:xfrm>
              <a:custGeom>
                <a:avLst/>
                <a:gdLst/>
                <a:ahLst/>
                <a:cxnLst/>
                <a:rect l="l" t="t" r="r" b="b"/>
                <a:pathLst>
                  <a:path w="19215" h="34544" extrusionOk="0">
                    <a:moveTo>
                      <a:pt x="1" y="1"/>
                    </a:moveTo>
                    <a:lnTo>
                      <a:pt x="1" y="34543"/>
                    </a:lnTo>
                    <a:lnTo>
                      <a:pt x="19215" y="34543"/>
                    </a:lnTo>
                    <a:lnTo>
                      <a:pt x="19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8895807" y="3124716"/>
                <a:ext cx="656432" cy="1180109"/>
              </a:xfrm>
              <a:custGeom>
                <a:avLst/>
                <a:gdLst/>
                <a:ahLst/>
                <a:cxnLst/>
                <a:rect l="l" t="t" r="r" b="b"/>
                <a:pathLst>
                  <a:path w="19215" h="34544" extrusionOk="0">
                    <a:moveTo>
                      <a:pt x="1" y="1"/>
                    </a:moveTo>
                    <a:lnTo>
                      <a:pt x="1" y="34543"/>
                    </a:lnTo>
                    <a:lnTo>
                      <a:pt x="1010" y="34543"/>
                    </a:lnTo>
                    <a:lnTo>
                      <a:pt x="1010" y="858"/>
                    </a:lnTo>
                    <a:lnTo>
                      <a:pt x="19215" y="858"/>
                    </a:lnTo>
                    <a:lnTo>
                      <a:pt x="19215" y="1"/>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8945992" y="4044542"/>
                <a:ext cx="557122" cy="35563"/>
              </a:xfrm>
              <a:custGeom>
                <a:avLst/>
                <a:gdLst/>
                <a:ahLst/>
                <a:cxnLst/>
                <a:rect l="l" t="t" r="r" b="b"/>
                <a:pathLst>
                  <a:path w="16308" h="1041" extrusionOk="0">
                    <a:moveTo>
                      <a:pt x="0" y="0"/>
                    </a:moveTo>
                    <a:lnTo>
                      <a:pt x="0" y="1040"/>
                    </a:lnTo>
                    <a:lnTo>
                      <a:pt x="16308" y="1040"/>
                    </a:lnTo>
                    <a:lnTo>
                      <a:pt x="16308" y="0"/>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9022277" y="3918004"/>
                <a:ext cx="96202" cy="127597"/>
              </a:xfrm>
              <a:custGeom>
                <a:avLst/>
                <a:gdLst/>
                <a:ahLst/>
                <a:cxnLst/>
                <a:rect l="l" t="t" r="r" b="b"/>
                <a:pathLst>
                  <a:path w="2816" h="3735" extrusionOk="0">
                    <a:moveTo>
                      <a:pt x="1353" y="1"/>
                    </a:moveTo>
                    <a:cubicBezTo>
                      <a:pt x="613" y="1"/>
                      <a:pt x="1" y="602"/>
                      <a:pt x="1" y="1348"/>
                    </a:cubicBezTo>
                    <a:lnTo>
                      <a:pt x="1" y="3735"/>
                    </a:lnTo>
                    <a:lnTo>
                      <a:pt x="2815" y="3735"/>
                    </a:lnTo>
                    <a:lnTo>
                      <a:pt x="2815" y="1348"/>
                    </a:lnTo>
                    <a:cubicBezTo>
                      <a:pt x="2815" y="767"/>
                      <a:pt x="2448" y="277"/>
                      <a:pt x="1898" y="94"/>
                    </a:cubicBezTo>
                    <a:cubicBezTo>
                      <a:pt x="1745" y="33"/>
                      <a:pt x="1592" y="2"/>
                      <a:pt x="1408" y="2"/>
                    </a:cubicBezTo>
                    <a:cubicBezTo>
                      <a:pt x="1390" y="1"/>
                      <a:pt x="1371" y="1"/>
                      <a:pt x="1353"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9049470" y="3920156"/>
                <a:ext cx="76319" cy="125445"/>
              </a:xfrm>
              <a:custGeom>
                <a:avLst/>
                <a:gdLst/>
                <a:ahLst/>
                <a:cxnLst/>
                <a:rect l="l" t="t" r="r" b="b"/>
                <a:pathLst>
                  <a:path w="2234" h="3672" extrusionOk="0">
                    <a:moveTo>
                      <a:pt x="1102" y="0"/>
                    </a:moveTo>
                    <a:cubicBezTo>
                      <a:pt x="459" y="0"/>
                      <a:pt x="0" y="673"/>
                      <a:pt x="214" y="1285"/>
                    </a:cubicBezTo>
                    <a:lnTo>
                      <a:pt x="214" y="3672"/>
                    </a:lnTo>
                    <a:lnTo>
                      <a:pt x="2019" y="3672"/>
                    </a:lnTo>
                    <a:lnTo>
                      <a:pt x="2019" y="1285"/>
                    </a:lnTo>
                    <a:lnTo>
                      <a:pt x="2050" y="1285"/>
                    </a:lnTo>
                    <a:cubicBezTo>
                      <a:pt x="2234" y="673"/>
                      <a:pt x="1775" y="0"/>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9329569" y="3918004"/>
                <a:ext cx="97261" cy="127597"/>
              </a:xfrm>
              <a:custGeom>
                <a:avLst/>
                <a:gdLst/>
                <a:ahLst/>
                <a:cxnLst/>
                <a:rect l="l" t="t" r="r" b="b"/>
                <a:pathLst>
                  <a:path w="2847" h="3735" extrusionOk="0">
                    <a:moveTo>
                      <a:pt x="1353" y="1"/>
                    </a:moveTo>
                    <a:cubicBezTo>
                      <a:pt x="614" y="1"/>
                      <a:pt x="31" y="602"/>
                      <a:pt x="1" y="1348"/>
                    </a:cubicBezTo>
                    <a:lnTo>
                      <a:pt x="1" y="3735"/>
                    </a:lnTo>
                    <a:lnTo>
                      <a:pt x="2846" y="3735"/>
                    </a:lnTo>
                    <a:lnTo>
                      <a:pt x="2846" y="1348"/>
                    </a:lnTo>
                    <a:cubicBezTo>
                      <a:pt x="2846" y="767"/>
                      <a:pt x="2479" y="277"/>
                      <a:pt x="1928" y="94"/>
                    </a:cubicBezTo>
                    <a:cubicBezTo>
                      <a:pt x="1775" y="33"/>
                      <a:pt x="1592" y="2"/>
                      <a:pt x="1408" y="2"/>
                    </a:cubicBezTo>
                    <a:cubicBezTo>
                      <a:pt x="1390" y="1"/>
                      <a:pt x="1372" y="1"/>
                      <a:pt x="1353"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9356762" y="3920156"/>
                <a:ext cx="77378" cy="125445"/>
              </a:xfrm>
              <a:custGeom>
                <a:avLst/>
                <a:gdLst/>
                <a:ahLst/>
                <a:cxnLst/>
                <a:rect l="l" t="t" r="r" b="b"/>
                <a:pathLst>
                  <a:path w="2265" h="3672" extrusionOk="0">
                    <a:moveTo>
                      <a:pt x="1132" y="0"/>
                    </a:moveTo>
                    <a:cubicBezTo>
                      <a:pt x="459" y="0"/>
                      <a:pt x="0" y="673"/>
                      <a:pt x="214" y="1285"/>
                    </a:cubicBezTo>
                    <a:lnTo>
                      <a:pt x="214" y="3672"/>
                    </a:lnTo>
                    <a:lnTo>
                      <a:pt x="2050" y="3672"/>
                    </a:lnTo>
                    <a:lnTo>
                      <a:pt x="2050" y="1285"/>
                    </a:lnTo>
                    <a:cubicBezTo>
                      <a:pt x="2264" y="673"/>
                      <a:pt x="1775" y="0"/>
                      <a:pt x="1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8945992" y="3443521"/>
                <a:ext cx="557122" cy="34538"/>
              </a:xfrm>
              <a:custGeom>
                <a:avLst/>
                <a:gdLst/>
                <a:ahLst/>
                <a:cxnLst/>
                <a:rect l="l" t="t" r="r" b="b"/>
                <a:pathLst>
                  <a:path w="16308" h="1011" extrusionOk="0">
                    <a:moveTo>
                      <a:pt x="0" y="1"/>
                    </a:moveTo>
                    <a:lnTo>
                      <a:pt x="0" y="1010"/>
                    </a:lnTo>
                    <a:lnTo>
                      <a:pt x="16308" y="1010"/>
                    </a:lnTo>
                    <a:lnTo>
                      <a:pt x="16308" y="1"/>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9022277" y="3315992"/>
                <a:ext cx="96202" cy="127563"/>
              </a:xfrm>
              <a:custGeom>
                <a:avLst/>
                <a:gdLst/>
                <a:ahLst/>
                <a:cxnLst/>
                <a:rect l="l" t="t" r="r" b="b"/>
                <a:pathLst>
                  <a:path w="2816" h="3734" extrusionOk="0">
                    <a:moveTo>
                      <a:pt x="1408" y="1"/>
                    </a:moveTo>
                    <a:cubicBezTo>
                      <a:pt x="643" y="1"/>
                      <a:pt x="1" y="582"/>
                      <a:pt x="1" y="1378"/>
                    </a:cubicBezTo>
                    <a:lnTo>
                      <a:pt x="1" y="3734"/>
                    </a:lnTo>
                    <a:lnTo>
                      <a:pt x="2815" y="3734"/>
                    </a:lnTo>
                    <a:lnTo>
                      <a:pt x="2815" y="1378"/>
                    </a:lnTo>
                    <a:cubicBezTo>
                      <a:pt x="2815" y="796"/>
                      <a:pt x="2448" y="276"/>
                      <a:pt x="1898" y="93"/>
                    </a:cubicBezTo>
                    <a:cubicBezTo>
                      <a:pt x="1745" y="32"/>
                      <a:pt x="1592" y="1"/>
                      <a:pt x="1408"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9049470" y="3319135"/>
                <a:ext cx="76319" cy="124420"/>
              </a:xfrm>
              <a:custGeom>
                <a:avLst/>
                <a:gdLst/>
                <a:ahLst/>
                <a:cxnLst/>
                <a:rect l="l" t="t" r="r" b="b"/>
                <a:pathLst>
                  <a:path w="2234" h="3642" extrusionOk="0">
                    <a:moveTo>
                      <a:pt x="1102" y="1"/>
                    </a:moveTo>
                    <a:cubicBezTo>
                      <a:pt x="459" y="1"/>
                      <a:pt x="0" y="643"/>
                      <a:pt x="214" y="1286"/>
                    </a:cubicBezTo>
                    <a:lnTo>
                      <a:pt x="214" y="3642"/>
                    </a:lnTo>
                    <a:lnTo>
                      <a:pt x="2019" y="3642"/>
                    </a:lnTo>
                    <a:lnTo>
                      <a:pt x="2019" y="1286"/>
                    </a:lnTo>
                    <a:lnTo>
                      <a:pt x="2050" y="1286"/>
                    </a:lnTo>
                    <a:cubicBezTo>
                      <a:pt x="2234" y="643"/>
                      <a:pt x="1775" y="1"/>
                      <a:pt x="1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9329569" y="3315992"/>
                <a:ext cx="97261" cy="127563"/>
              </a:xfrm>
              <a:custGeom>
                <a:avLst/>
                <a:gdLst/>
                <a:ahLst/>
                <a:cxnLst/>
                <a:rect l="l" t="t" r="r" b="b"/>
                <a:pathLst>
                  <a:path w="2847" h="3734" extrusionOk="0">
                    <a:moveTo>
                      <a:pt x="1408" y="1"/>
                    </a:moveTo>
                    <a:cubicBezTo>
                      <a:pt x="643" y="1"/>
                      <a:pt x="31" y="582"/>
                      <a:pt x="1" y="1378"/>
                    </a:cubicBezTo>
                    <a:lnTo>
                      <a:pt x="1" y="3734"/>
                    </a:lnTo>
                    <a:lnTo>
                      <a:pt x="2846" y="3734"/>
                    </a:lnTo>
                    <a:lnTo>
                      <a:pt x="2846" y="1378"/>
                    </a:lnTo>
                    <a:cubicBezTo>
                      <a:pt x="2846" y="796"/>
                      <a:pt x="2479" y="276"/>
                      <a:pt x="1928" y="93"/>
                    </a:cubicBezTo>
                    <a:cubicBezTo>
                      <a:pt x="1775" y="32"/>
                      <a:pt x="1592" y="1"/>
                      <a:pt x="1408"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356762" y="3319135"/>
                <a:ext cx="77378" cy="124420"/>
              </a:xfrm>
              <a:custGeom>
                <a:avLst/>
                <a:gdLst/>
                <a:ahLst/>
                <a:cxnLst/>
                <a:rect l="l" t="t" r="r" b="b"/>
                <a:pathLst>
                  <a:path w="2265" h="3642" extrusionOk="0">
                    <a:moveTo>
                      <a:pt x="1132" y="1"/>
                    </a:moveTo>
                    <a:cubicBezTo>
                      <a:pt x="459" y="1"/>
                      <a:pt x="0" y="643"/>
                      <a:pt x="214" y="1286"/>
                    </a:cubicBezTo>
                    <a:lnTo>
                      <a:pt x="214" y="3642"/>
                    </a:lnTo>
                    <a:lnTo>
                      <a:pt x="2050" y="3642"/>
                    </a:lnTo>
                    <a:lnTo>
                      <a:pt x="2050" y="1286"/>
                    </a:lnTo>
                    <a:cubicBezTo>
                      <a:pt x="2264" y="643"/>
                      <a:pt x="1775" y="1"/>
                      <a:pt x="1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8872816" y="3677671"/>
                <a:ext cx="703474" cy="74235"/>
              </a:xfrm>
              <a:custGeom>
                <a:avLst/>
                <a:gdLst/>
                <a:ahLst/>
                <a:cxnLst/>
                <a:rect l="l" t="t" r="r" b="b"/>
                <a:pathLst>
                  <a:path w="20592" h="2173" extrusionOk="0">
                    <a:moveTo>
                      <a:pt x="0" y="0"/>
                    </a:moveTo>
                    <a:lnTo>
                      <a:pt x="0" y="2172"/>
                    </a:lnTo>
                    <a:lnTo>
                      <a:pt x="20591" y="2172"/>
                    </a:lnTo>
                    <a:lnTo>
                      <a:pt x="20591" y="0"/>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8872816" y="3051575"/>
                <a:ext cx="703474" cy="74235"/>
              </a:xfrm>
              <a:custGeom>
                <a:avLst/>
                <a:gdLst/>
                <a:ahLst/>
                <a:cxnLst/>
                <a:rect l="l" t="t" r="r" b="b"/>
                <a:pathLst>
                  <a:path w="20592" h="2173" extrusionOk="0">
                    <a:moveTo>
                      <a:pt x="0" y="0"/>
                    </a:moveTo>
                    <a:lnTo>
                      <a:pt x="0" y="2172"/>
                    </a:lnTo>
                    <a:lnTo>
                      <a:pt x="20591" y="2172"/>
                    </a:lnTo>
                    <a:lnTo>
                      <a:pt x="205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0"/>
            <p:cNvGrpSpPr/>
            <p:nvPr/>
          </p:nvGrpSpPr>
          <p:grpSpPr>
            <a:xfrm>
              <a:off x="5137497" y="4044542"/>
              <a:ext cx="892636" cy="1102765"/>
              <a:chOff x="5057753" y="4044542"/>
              <a:chExt cx="892636" cy="1102765"/>
            </a:xfrm>
          </p:grpSpPr>
          <p:sp>
            <p:nvSpPr>
              <p:cNvPr id="382" name="Google Shape;382;p30"/>
              <p:cNvSpPr/>
              <p:nvPr/>
            </p:nvSpPr>
            <p:spPr>
              <a:xfrm>
                <a:off x="5080750" y="4397409"/>
                <a:ext cx="846649" cy="749864"/>
              </a:xfrm>
              <a:custGeom>
                <a:avLst/>
                <a:gdLst/>
                <a:ahLst/>
                <a:cxnLst/>
                <a:rect l="l" t="t" r="r" b="b"/>
                <a:pathLst>
                  <a:path w="24783" h="31147" extrusionOk="0">
                    <a:moveTo>
                      <a:pt x="0" y="0"/>
                    </a:moveTo>
                    <a:lnTo>
                      <a:pt x="0" y="31147"/>
                    </a:lnTo>
                    <a:lnTo>
                      <a:pt x="24783" y="31147"/>
                    </a:lnTo>
                    <a:lnTo>
                      <a:pt x="24783" y="0"/>
                    </a:lnTo>
                    <a:close/>
                  </a:path>
                </a:pathLst>
              </a:custGeom>
              <a:solidFill>
                <a:srgbClr val="267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30"/>
              <p:cNvGrpSpPr/>
              <p:nvPr/>
            </p:nvGrpSpPr>
            <p:grpSpPr>
              <a:xfrm>
                <a:off x="5057753" y="4044542"/>
                <a:ext cx="892636" cy="1102765"/>
                <a:chOff x="5057753" y="4044542"/>
                <a:chExt cx="892636" cy="1102765"/>
              </a:xfrm>
            </p:grpSpPr>
            <p:sp>
              <p:nvSpPr>
                <p:cNvPr id="384" name="Google Shape;384;p30"/>
                <p:cNvSpPr/>
                <p:nvPr/>
              </p:nvSpPr>
              <p:spPr>
                <a:xfrm>
                  <a:off x="5057753" y="4044542"/>
                  <a:ext cx="892632" cy="279108"/>
                </a:xfrm>
                <a:custGeom>
                  <a:avLst/>
                  <a:gdLst/>
                  <a:ahLst/>
                  <a:cxnLst/>
                  <a:rect l="l" t="t" r="r" b="b"/>
                  <a:pathLst>
                    <a:path w="26129" h="8170" extrusionOk="0">
                      <a:moveTo>
                        <a:pt x="3916" y="0"/>
                      </a:moveTo>
                      <a:lnTo>
                        <a:pt x="3213" y="1499"/>
                      </a:lnTo>
                      <a:lnTo>
                        <a:pt x="3060" y="1805"/>
                      </a:lnTo>
                      <a:lnTo>
                        <a:pt x="3060" y="1836"/>
                      </a:lnTo>
                      <a:lnTo>
                        <a:pt x="2907" y="2142"/>
                      </a:lnTo>
                      <a:lnTo>
                        <a:pt x="2081" y="3825"/>
                      </a:lnTo>
                      <a:lnTo>
                        <a:pt x="1928" y="4131"/>
                      </a:lnTo>
                      <a:lnTo>
                        <a:pt x="1928" y="4192"/>
                      </a:lnTo>
                      <a:lnTo>
                        <a:pt x="1775" y="4498"/>
                      </a:lnTo>
                      <a:lnTo>
                        <a:pt x="765" y="6548"/>
                      </a:lnTo>
                      <a:lnTo>
                        <a:pt x="643" y="6823"/>
                      </a:lnTo>
                      <a:lnTo>
                        <a:pt x="0" y="8169"/>
                      </a:lnTo>
                      <a:lnTo>
                        <a:pt x="26129" y="8169"/>
                      </a:lnTo>
                      <a:lnTo>
                        <a:pt x="25486" y="6823"/>
                      </a:lnTo>
                      <a:lnTo>
                        <a:pt x="25333" y="6548"/>
                      </a:lnTo>
                      <a:lnTo>
                        <a:pt x="24354" y="4467"/>
                      </a:lnTo>
                      <a:lnTo>
                        <a:pt x="24201" y="4192"/>
                      </a:lnTo>
                      <a:lnTo>
                        <a:pt x="24201" y="4131"/>
                      </a:lnTo>
                      <a:lnTo>
                        <a:pt x="24048" y="3825"/>
                      </a:lnTo>
                      <a:lnTo>
                        <a:pt x="23222" y="2142"/>
                      </a:lnTo>
                      <a:lnTo>
                        <a:pt x="23069" y="1836"/>
                      </a:lnTo>
                      <a:lnTo>
                        <a:pt x="23069" y="1805"/>
                      </a:lnTo>
                      <a:lnTo>
                        <a:pt x="22916" y="1499"/>
                      </a:lnTo>
                      <a:lnTo>
                        <a:pt x="221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5080750" y="4391525"/>
                  <a:ext cx="846649" cy="755782"/>
                </a:xfrm>
                <a:custGeom>
                  <a:avLst/>
                  <a:gdLst/>
                  <a:ahLst/>
                  <a:cxnLst/>
                  <a:rect l="l" t="t" r="r" b="b"/>
                  <a:pathLst>
                    <a:path w="24783" h="31147" extrusionOk="0">
                      <a:moveTo>
                        <a:pt x="0" y="0"/>
                      </a:moveTo>
                      <a:lnTo>
                        <a:pt x="0" y="31147"/>
                      </a:lnTo>
                      <a:lnTo>
                        <a:pt x="1408" y="31147"/>
                      </a:lnTo>
                      <a:lnTo>
                        <a:pt x="1408" y="1193"/>
                      </a:lnTo>
                      <a:lnTo>
                        <a:pt x="24783" y="1193"/>
                      </a:lnTo>
                      <a:lnTo>
                        <a:pt x="247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5128811" y="4626705"/>
                  <a:ext cx="750516" cy="34538"/>
                </a:xfrm>
                <a:custGeom>
                  <a:avLst/>
                  <a:gdLst/>
                  <a:ahLst/>
                  <a:cxnLst/>
                  <a:rect l="l" t="t" r="r" b="b"/>
                  <a:pathLst>
                    <a:path w="21969" h="1011" extrusionOk="0">
                      <a:moveTo>
                        <a:pt x="1" y="1"/>
                      </a:moveTo>
                      <a:lnTo>
                        <a:pt x="1" y="1011"/>
                      </a:lnTo>
                      <a:lnTo>
                        <a:pt x="21968" y="1011"/>
                      </a:lnTo>
                      <a:lnTo>
                        <a:pt x="21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5201987" y="4504437"/>
                  <a:ext cx="93059" cy="123361"/>
                </a:xfrm>
                <a:custGeom>
                  <a:avLst/>
                  <a:gdLst/>
                  <a:ahLst/>
                  <a:cxnLst/>
                  <a:rect l="l" t="t" r="r" b="b"/>
                  <a:pathLst>
                    <a:path w="2724" h="3611" extrusionOk="0">
                      <a:moveTo>
                        <a:pt x="1377" y="0"/>
                      </a:moveTo>
                      <a:cubicBezTo>
                        <a:pt x="643" y="0"/>
                        <a:pt x="31" y="582"/>
                        <a:pt x="0" y="1316"/>
                      </a:cubicBezTo>
                      <a:lnTo>
                        <a:pt x="0" y="3611"/>
                      </a:lnTo>
                      <a:lnTo>
                        <a:pt x="2723" y="3611"/>
                      </a:lnTo>
                      <a:lnTo>
                        <a:pt x="2723" y="1316"/>
                      </a:lnTo>
                      <a:cubicBezTo>
                        <a:pt x="2723" y="765"/>
                        <a:pt x="2356" y="276"/>
                        <a:pt x="1867" y="92"/>
                      </a:cubicBezTo>
                      <a:cubicBezTo>
                        <a:pt x="1683" y="31"/>
                        <a:pt x="1530" y="0"/>
                        <a:pt x="1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5234373" y="4507580"/>
                  <a:ext cx="60673" cy="120218"/>
                </a:xfrm>
                <a:custGeom>
                  <a:avLst/>
                  <a:gdLst/>
                  <a:ahLst/>
                  <a:cxnLst/>
                  <a:rect l="l" t="t" r="r" b="b"/>
                  <a:pathLst>
                    <a:path w="1776" h="3519" extrusionOk="0">
                      <a:moveTo>
                        <a:pt x="888" y="0"/>
                      </a:moveTo>
                      <a:cubicBezTo>
                        <a:pt x="368" y="184"/>
                        <a:pt x="1" y="673"/>
                        <a:pt x="1" y="1224"/>
                      </a:cubicBezTo>
                      <a:lnTo>
                        <a:pt x="1" y="3519"/>
                      </a:lnTo>
                      <a:lnTo>
                        <a:pt x="1775" y="3519"/>
                      </a:lnTo>
                      <a:lnTo>
                        <a:pt x="1775" y="1224"/>
                      </a:lnTo>
                      <a:cubicBezTo>
                        <a:pt x="1775" y="673"/>
                        <a:pt x="1408" y="184"/>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5713092" y="4504437"/>
                  <a:ext cx="93059" cy="123361"/>
                </a:xfrm>
                <a:custGeom>
                  <a:avLst/>
                  <a:gdLst/>
                  <a:ahLst/>
                  <a:cxnLst/>
                  <a:rect l="l" t="t" r="r" b="b"/>
                  <a:pathLst>
                    <a:path w="2724" h="3611" extrusionOk="0">
                      <a:moveTo>
                        <a:pt x="1377" y="0"/>
                      </a:moveTo>
                      <a:cubicBezTo>
                        <a:pt x="613" y="0"/>
                        <a:pt x="1" y="582"/>
                        <a:pt x="1" y="1316"/>
                      </a:cubicBezTo>
                      <a:lnTo>
                        <a:pt x="1" y="3611"/>
                      </a:lnTo>
                      <a:lnTo>
                        <a:pt x="2724" y="3611"/>
                      </a:lnTo>
                      <a:lnTo>
                        <a:pt x="2724" y="1316"/>
                      </a:lnTo>
                      <a:cubicBezTo>
                        <a:pt x="2724" y="765"/>
                        <a:pt x="2357" y="276"/>
                        <a:pt x="1836" y="92"/>
                      </a:cubicBezTo>
                      <a:cubicBezTo>
                        <a:pt x="1683" y="31"/>
                        <a:pt x="1530" y="0"/>
                        <a:pt x="1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745512" y="4507580"/>
                  <a:ext cx="60638" cy="120218"/>
                </a:xfrm>
                <a:custGeom>
                  <a:avLst/>
                  <a:gdLst/>
                  <a:ahLst/>
                  <a:cxnLst/>
                  <a:rect l="l" t="t" r="r" b="b"/>
                  <a:pathLst>
                    <a:path w="1775" h="3519" extrusionOk="0">
                      <a:moveTo>
                        <a:pt x="887" y="0"/>
                      </a:moveTo>
                      <a:cubicBezTo>
                        <a:pt x="367" y="184"/>
                        <a:pt x="31" y="673"/>
                        <a:pt x="0" y="1224"/>
                      </a:cubicBezTo>
                      <a:lnTo>
                        <a:pt x="0" y="3519"/>
                      </a:lnTo>
                      <a:lnTo>
                        <a:pt x="1775" y="3519"/>
                      </a:lnTo>
                      <a:lnTo>
                        <a:pt x="1775" y="1224"/>
                      </a:lnTo>
                      <a:cubicBezTo>
                        <a:pt x="1775" y="673"/>
                        <a:pt x="1408" y="184"/>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5455985" y="4504437"/>
                  <a:ext cx="93059" cy="123361"/>
                </a:xfrm>
                <a:custGeom>
                  <a:avLst/>
                  <a:gdLst/>
                  <a:ahLst/>
                  <a:cxnLst/>
                  <a:rect l="l" t="t" r="r" b="b"/>
                  <a:pathLst>
                    <a:path w="2724" h="3611" extrusionOk="0">
                      <a:moveTo>
                        <a:pt x="1377" y="0"/>
                      </a:moveTo>
                      <a:cubicBezTo>
                        <a:pt x="612" y="0"/>
                        <a:pt x="0" y="582"/>
                        <a:pt x="0" y="1316"/>
                      </a:cubicBezTo>
                      <a:lnTo>
                        <a:pt x="0" y="3611"/>
                      </a:lnTo>
                      <a:lnTo>
                        <a:pt x="2723" y="3611"/>
                      </a:lnTo>
                      <a:lnTo>
                        <a:pt x="2723" y="1316"/>
                      </a:lnTo>
                      <a:cubicBezTo>
                        <a:pt x="2723" y="765"/>
                        <a:pt x="2356" y="276"/>
                        <a:pt x="1836" y="92"/>
                      </a:cubicBezTo>
                      <a:cubicBezTo>
                        <a:pt x="1683" y="31"/>
                        <a:pt x="1530" y="0"/>
                        <a:pt x="1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5488371" y="4507580"/>
                  <a:ext cx="60673" cy="120218"/>
                </a:xfrm>
                <a:custGeom>
                  <a:avLst/>
                  <a:gdLst/>
                  <a:ahLst/>
                  <a:cxnLst/>
                  <a:rect l="l" t="t" r="r" b="b"/>
                  <a:pathLst>
                    <a:path w="1776" h="3519" extrusionOk="0">
                      <a:moveTo>
                        <a:pt x="888" y="0"/>
                      </a:moveTo>
                      <a:cubicBezTo>
                        <a:pt x="368" y="184"/>
                        <a:pt x="1" y="673"/>
                        <a:pt x="1" y="1224"/>
                      </a:cubicBezTo>
                      <a:lnTo>
                        <a:pt x="1" y="3519"/>
                      </a:lnTo>
                      <a:lnTo>
                        <a:pt x="1775" y="3519"/>
                      </a:lnTo>
                      <a:lnTo>
                        <a:pt x="1775" y="1224"/>
                      </a:lnTo>
                      <a:cubicBezTo>
                        <a:pt x="1775" y="673"/>
                        <a:pt x="1408" y="184"/>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5201987" y="5023878"/>
                  <a:ext cx="93059" cy="123395"/>
                </a:xfrm>
                <a:custGeom>
                  <a:avLst/>
                  <a:gdLst/>
                  <a:ahLst/>
                  <a:cxnLst/>
                  <a:rect l="l" t="t" r="r" b="b"/>
                  <a:pathLst>
                    <a:path w="2724" h="3612" extrusionOk="0">
                      <a:moveTo>
                        <a:pt x="1377" y="1"/>
                      </a:moveTo>
                      <a:cubicBezTo>
                        <a:pt x="643" y="1"/>
                        <a:pt x="31" y="582"/>
                        <a:pt x="0" y="1316"/>
                      </a:cubicBezTo>
                      <a:lnTo>
                        <a:pt x="0" y="3611"/>
                      </a:lnTo>
                      <a:lnTo>
                        <a:pt x="2723" y="3611"/>
                      </a:lnTo>
                      <a:lnTo>
                        <a:pt x="2723" y="1316"/>
                      </a:lnTo>
                      <a:cubicBezTo>
                        <a:pt x="2723" y="766"/>
                        <a:pt x="2356" y="276"/>
                        <a:pt x="1867" y="93"/>
                      </a:cubicBezTo>
                      <a:cubicBezTo>
                        <a:pt x="1683" y="31"/>
                        <a:pt x="1530" y="1"/>
                        <a:pt x="1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5234373" y="5027021"/>
                  <a:ext cx="60673" cy="120252"/>
                </a:xfrm>
                <a:custGeom>
                  <a:avLst/>
                  <a:gdLst/>
                  <a:ahLst/>
                  <a:cxnLst/>
                  <a:rect l="l" t="t" r="r" b="b"/>
                  <a:pathLst>
                    <a:path w="1776" h="3520" extrusionOk="0">
                      <a:moveTo>
                        <a:pt x="888" y="1"/>
                      </a:moveTo>
                      <a:cubicBezTo>
                        <a:pt x="368" y="184"/>
                        <a:pt x="1" y="674"/>
                        <a:pt x="1" y="1224"/>
                      </a:cubicBezTo>
                      <a:lnTo>
                        <a:pt x="1" y="3519"/>
                      </a:lnTo>
                      <a:lnTo>
                        <a:pt x="1775" y="3519"/>
                      </a:lnTo>
                      <a:lnTo>
                        <a:pt x="1775" y="1224"/>
                      </a:lnTo>
                      <a:cubicBezTo>
                        <a:pt x="1775" y="674"/>
                        <a:pt x="1408" y="184"/>
                        <a:pt x="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5713092" y="5023844"/>
                  <a:ext cx="93059" cy="123429"/>
                </a:xfrm>
                <a:custGeom>
                  <a:avLst/>
                  <a:gdLst/>
                  <a:ahLst/>
                  <a:cxnLst/>
                  <a:rect l="l" t="t" r="r" b="b"/>
                  <a:pathLst>
                    <a:path w="2724" h="3613" extrusionOk="0">
                      <a:moveTo>
                        <a:pt x="1323" y="1"/>
                      </a:moveTo>
                      <a:cubicBezTo>
                        <a:pt x="583" y="1"/>
                        <a:pt x="1" y="601"/>
                        <a:pt x="1" y="1317"/>
                      </a:cubicBezTo>
                      <a:lnTo>
                        <a:pt x="1" y="3612"/>
                      </a:lnTo>
                      <a:lnTo>
                        <a:pt x="2724" y="3612"/>
                      </a:lnTo>
                      <a:lnTo>
                        <a:pt x="2724" y="1317"/>
                      </a:lnTo>
                      <a:cubicBezTo>
                        <a:pt x="2724" y="767"/>
                        <a:pt x="2357" y="277"/>
                        <a:pt x="1836" y="94"/>
                      </a:cubicBezTo>
                      <a:cubicBezTo>
                        <a:pt x="1683" y="32"/>
                        <a:pt x="1530" y="2"/>
                        <a:pt x="1377" y="2"/>
                      </a:cubicBezTo>
                      <a:cubicBezTo>
                        <a:pt x="1359" y="1"/>
                        <a:pt x="1341" y="1"/>
                        <a:pt x="1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5745512" y="5027021"/>
                  <a:ext cx="60638" cy="120252"/>
                </a:xfrm>
                <a:custGeom>
                  <a:avLst/>
                  <a:gdLst/>
                  <a:ahLst/>
                  <a:cxnLst/>
                  <a:rect l="l" t="t" r="r" b="b"/>
                  <a:pathLst>
                    <a:path w="1775" h="3520" extrusionOk="0">
                      <a:moveTo>
                        <a:pt x="918" y="1"/>
                      </a:moveTo>
                      <a:cubicBezTo>
                        <a:pt x="398" y="154"/>
                        <a:pt x="31" y="643"/>
                        <a:pt x="0" y="1224"/>
                      </a:cubicBezTo>
                      <a:lnTo>
                        <a:pt x="0" y="3519"/>
                      </a:lnTo>
                      <a:lnTo>
                        <a:pt x="1775" y="3519"/>
                      </a:lnTo>
                      <a:lnTo>
                        <a:pt x="1775" y="1224"/>
                      </a:lnTo>
                      <a:cubicBezTo>
                        <a:pt x="1775" y="674"/>
                        <a:pt x="1438" y="184"/>
                        <a:pt x="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5455985" y="5023844"/>
                  <a:ext cx="93059" cy="123429"/>
                </a:xfrm>
                <a:custGeom>
                  <a:avLst/>
                  <a:gdLst/>
                  <a:ahLst/>
                  <a:cxnLst/>
                  <a:rect l="l" t="t" r="r" b="b"/>
                  <a:pathLst>
                    <a:path w="2724" h="3613" extrusionOk="0">
                      <a:moveTo>
                        <a:pt x="1319" y="1"/>
                      </a:moveTo>
                      <a:cubicBezTo>
                        <a:pt x="582" y="1"/>
                        <a:pt x="0" y="572"/>
                        <a:pt x="0" y="1317"/>
                      </a:cubicBezTo>
                      <a:lnTo>
                        <a:pt x="0" y="3612"/>
                      </a:lnTo>
                      <a:lnTo>
                        <a:pt x="2723" y="3612"/>
                      </a:lnTo>
                      <a:lnTo>
                        <a:pt x="2723" y="1317"/>
                      </a:lnTo>
                      <a:cubicBezTo>
                        <a:pt x="2723" y="767"/>
                        <a:pt x="2356" y="277"/>
                        <a:pt x="1836" y="94"/>
                      </a:cubicBezTo>
                      <a:cubicBezTo>
                        <a:pt x="1683" y="32"/>
                        <a:pt x="1530" y="2"/>
                        <a:pt x="1377" y="2"/>
                      </a:cubicBezTo>
                      <a:cubicBezTo>
                        <a:pt x="1358" y="1"/>
                        <a:pt x="1338" y="1"/>
                        <a:pt x="1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5488371" y="5027021"/>
                  <a:ext cx="60673" cy="120252"/>
                </a:xfrm>
                <a:custGeom>
                  <a:avLst/>
                  <a:gdLst/>
                  <a:ahLst/>
                  <a:cxnLst/>
                  <a:rect l="l" t="t" r="r" b="b"/>
                  <a:pathLst>
                    <a:path w="1776" h="3520" extrusionOk="0">
                      <a:moveTo>
                        <a:pt x="888" y="1"/>
                      </a:moveTo>
                      <a:cubicBezTo>
                        <a:pt x="368" y="184"/>
                        <a:pt x="1" y="674"/>
                        <a:pt x="1" y="1224"/>
                      </a:cubicBezTo>
                      <a:lnTo>
                        <a:pt x="1" y="3519"/>
                      </a:lnTo>
                      <a:lnTo>
                        <a:pt x="1775" y="3519"/>
                      </a:lnTo>
                      <a:lnTo>
                        <a:pt x="1775" y="1224"/>
                      </a:lnTo>
                      <a:cubicBezTo>
                        <a:pt x="1775" y="674"/>
                        <a:pt x="1408" y="184"/>
                        <a:pt x="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5080750" y="4852475"/>
                  <a:ext cx="869638" cy="72151"/>
                </a:xfrm>
                <a:custGeom>
                  <a:avLst/>
                  <a:gdLst/>
                  <a:ahLst/>
                  <a:cxnLst/>
                  <a:rect l="l" t="t" r="r" b="b"/>
                  <a:pathLst>
                    <a:path w="26129" h="2112" extrusionOk="0">
                      <a:moveTo>
                        <a:pt x="0" y="1"/>
                      </a:moveTo>
                      <a:lnTo>
                        <a:pt x="0" y="2112"/>
                      </a:lnTo>
                      <a:lnTo>
                        <a:pt x="26129" y="2112"/>
                      </a:lnTo>
                      <a:lnTo>
                        <a:pt x="26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5057753" y="4323615"/>
                  <a:ext cx="892632" cy="71092"/>
                </a:xfrm>
                <a:custGeom>
                  <a:avLst/>
                  <a:gdLst/>
                  <a:ahLst/>
                  <a:cxnLst/>
                  <a:rect l="l" t="t" r="r" b="b"/>
                  <a:pathLst>
                    <a:path w="26129" h="2081" extrusionOk="0">
                      <a:moveTo>
                        <a:pt x="0" y="0"/>
                      </a:moveTo>
                      <a:lnTo>
                        <a:pt x="0" y="2081"/>
                      </a:lnTo>
                      <a:lnTo>
                        <a:pt x="26129" y="2081"/>
                      </a:lnTo>
                      <a:lnTo>
                        <a:pt x="26129" y="0"/>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5079685" y="4044542"/>
                  <a:ext cx="849792" cy="279108"/>
                </a:xfrm>
                <a:custGeom>
                  <a:avLst/>
                  <a:gdLst/>
                  <a:ahLst/>
                  <a:cxnLst/>
                  <a:rect l="l" t="t" r="r" b="b"/>
                  <a:pathLst>
                    <a:path w="24875" h="8170" extrusionOk="0">
                      <a:moveTo>
                        <a:pt x="4468" y="2019"/>
                      </a:moveTo>
                      <a:lnTo>
                        <a:pt x="5477" y="4069"/>
                      </a:lnTo>
                      <a:lnTo>
                        <a:pt x="4468" y="6150"/>
                      </a:lnTo>
                      <a:lnTo>
                        <a:pt x="3489" y="4069"/>
                      </a:lnTo>
                      <a:lnTo>
                        <a:pt x="4468" y="2019"/>
                      </a:lnTo>
                      <a:close/>
                      <a:moveTo>
                        <a:pt x="6762" y="2050"/>
                      </a:moveTo>
                      <a:lnTo>
                        <a:pt x="7741" y="4100"/>
                      </a:lnTo>
                      <a:lnTo>
                        <a:pt x="6732" y="6150"/>
                      </a:lnTo>
                      <a:lnTo>
                        <a:pt x="5753" y="4069"/>
                      </a:lnTo>
                      <a:lnTo>
                        <a:pt x="6762" y="2050"/>
                      </a:lnTo>
                      <a:close/>
                      <a:moveTo>
                        <a:pt x="9026" y="2019"/>
                      </a:moveTo>
                      <a:lnTo>
                        <a:pt x="10005" y="4069"/>
                      </a:lnTo>
                      <a:lnTo>
                        <a:pt x="9026" y="6150"/>
                      </a:lnTo>
                      <a:lnTo>
                        <a:pt x="8017" y="4069"/>
                      </a:lnTo>
                      <a:lnTo>
                        <a:pt x="9026" y="2019"/>
                      </a:lnTo>
                      <a:close/>
                      <a:moveTo>
                        <a:pt x="11290" y="2050"/>
                      </a:moveTo>
                      <a:lnTo>
                        <a:pt x="12270" y="4100"/>
                      </a:lnTo>
                      <a:lnTo>
                        <a:pt x="11290" y="6150"/>
                      </a:lnTo>
                      <a:lnTo>
                        <a:pt x="10281" y="4069"/>
                      </a:lnTo>
                      <a:lnTo>
                        <a:pt x="11290" y="2050"/>
                      </a:lnTo>
                      <a:close/>
                      <a:moveTo>
                        <a:pt x="13555" y="2019"/>
                      </a:moveTo>
                      <a:lnTo>
                        <a:pt x="14534" y="4069"/>
                      </a:lnTo>
                      <a:lnTo>
                        <a:pt x="13555" y="6150"/>
                      </a:lnTo>
                      <a:lnTo>
                        <a:pt x="12545" y="4069"/>
                      </a:lnTo>
                      <a:lnTo>
                        <a:pt x="13555" y="2019"/>
                      </a:lnTo>
                      <a:close/>
                      <a:moveTo>
                        <a:pt x="15819" y="2050"/>
                      </a:moveTo>
                      <a:lnTo>
                        <a:pt x="16828" y="4100"/>
                      </a:lnTo>
                      <a:lnTo>
                        <a:pt x="15819" y="6150"/>
                      </a:lnTo>
                      <a:lnTo>
                        <a:pt x="14840" y="4069"/>
                      </a:lnTo>
                      <a:lnTo>
                        <a:pt x="15819" y="2050"/>
                      </a:lnTo>
                      <a:close/>
                      <a:moveTo>
                        <a:pt x="18083" y="2050"/>
                      </a:moveTo>
                      <a:lnTo>
                        <a:pt x="19092" y="4100"/>
                      </a:lnTo>
                      <a:lnTo>
                        <a:pt x="18083" y="6150"/>
                      </a:lnTo>
                      <a:lnTo>
                        <a:pt x="17104" y="4069"/>
                      </a:lnTo>
                      <a:lnTo>
                        <a:pt x="18083" y="2050"/>
                      </a:lnTo>
                      <a:close/>
                      <a:moveTo>
                        <a:pt x="20347" y="2019"/>
                      </a:moveTo>
                      <a:lnTo>
                        <a:pt x="21356" y="4069"/>
                      </a:lnTo>
                      <a:lnTo>
                        <a:pt x="20347" y="6150"/>
                      </a:lnTo>
                      <a:lnTo>
                        <a:pt x="19368" y="4069"/>
                      </a:lnTo>
                      <a:lnTo>
                        <a:pt x="20347" y="2019"/>
                      </a:lnTo>
                      <a:close/>
                      <a:moveTo>
                        <a:pt x="154" y="6548"/>
                      </a:moveTo>
                      <a:lnTo>
                        <a:pt x="1" y="6823"/>
                      </a:lnTo>
                      <a:lnTo>
                        <a:pt x="643" y="8169"/>
                      </a:lnTo>
                      <a:lnTo>
                        <a:pt x="919" y="8169"/>
                      </a:lnTo>
                      <a:lnTo>
                        <a:pt x="154" y="6548"/>
                      </a:lnTo>
                      <a:close/>
                      <a:moveTo>
                        <a:pt x="3519" y="0"/>
                      </a:moveTo>
                      <a:lnTo>
                        <a:pt x="4345" y="1744"/>
                      </a:lnTo>
                      <a:lnTo>
                        <a:pt x="3366" y="3794"/>
                      </a:lnTo>
                      <a:lnTo>
                        <a:pt x="2418" y="1836"/>
                      </a:lnTo>
                      <a:lnTo>
                        <a:pt x="2265" y="2142"/>
                      </a:lnTo>
                      <a:lnTo>
                        <a:pt x="3213" y="4069"/>
                      </a:lnTo>
                      <a:lnTo>
                        <a:pt x="2204" y="6150"/>
                      </a:lnTo>
                      <a:lnTo>
                        <a:pt x="1286" y="4192"/>
                      </a:lnTo>
                      <a:lnTo>
                        <a:pt x="1133" y="4498"/>
                      </a:lnTo>
                      <a:lnTo>
                        <a:pt x="2081" y="6425"/>
                      </a:lnTo>
                      <a:lnTo>
                        <a:pt x="1224" y="8169"/>
                      </a:lnTo>
                      <a:lnTo>
                        <a:pt x="1530" y="8169"/>
                      </a:lnTo>
                      <a:lnTo>
                        <a:pt x="2204" y="6701"/>
                      </a:lnTo>
                      <a:lnTo>
                        <a:pt x="2907" y="8169"/>
                      </a:lnTo>
                      <a:lnTo>
                        <a:pt x="3213" y="8169"/>
                      </a:lnTo>
                      <a:lnTo>
                        <a:pt x="2357" y="6425"/>
                      </a:lnTo>
                      <a:lnTo>
                        <a:pt x="3366" y="4375"/>
                      </a:lnTo>
                      <a:lnTo>
                        <a:pt x="4345" y="6425"/>
                      </a:lnTo>
                      <a:lnTo>
                        <a:pt x="3519" y="8169"/>
                      </a:lnTo>
                      <a:lnTo>
                        <a:pt x="3795" y="8169"/>
                      </a:lnTo>
                      <a:lnTo>
                        <a:pt x="4468" y="6701"/>
                      </a:lnTo>
                      <a:lnTo>
                        <a:pt x="5171" y="8169"/>
                      </a:lnTo>
                      <a:lnTo>
                        <a:pt x="5447" y="8169"/>
                      </a:lnTo>
                      <a:lnTo>
                        <a:pt x="4621" y="6425"/>
                      </a:lnTo>
                      <a:lnTo>
                        <a:pt x="5630" y="4375"/>
                      </a:lnTo>
                      <a:lnTo>
                        <a:pt x="6609" y="6425"/>
                      </a:lnTo>
                      <a:lnTo>
                        <a:pt x="5783" y="8169"/>
                      </a:lnTo>
                      <a:lnTo>
                        <a:pt x="6059" y="8169"/>
                      </a:lnTo>
                      <a:lnTo>
                        <a:pt x="6732" y="6701"/>
                      </a:lnTo>
                      <a:lnTo>
                        <a:pt x="7435" y="8169"/>
                      </a:lnTo>
                      <a:lnTo>
                        <a:pt x="7711" y="8169"/>
                      </a:lnTo>
                      <a:lnTo>
                        <a:pt x="6885" y="6425"/>
                      </a:lnTo>
                      <a:lnTo>
                        <a:pt x="7894" y="4375"/>
                      </a:lnTo>
                      <a:lnTo>
                        <a:pt x="8873" y="6425"/>
                      </a:lnTo>
                      <a:lnTo>
                        <a:pt x="8047" y="8169"/>
                      </a:lnTo>
                      <a:lnTo>
                        <a:pt x="8323" y="8169"/>
                      </a:lnTo>
                      <a:lnTo>
                        <a:pt x="9026" y="6701"/>
                      </a:lnTo>
                      <a:lnTo>
                        <a:pt x="9699" y="8169"/>
                      </a:lnTo>
                      <a:lnTo>
                        <a:pt x="9975" y="8169"/>
                      </a:lnTo>
                      <a:lnTo>
                        <a:pt x="9149" y="6425"/>
                      </a:lnTo>
                      <a:lnTo>
                        <a:pt x="10158" y="4375"/>
                      </a:lnTo>
                      <a:lnTo>
                        <a:pt x="11137" y="6425"/>
                      </a:lnTo>
                      <a:lnTo>
                        <a:pt x="10311" y="8169"/>
                      </a:lnTo>
                      <a:lnTo>
                        <a:pt x="10587" y="8169"/>
                      </a:lnTo>
                      <a:lnTo>
                        <a:pt x="11290" y="6701"/>
                      </a:lnTo>
                      <a:lnTo>
                        <a:pt x="11994" y="8169"/>
                      </a:lnTo>
                      <a:lnTo>
                        <a:pt x="12270" y="8169"/>
                      </a:lnTo>
                      <a:lnTo>
                        <a:pt x="11443" y="6425"/>
                      </a:lnTo>
                      <a:lnTo>
                        <a:pt x="12453" y="4375"/>
                      </a:lnTo>
                      <a:lnTo>
                        <a:pt x="13432" y="6425"/>
                      </a:lnTo>
                      <a:lnTo>
                        <a:pt x="12575" y="8169"/>
                      </a:lnTo>
                      <a:lnTo>
                        <a:pt x="12851" y="8169"/>
                      </a:lnTo>
                      <a:lnTo>
                        <a:pt x="13555" y="6701"/>
                      </a:lnTo>
                      <a:lnTo>
                        <a:pt x="14258" y="8169"/>
                      </a:lnTo>
                      <a:lnTo>
                        <a:pt x="14534" y="8169"/>
                      </a:lnTo>
                      <a:lnTo>
                        <a:pt x="13708" y="6425"/>
                      </a:lnTo>
                      <a:lnTo>
                        <a:pt x="14687" y="4375"/>
                      </a:lnTo>
                      <a:lnTo>
                        <a:pt x="15666" y="6425"/>
                      </a:lnTo>
                      <a:lnTo>
                        <a:pt x="14840" y="8169"/>
                      </a:lnTo>
                      <a:lnTo>
                        <a:pt x="15146" y="8169"/>
                      </a:lnTo>
                      <a:lnTo>
                        <a:pt x="15819" y="6731"/>
                      </a:lnTo>
                      <a:lnTo>
                        <a:pt x="16522" y="8169"/>
                      </a:lnTo>
                      <a:lnTo>
                        <a:pt x="16798" y="8169"/>
                      </a:lnTo>
                      <a:lnTo>
                        <a:pt x="15972" y="6425"/>
                      </a:lnTo>
                      <a:lnTo>
                        <a:pt x="16981" y="4375"/>
                      </a:lnTo>
                      <a:lnTo>
                        <a:pt x="17960" y="6425"/>
                      </a:lnTo>
                      <a:lnTo>
                        <a:pt x="17104" y="8169"/>
                      </a:lnTo>
                      <a:lnTo>
                        <a:pt x="17410" y="8169"/>
                      </a:lnTo>
                      <a:lnTo>
                        <a:pt x="18083" y="6701"/>
                      </a:lnTo>
                      <a:lnTo>
                        <a:pt x="18786" y="8169"/>
                      </a:lnTo>
                      <a:lnTo>
                        <a:pt x="19062" y="8169"/>
                      </a:lnTo>
                      <a:lnTo>
                        <a:pt x="18236" y="6425"/>
                      </a:lnTo>
                      <a:lnTo>
                        <a:pt x="19215" y="4375"/>
                      </a:lnTo>
                      <a:lnTo>
                        <a:pt x="20224" y="6425"/>
                      </a:lnTo>
                      <a:lnTo>
                        <a:pt x="19398" y="8169"/>
                      </a:lnTo>
                      <a:lnTo>
                        <a:pt x="19674" y="8169"/>
                      </a:lnTo>
                      <a:lnTo>
                        <a:pt x="20347" y="6701"/>
                      </a:lnTo>
                      <a:lnTo>
                        <a:pt x="21051" y="8169"/>
                      </a:lnTo>
                      <a:lnTo>
                        <a:pt x="21326" y="8169"/>
                      </a:lnTo>
                      <a:lnTo>
                        <a:pt x="20500" y="6425"/>
                      </a:lnTo>
                      <a:lnTo>
                        <a:pt x="21509" y="4375"/>
                      </a:lnTo>
                      <a:lnTo>
                        <a:pt x="22488" y="6425"/>
                      </a:lnTo>
                      <a:lnTo>
                        <a:pt x="21662" y="8169"/>
                      </a:lnTo>
                      <a:lnTo>
                        <a:pt x="21938" y="8169"/>
                      </a:lnTo>
                      <a:lnTo>
                        <a:pt x="22641" y="6701"/>
                      </a:lnTo>
                      <a:lnTo>
                        <a:pt x="23315" y="8169"/>
                      </a:lnTo>
                      <a:lnTo>
                        <a:pt x="23590" y="8169"/>
                      </a:lnTo>
                      <a:lnTo>
                        <a:pt x="22764" y="6425"/>
                      </a:lnTo>
                      <a:lnTo>
                        <a:pt x="23712" y="4467"/>
                      </a:lnTo>
                      <a:lnTo>
                        <a:pt x="23559" y="4192"/>
                      </a:lnTo>
                      <a:lnTo>
                        <a:pt x="22641" y="6150"/>
                      </a:lnTo>
                      <a:lnTo>
                        <a:pt x="21632" y="4069"/>
                      </a:lnTo>
                      <a:lnTo>
                        <a:pt x="22580" y="2142"/>
                      </a:lnTo>
                      <a:lnTo>
                        <a:pt x="22427" y="1836"/>
                      </a:lnTo>
                      <a:lnTo>
                        <a:pt x="21509" y="3794"/>
                      </a:lnTo>
                      <a:lnTo>
                        <a:pt x="20500" y="1744"/>
                      </a:lnTo>
                      <a:lnTo>
                        <a:pt x="21326" y="0"/>
                      </a:lnTo>
                      <a:lnTo>
                        <a:pt x="21051" y="0"/>
                      </a:lnTo>
                      <a:lnTo>
                        <a:pt x="20347" y="1438"/>
                      </a:lnTo>
                      <a:lnTo>
                        <a:pt x="19674" y="0"/>
                      </a:lnTo>
                      <a:lnTo>
                        <a:pt x="19398" y="0"/>
                      </a:lnTo>
                      <a:lnTo>
                        <a:pt x="20224" y="1744"/>
                      </a:lnTo>
                      <a:lnTo>
                        <a:pt x="19215" y="3794"/>
                      </a:lnTo>
                      <a:lnTo>
                        <a:pt x="18236" y="1744"/>
                      </a:lnTo>
                      <a:lnTo>
                        <a:pt x="19062" y="0"/>
                      </a:lnTo>
                      <a:lnTo>
                        <a:pt x="18786" y="0"/>
                      </a:lnTo>
                      <a:lnTo>
                        <a:pt x="18083" y="1438"/>
                      </a:lnTo>
                      <a:lnTo>
                        <a:pt x="17379" y="0"/>
                      </a:lnTo>
                      <a:lnTo>
                        <a:pt x="17104" y="0"/>
                      </a:lnTo>
                      <a:lnTo>
                        <a:pt x="17960" y="1744"/>
                      </a:lnTo>
                      <a:lnTo>
                        <a:pt x="16981" y="3794"/>
                      </a:lnTo>
                      <a:lnTo>
                        <a:pt x="15972" y="1744"/>
                      </a:lnTo>
                      <a:lnTo>
                        <a:pt x="16798" y="0"/>
                      </a:lnTo>
                      <a:lnTo>
                        <a:pt x="16522" y="0"/>
                      </a:lnTo>
                      <a:lnTo>
                        <a:pt x="15819" y="1438"/>
                      </a:lnTo>
                      <a:lnTo>
                        <a:pt x="15146" y="0"/>
                      </a:lnTo>
                      <a:lnTo>
                        <a:pt x="14840" y="0"/>
                      </a:lnTo>
                      <a:lnTo>
                        <a:pt x="15696" y="1744"/>
                      </a:lnTo>
                      <a:lnTo>
                        <a:pt x="14687" y="3794"/>
                      </a:lnTo>
                      <a:lnTo>
                        <a:pt x="13677" y="1744"/>
                      </a:lnTo>
                      <a:lnTo>
                        <a:pt x="14503" y="0"/>
                      </a:lnTo>
                      <a:lnTo>
                        <a:pt x="14228" y="0"/>
                      </a:lnTo>
                      <a:lnTo>
                        <a:pt x="13555" y="1438"/>
                      </a:lnTo>
                      <a:lnTo>
                        <a:pt x="12851" y="0"/>
                      </a:lnTo>
                      <a:lnTo>
                        <a:pt x="12575" y="0"/>
                      </a:lnTo>
                      <a:lnTo>
                        <a:pt x="13402" y="1744"/>
                      </a:lnTo>
                      <a:lnTo>
                        <a:pt x="12392" y="3794"/>
                      </a:lnTo>
                      <a:lnTo>
                        <a:pt x="11413" y="1744"/>
                      </a:lnTo>
                      <a:lnTo>
                        <a:pt x="12239" y="0"/>
                      </a:lnTo>
                      <a:lnTo>
                        <a:pt x="11994" y="0"/>
                      </a:lnTo>
                      <a:lnTo>
                        <a:pt x="11290" y="1438"/>
                      </a:lnTo>
                      <a:lnTo>
                        <a:pt x="10617" y="0"/>
                      </a:lnTo>
                      <a:lnTo>
                        <a:pt x="10311" y="0"/>
                      </a:lnTo>
                      <a:lnTo>
                        <a:pt x="11137" y="1744"/>
                      </a:lnTo>
                      <a:lnTo>
                        <a:pt x="10158" y="3794"/>
                      </a:lnTo>
                      <a:lnTo>
                        <a:pt x="9149" y="1744"/>
                      </a:lnTo>
                      <a:lnTo>
                        <a:pt x="10005" y="0"/>
                      </a:lnTo>
                      <a:lnTo>
                        <a:pt x="9699" y="0"/>
                      </a:lnTo>
                      <a:lnTo>
                        <a:pt x="8996" y="1438"/>
                      </a:lnTo>
                      <a:lnTo>
                        <a:pt x="8323" y="0"/>
                      </a:lnTo>
                      <a:lnTo>
                        <a:pt x="8047" y="0"/>
                      </a:lnTo>
                      <a:lnTo>
                        <a:pt x="8873" y="1744"/>
                      </a:lnTo>
                      <a:lnTo>
                        <a:pt x="7894" y="3794"/>
                      </a:lnTo>
                      <a:lnTo>
                        <a:pt x="6885" y="1744"/>
                      </a:lnTo>
                      <a:lnTo>
                        <a:pt x="7711" y="0"/>
                      </a:lnTo>
                      <a:lnTo>
                        <a:pt x="7435" y="0"/>
                      </a:lnTo>
                      <a:lnTo>
                        <a:pt x="6762" y="1438"/>
                      </a:lnTo>
                      <a:lnTo>
                        <a:pt x="6059" y="0"/>
                      </a:lnTo>
                      <a:lnTo>
                        <a:pt x="5783" y="0"/>
                      </a:lnTo>
                      <a:lnTo>
                        <a:pt x="6609" y="1744"/>
                      </a:lnTo>
                      <a:lnTo>
                        <a:pt x="5630" y="3794"/>
                      </a:lnTo>
                      <a:lnTo>
                        <a:pt x="4621" y="1744"/>
                      </a:lnTo>
                      <a:lnTo>
                        <a:pt x="5447" y="0"/>
                      </a:lnTo>
                      <a:lnTo>
                        <a:pt x="5171" y="0"/>
                      </a:lnTo>
                      <a:lnTo>
                        <a:pt x="4468" y="1438"/>
                      </a:lnTo>
                      <a:lnTo>
                        <a:pt x="3795" y="0"/>
                      </a:lnTo>
                      <a:close/>
                      <a:moveTo>
                        <a:pt x="24691" y="6548"/>
                      </a:moveTo>
                      <a:lnTo>
                        <a:pt x="23926" y="8169"/>
                      </a:lnTo>
                      <a:lnTo>
                        <a:pt x="24232" y="8169"/>
                      </a:lnTo>
                      <a:lnTo>
                        <a:pt x="24875" y="6823"/>
                      </a:lnTo>
                      <a:lnTo>
                        <a:pt x="24691" y="6548"/>
                      </a:lnTo>
                      <a:close/>
                    </a:path>
                  </a:pathLst>
                </a:custGeom>
                <a:solidFill>
                  <a:srgbClr val="154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2" name="Google Shape;402;p30"/>
            <p:cNvGrpSpPr/>
            <p:nvPr/>
          </p:nvGrpSpPr>
          <p:grpSpPr>
            <a:xfrm>
              <a:off x="5873323" y="3586730"/>
              <a:ext cx="1029590" cy="1560557"/>
              <a:chOff x="5793579" y="3586730"/>
              <a:chExt cx="1029590" cy="1560557"/>
            </a:xfrm>
          </p:grpSpPr>
          <p:grpSp>
            <p:nvGrpSpPr>
              <p:cNvPr id="403" name="Google Shape;403;p30"/>
              <p:cNvGrpSpPr/>
              <p:nvPr/>
            </p:nvGrpSpPr>
            <p:grpSpPr>
              <a:xfrm>
                <a:off x="5793579" y="3586730"/>
                <a:ext cx="1029589" cy="1560557"/>
                <a:chOff x="5793579" y="3586730"/>
                <a:chExt cx="1029589" cy="1560557"/>
              </a:xfrm>
            </p:grpSpPr>
            <p:sp>
              <p:nvSpPr>
                <p:cNvPr id="404" name="Google Shape;404;p30"/>
                <p:cNvSpPr/>
                <p:nvPr/>
              </p:nvSpPr>
              <p:spPr>
                <a:xfrm>
                  <a:off x="5793579" y="3586730"/>
                  <a:ext cx="1029589" cy="320923"/>
                </a:xfrm>
                <a:custGeom>
                  <a:avLst/>
                  <a:gdLst/>
                  <a:ahLst/>
                  <a:cxnLst/>
                  <a:rect l="l" t="t" r="r" b="b"/>
                  <a:pathLst>
                    <a:path w="30138" h="9394" extrusionOk="0">
                      <a:moveTo>
                        <a:pt x="4529" y="0"/>
                      </a:moveTo>
                      <a:lnTo>
                        <a:pt x="3703" y="1714"/>
                      </a:lnTo>
                      <a:lnTo>
                        <a:pt x="3519" y="2081"/>
                      </a:lnTo>
                      <a:lnTo>
                        <a:pt x="3519" y="2111"/>
                      </a:lnTo>
                      <a:lnTo>
                        <a:pt x="3366" y="2448"/>
                      </a:lnTo>
                      <a:lnTo>
                        <a:pt x="2418" y="4406"/>
                      </a:lnTo>
                      <a:lnTo>
                        <a:pt x="2234" y="4773"/>
                      </a:lnTo>
                      <a:lnTo>
                        <a:pt x="2203" y="4834"/>
                      </a:lnTo>
                      <a:lnTo>
                        <a:pt x="2050" y="5171"/>
                      </a:lnTo>
                      <a:lnTo>
                        <a:pt x="888" y="7527"/>
                      </a:lnTo>
                      <a:lnTo>
                        <a:pt x="735" y="7863"/>
                      </a:lnTo>
                      <a:lnTo>
                        <a:pt x="1" y="9393"/>
                      </a:lnTo>
                      <a:lnTo>
                        <a:pt x="30137" y="9393"/>
                      </a:lnTo>
                      <a:lnTo>
                        <a:pt x="29403" y="7863"/>
                      </a:lnTo>
                      <a:lnTo>
                        <a:pt x="29250" y="7527"/>
                      </a:lnTo>
                      <a:lnTo>
                        <a:pt x="28087" y="5171"/>
                      </a:lnTo>
                      <a:lnTo>
                        <a:pt x="27934" y="4834"/>
                      </a:lnTo>
                      <a:lnTo>
                        <a:pt x="27904" y="4773"/>
                      </a:lnTo>
                      <a:lnTo>
                        <a:pt x="27720" y="4406"/>
                      </a:lnTo>
                      <a:lnTo>
                        <a:pt x="26802" y="2448"/>
                      </a:lnTo>
                      <a:lnTo>
                        <a:pt x="26619" y="2111"/>
                      </a:lnTo>
                      <a:lnTo>
                        <a:pt x="26619" y="2081"/>
                      </a:lnTo>
                      <a:lnTo>
                        <a:pt x="26435" y="1714"/>
                      </a:lnTo>
                      <a:lnTo>
                        <a:pt x="25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5819725" y="3989125"/>
                  <a:ext cx="977321" cy="1158161"/>
                </a:xfrm>
                <a:custGeom>
                  <a:avLst/>
                  <a:gdLst/>
                  <a:ahLst/>
                  <a:cxnLst/>
                  <a:rect l="l" t="t" r="r" b="b"/>
                  <a:pathLst>
                    <a:path w="28608" h="35951" extrusionOk="0">
                      <a:moveTo>
                        <a:pt x="0" y="1"/>
                      </a:moveTo>
                      <a:lnTo>
                        <a:pt x="0" y="35951"/>
                      </a:lnTo>
                      <a:lnTo>
                        <a:pt x="28607" y="35951"/>
                      </a:lnTo>
                      <a:lnTo>
                        <a:pt x="28607" y="1"/>
                      </a:lnTo>
                      <a:close/>
                    </a:path>
                  </a:pathLst>
                </a:custGeom>
                <a:solidFill>
                  <a:srgbClr val="267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5819725" y="3989125"/>
                  <a:ext cx="977321" cy="1158161"/>
                </a:xfrm>
                <a:custGeom>
                  <a:avLst/>
                  <a:gdLst/>
                  <a:ahLst/>
                  <a:cxnLst/>
                  <a:rect l="l" t="t" r="r" b="b"/>
                  <a:pathLst>
                    <a:path w="28608" h="35951" extrusionOk="0">
                      <a:moveTo>
                        <a:pt x="0" y="1"/>
                      </a:moveTo>
                      <a:lnTo>
                        <a:pt x="0" y="35951"/>
                      </a:lnTo>
                      <a:lnTo>
                        <a:pt x="1500" y="35951"/>
                      </a:lnTo>
                      <a:lnTo>
                        <a:pt x="1500" y="949"/>
                      </a:lnTo>
                      <a:lnTo>
                        <a:pt x="28607" y="949"/>
                      </a:lnTo>
                      <a:lnTo>
                        <a:pt x="28607" y="1"/>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5850000" y="4258800"/>
                  <a:ext cx="891643" cy="38706"/>
                </a:xfrm>
                <a:custGeom>
                  <a:avLst/>
                  <a:gdLst/>
                  <a:ahLst/>
                  <a:cxnLst/>
                  <a:rect l="l" t="t" r="r" b="b"/>
                  <a:pathLst>
                    <a:path w="25365" h="1133" extrusionOk="0">
                      <a:moveTo>
                        <a:pt x="1" y="0"/>
                      </a:moveTo>
                      <a:lnTo>
                        <a:pt x="1" y="1132"/>
                      </a:lnTo>
                      <a:lnTo>
                        <a:pt x="25365" y="1132"/>
                      </a:lnTo>
                      <a:lnTo>
                        <a:pt x="25365" y="0"/>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5959780" y="4116625"/>
                  <a:ext cx="107680" cy="142218"/>
                </a:xfrm>
                <a:custGeom>
                  <a:avLst/>
                  <a:gdLst/>
                  <a:ahLst/>
                  <a:cxnLst/>
                  <a:rect l="l" t="t" r="r" b="b"/>
                  <a:pathLst>
                    <a:path w="3152" h="4163" extrusionOk="0">
                      <a:moveTo>
                        <a:pt x="1536" y="0"/>
                      </a:moveTo>
                      <a:cubicBezTo>
                        <a:pt x="675" y="0"/>
                        <a:pt x="0" y="692"/>
                        <a:pt x="0" y="1531"/>
                      </a:cubicBezTo>
                      <a:lnTo>
                        <a:pt x="0" y="4162"/>
                      </a:lnTo>
                      <a:lnTo>
                        <a:pt x="3152" y="4162"/>
                      </a:lnTo>
                      <a:lnTo>
                        <a:pt x="3152" y="1531"/>
                      </a:lnTo>
                      <a:cubicBezTo>
                        <a:pt x="3152" y="889"/>
                        <a:pt x="2754" y="307"/>
                        <a:pt x="2142" y="93"/>
                      </a:cubicBezTo>
                      <a:cubicBezTo>
                        <a:pt x="1958" y="32"/>
                        <a:pt x="1775" y="1"/>
                        <a:pt x="1591" y="1"/>
                      </a:cubicBezTo>
                      <a:cubicBezTo>
                        <a:pt x="1573" y="1"/>
                        <a:pt x="1554" y="0"/>
                        <a:pt x="1536" y="0"/>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5997393" y="4120827"/>
                  <a:ext cx="70067" cy="138017"/>
                </a:xfrm>
                <a:custGeom>
                  <a:avLst/>
                  <a:gdLst/>
                  <a:ahLst/>
                  <a:cxnLst/>
                  <a:rect l="l" t="t" r="r" b="b"/>
                  <a:pathLst>
                    <a:path w="2051" h="4040" extrusionOk="0">
                      <a:moveTo>
                        <a:pt x="1041" y="1"/>
                      </a:moveTo>
                      <a:cubicBezTo>
                        <a:pt x="429" y="215"/>
                        <a:pt x="31" y="766"/>
                        <a:pt x="1" y="1408"/>
                      </a:cubicBezTo>
                      <a:lnTo>
                        <a:pt x="1" y="4039"/>
                      </a:lnTo>
                      <a:lnTo>
                        <a:pt x="2051" y="4039"/>
                      </a:lnTo>
                      <a:lnTo>
                        <a:pt x="2051" y="1408"/>
                      </a:lnTo>
                      <a:cubicBezTo>
                        <a:pt x="2051" y="766"/>
                        <a:pt x="1622" y="215"/>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6549288" y="4116625"/>
                  <a:ext cx="107680" cy="142218"/>
                </a:xfrm>
                <a:custGeom>
                  <a:avLst/>
                  <a:gdLst/>
                  <a:ahLst/>
                  <a:cxnLst/>
                  <a:rect l="l" t="t" r="r" b="b"/>
                  <a:pathLst>
                    <a:path w="3152" h="4163" extrusionOk="0">
                      <a:moveTo>
                        <a:pt x="1537" y="0"/>
                      </a:moveTo>
                      <a:cubicBezTo>
                        <a:pt x="704" y="0"/>
                        <a:pt x="0" y="692"/>
                        <a:pt x="0" y="1531"/>
                      </a:cubicBezTo>
                      <a:lnTo>
                        <a:pt x="0" y="4162"/>
                      </a:lnTo>
                      <a:lnTo>
                        <a:pt x="3152" y="4162"/>
                      </a:lnTo>
                      <a:lnTo>
                        <a:pt x="3152" y="1531"/>
                      </a:lnTo>
                      <a:cubicBezTo>
                        <a:pt x="3152" y="889"/>
                        <a:pt x="2754" y="307"/>
                        <a:pt x="2142" y="93"/>
                      </a:cubicBezTo>
                      <a:cubicBezTo>
                        <a:pt x="1958" y="32"/>
                        <a:pt x="1775" y="1"/>
                        <a:pt x="1591" y="1"/>
                      </a:cubicBezTo>
                      <a:cubicBezTo>
                        <a:pt x="1573" y="1"/>
                        <a:pt x="1555" y="0"/>
                        <a:pt x="1537" y="0"/>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6587960" y="4120827"/>
                  <a:ext cx="69008" cy="138017"/>
                </a:xfrm>
                <a:custGeom>
                  <a:avLst/>
                  <a:gdLst/>
                  <a:ahLst/>
                  <a:cxnLst/>
                  <a:rect l="l" t="t" r="r" b="b"/>
                  <a:pathLst>
                    <a:path w="2020" h="4040" extrusionOk="0">
                      <a:moveTo>
                        <a:pt x="1010" y="1"/>
                      </a:moveTo>
                      <a:cubicBezTo>
                        <a:pt x="398" y="215"/>
                        <a:pt x="0" y="766"/>
                        <a:pt x="0" y="1408"/>
                      </a:cubicBezTo>
                      <a:lnTo>
                        <a:pt x="0" y="4039"/>
                      </a:lnTo>
                      <a:lnTo>
                        <a:pt x="2020" y="4039"/>
                      </a:lnTo>
                      <a:lnTo>
                        <a:pt x="2020" y="1408"/>
                      </a:lnTo>
                      <a:cubicBezTo>
                        <a:pt x="2020" y="766"/>
                        <a:pt x="1622" y="215"/>
                        <a:pt x="1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6252450" y="4116625"/>
                  <a:ext cx="107680" cy="142218"/>
                </a:xfrm>
                <a:custGeom>
                  <a:avLst/>
                  <a:gdLst/>
                  <a:ahLst/>
                  <a:cxnLst/>
                  <a:rect l="l" t="t" r="r" b="b"/>
                  <a:pathLst>
                    <a:path w="3152" h="4163" extrusionOk="0">
                      <a:moveTo>
                        <a:pt x="1535" y="0"/>
                      </a:moveTo>
                      <a:cubicBezTo>
                        <a:pt x="674" y="0"/>
                        <a:pt x="0" y="692"/>
                        <a:pt x="0" y="1531"/>
                      </a:cubicBezTo>
                      <a:lnTo>
                        <a:pt x="0" y="4162"/>
                      </a:lnTo>
                      <a:lnTo>
                        <a:pt x="3151" y="4162"/>
                      </a:lnTo>
                      <a:lnTo>
                        <a:pt x="3151" y="1531"/>
                      </a:lnTo>
                      <a:cubicBezTo>
                        <a:pt x="3151" y="889"/>
                        <a:pt x="2754" y="307"/>
                        <a:pt x="2142" y="93"/>
                      </a:cubicBezTo>
                      <a:cubicBezTo>
                        <a:pt x="1958" y="32"/>
                        <a:pt x="1775" y="1"/>
                        <a:pt x="1591" y="1"/>
                      </a:cubicBezTo>
                      <a:cubicBezTo>
                        <a:pt x="1572" y="1"/>
                        <a:pt x="1554" y="0"/>
                        <a:pt x="1535" y="0"/>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6290063" y="4120827"/>
                  <a:ext cx="70067" cy="138017"/>
                </a:xfrm>
                <a:custGeom>
                  <a:avLst/>
                  <a:gdLst/>
                  <a:ahLst/>
                  <a:cxnLst/>
                  <a:rect l="l" t="t" r="r" b="b"/>
                  <a:pathLst>
                    <a:path w="2051" h="4040" extrusionOk="0">
                      <a:moveTo>
                        <a:pt x="1041" y="1"/>
                      </a:moveTo>
                      <a:cubicBezTo>
                        <a:pt x="429" y="215"/>
                        <a:pt x="31" y="766"/>
                        <a:pt x="0" y="1408"/>
                      </a:cubicBezTo>
                      <a:lnTo>
                        <a:pt x="0" y="4039"/>
                      </a:lnTo>
                      <a:lnTo>
                        <a:pt x="2050" y="4039"/>
                      </a:lnTo>
                      <a:lnTo>
                        <a:pt x="2050" y="1408"/>
                      </a:lnTo>
                      <a:cubicBezTo>
                        <a:pt x="2050" y="766"/>
                        <a:pt x="1653" y="215"/>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5850000" y="4927743"/>
                  <a:ext cx="891643" cy="38706"/>
                </a:xfrm>
                <a:custGeom>
                  <a:avLst/>
                  <a:gdLst/>
                  <a:ahLst/>
                  <a:cxnLst/>
                  <a:rect l="l" t="t" r="r" b="b"/>
                  <a:pathLst>
                    <a:path w="25365" h="1133" extrusionOk="0">
                      <a:moveTo>
                        <a:pt x="1" y="0"/>
                      </a:moveTo>
                      <a:lnTo>
                        <a:pt x="1" y="1133"/>
                      </a:lnTo>
                      <a:lnTo>
                        <a:pt x="25365" y="1133"/>
                      </a:lnTo>
                      <a:lnTo>
                        <a:pt x="25365" y="0"/>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5959780" y="4785561"/>
                  <a:ext cx="107680" cy="142218"/>
                </a:xfrm>
                <a:custGeom>
                  <a:avLst/>
                  <a:gdLst/>
                  <a:ahLst/>
                  <a:cxnLst/>
                  <a:rect l="l" t="t" r="r" b="b"/>
                  <a:pathLst>
                    <a:path w="3152" h="4163" extrusionOk="0">
                      <a:moveTo>
                        <a:pt x="1536" y="1"/>
                      </a:moveTo>
                      <a:cubicBezTo>
                        <a:pt x="675" y="1"/>
                        <a:pt x="0" y="693"/>
                        <a:pt x="0" y="1531"/>
                      </a:cubicBezTo>
                      <a:lnTo>
                        <a:pt x="0" y="4162"/>
                      </a:lnTo>
                      <a:lnTo>
                        <a:pt x="3152" y="4162"/>
                      </a:lnTo>
                      <a:lnTo>
                        <a:pt x="3152" y="1531"/>
                      </a:lnTo>
                      <a:cubicBezTo>
                        <a:pt x="3152" y="889"/>
                        <a:pt x="2754" y="307"/>
                        <a:pt x="2142" y="93"/>
                      </a:cubicBezTo>
                      <a:cubicBezTo>
                        <a:pt x="1958" y="32"/>
                        <a:pt x="1775" y="1"/>
                        <a:pt x="1591" y="1"/>
                      </a:cubicBezTo>
                      <a:cubicBezTo>
                        <a:pt x="1573" y="1"/>
                        <a:pt x="1554" y="1"/>
                        <a:pt x="1536"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5997393" y="4789763"/>
                  <a:ext cx="70067" cy="138017"/>
                </a:xfrm>
                <a:custGeom>
                  <a:avLst/>
                  <a:gdLst/>
                  <a:ahLst/>
                  <a:cxnLst/>
                  <a:rect l="l" t="t" r="r" b="b"/>
                  <a:pathLst>
                    <a:path w="2051" h="4040" extrusionOk="0">
                      <a:moveTo>
                        <a:pt x="1041" y="1"/>
                      </a:moveTo>
                      <a:cubicBezTo>
                        <a:pt x="429" y="215"/>
                        <a:pt x="31" y="766"/>
                        <a:pt x="1" y="1408"/>
                      </a:cubicBezTo>
                      <a:lnTo>
                        <a:pt x="1" y="4039"/>
                      </a:lnTo>
                      <a:lnTo>
                        <a:pt x="2051" y="4039"/>
                      </a:lnTo>
                      <a:lnTo>
                        <a:pt x="2051" y="1408"/>
                      </a:lnTo>
                      <a:cubicBezTo>
                        <a:pt x="2051" y="766"/>
                        <a:pt x="1622" y="215"/>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6549288" y="4785561"/>
                  <a:ext cx="107680" cy="142218"/>
                </a:xfrm>
                <a:custGeom>
                  <a:avLst/>
                  <a:gdLst/>
                  <a:ahLst/>
                  <a:cxnLst/>
                  <a:rect l="l" t="t" r="r" b="b"/>
                  <a:pathLst>
                    <a:path w="3152" h="4163" extrusionOk="0">
                      <a:moveTo>
                        <a:pt x="1537" y="1"/>
                      </a:moveTo>
                      <a:cubicBezTo>
                        <a:pt x="704" y="1"/>
                        <a:pt x="0" y="693"/>
                        <a:pt x="0" y="1531"/>
                      </a:cubicBezTo>
                      <a:lnTo>
                        <a:pt x="0" y="4162"/>
                      </a:lnTo>
                      <a:lnTo>
                        <a:pt x="3152" y="4162"/>
                      </a:lnTo>
                      <a:lnTo>
                        <a:pt x="3152" y="1531"/>
                      </a:lnTo>
                      <a:cubicBezTo>
                        <a:pt x="3152" y="889"/>
                        <a:pt x="2754" y="307"/>
                        <a:pt x="2142" y="93"/>
                      </a:cubicBezTo>
                      <a:cubicBezTo>
                        <a:pt x="1958" y="32"/>
                        <a:pt x="1775" y="1"/>
                        <a:pt x="1591" y="1"/>
                      </a:cubicBezTo>
                      <a:cubicBezTo>
                        <a:pt x="1573" y="1"/>
                        <a:pt x="1555" y="1"/>
                        <a:pt x="1537"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6587960" y="4789763"/>
                  <a:ext cx="69008" cy="138017"/>
                </a:xfrm>
                <a:custGeom>
                  <a:avLst/>
                  <a:gdLst/>
                  <a:ahLst/>
                  <a:cxnLst/>
                  <a:rect l="l" t="t" r="r" b="b"/>
                  <a:pathLst>
                    <a:path w="2020" h="4040" extrusionOk="0">
                      <a:moveTo>
                        <a:pt x="1010" y="1"/>
                      </a:moveTo>
                      <a:cubicBezTo>
                        <a:pt x="398" y="215"/>
                        <a:pt x="0" y="766"/>
                        <a:pt x="0" y="1408"/>
                      </a:cubicBezTo>
                      <a:lnTo>
                        <a:pt x="0" y="4039"/>
                      </a:lnTo>
                      <a:lnTo>
                        <a:pt x="2020" y="4039"/>
                      </a:lnTo>
                      <a:lnTo>
                        <a:pt x="2020" y="1408"/>
                      </a:lnTo>
                      <a:cubicBezTo>
                        <a:pt x="2020" y="766"/>
                        <a:pt x="1622" y="215"/>
                        <a:pt x="1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6252450" y="4785561"/>
                  <a:ext cx="107680" cy="142218"/>
                </a:xfrm>
                <a:custGeom>
                  <a:avLst/>
                  <a:gdLst/>
                  <a:ahLst/>
                  <a:cxnLst/>
                  <a:rect l="l" t="t" r="r" b="b"/>
                  <a:pathLst>
                    <a:path w="3152" h="4163" extrusionOk="0">
                      <a:moveTo>
                        <a:pt x="1535" y="1"/>
                      </a:moveTo>
                      <a:cubicBezTo>
                        <a:pt x="674" y="1"/>
                        <a:pt x="0" y="693"/>
                        <a:pt x="0" y="1531"/>
                      </a:cubicBezTo>
                      <a:lnTo>
                        <a:pt x="0" y="4162"/>
                      </a:lnTo>
                      <a:lnTo>
                        <a:pt x="3151" y="4162"/>
                      </a:lnTo>
                      <a:lnTo>
                        <a:pt x="3151" y="1531"/>
                      </a:lnTo>
                      <a:cubicBezTo>
                        <a:pt x="3151" y="889"/>
                        <a:pt x="2754" y="307"/>
                        <a:pt x="2142" y="93"/>
                      </a:cubicBezTo>
                      <a:cubicBezTo>
                        <a:pt x="1958" y="32"/>
                        <a:pt x="1775" y="1"/>
                        <a:pt x="1591" y="1"/>
                      </a:cubicBezTo>
                      <a:cubicBezTo>
                        <a:pt x="1572" y="1"/>
                        <a:pt x="1554" y="1"/>
                        <a:pt x="1535"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6290063" y="4789763"/>
                  <a:ext cx="70067" cy="138017"/>
                </a:xfrm>
                <a:custGeom>
                  <a:avLst/>
                  <a:gdLst/>
                  <a:ahLst/>
                  <a:cxnLst/>
                  <a:rect l="l" t="t" r="r" b="b"/>
                  <a:pathLst>
                    <a:path w="2051" h="4040" extrusionOk="0">
                      <a:moveTo>
                        <a:pt x="1041" y="1"/>
                      </a:moveTo>
                      <a:cubicBezTo>
                        <a:pt x="429" y="215"/>
                        <a:pt x="31" y="766"/>
                        <a:pt x="0" y="1408"/>
                      </a:cubicBezTo>
                      <a:lnTo>
                        <a:pt x="0" y="4039"/>
                      </a:lnTo>
                      <a:lnTo>
                        <a:pt x="2050" y="4039"/>
                      </a:lnTo>
                      <a:lnTo>
                        <a:pt x="2050" y="1408"/>
                      </a:lnTo>
                      <a:cubicBezTo>
                        <a:pt x="2050" y="766"/>
                        <a:pt x="1653" y="215"/>
                        <a:pt x="10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5793579" y="3907618"/>
                  <a:ext cx="1029589" cy="83630"/>
                </a:xfrm>
                <a:custGeom>
                  <a:avLst/>
                  <a:gdLst/>
                  <a:ahLst/>
                  <a:cxnLst/>
                  <a:rect l="l" t="t" r="r" b="b"/>
                  <a:pathLst>
                    <a:path w="30138" h="2448" extrusionOk="0">
                      <a:moveTo>
                        <a:pt x="1" y="0"/>
                      </a:moveTo>
                      <a:lnTo>
                        <a:pt x="1" y="2448"/>
                      </a:lnTo>
                      <a:lnTo>
                        <a:pt x="30137" y="2448"/>
                      </a:lnTo>
                      <a:lnTo>
                        <a:pt x="30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5818654" y="3586730"/>
                  <a:ext cx="979405" cy="320923"/>
                </a:xfrm>
                <a:custGeom>
                  <a:avLst/>
                  <a:gdLst/>
                  <a:ahLst/>
                  <a:cxnLst/>
                  <a:rect l="l" t="t" r="r" b="b"/>
                  <a:pathLst>
                    <a:path w="28669" h="9394" extrusionOk="0">
                      <a:moveTo>
                        <a:pt x="5171" y="2325"/>
                      </a:moveTo>
                      <a:lnTo>
                        <a:pt x="6334" y="4712"/>
                      </a:lnTo>
                      <a:lnTo>
                        <a:pt x="5171" y="7068"/>
                      </a:lnTo>
                      <a:lnTo>
                        <a:pt x="4039" y="4712"/>
                      </a:lnTo>
                      <a:lnTo>
                        <a:pt x="5171" y="2325"/>
                      </a:lnTo>
                      <a:close/>
                      <a:moveTo>
                        <a:pt x="7803" y="2325"/>
                      </a:moveTo>
                      <a:lnTo>
                        <a:pt x="8965" y="4712"/>
                      </a:lnTo>
                      <a:lnTo>
                        <a:pt x="7803" y="7068"/>
                      </a:lnTo>
                      <a:lnTo>
                        <a:pt x="6640" y="4712"/>
                      </a:lnTo>
                      <a:lnTo>
                        <a:pt x="7803" y="2325"/>
                      </a:lnTo>
                      <a:close/>
                      <a:moveTo>
                        <a:pt x="10434" y="2325"/>
                      </a:moveTo>
                      <a:lnTo>
                        <a:pt x="11566" y="4712"/>
                      </a:lnTo>
                      <a:lnTo>
                        <a:pt x="10434" y="7068"/>
                      </a:lnTo>
                      <a:lnTo>
                        <a:pt x="9271" y="4712"/>
                      </a:lnTo>
                      <a:lnTo>
                        <a:pt x="10434" y="2325"/>
                      </a:lnTo>
                      <a:close/>
                      <a:moveTo>
                        <a:pt x="13035" y="2325"/>
                      </a:moveTo>
                      <a:lnTo>
                        <a:pt x="14197" y="4712"/>
                      </a:lnTo>
                      <a:lnTo>
                        <a:pt x="13035" y="7068"/>
                      </a:lnTo>
                      <a:lnTo>
                        <a:pt x="11903" y="4712"/>
                      </a:lnTo>
                      <a:lnTo>
                        <a:pt x="13035" y="2325"/>
                      </a:lnTo>
                      <a:close/>
                      <a:moveTo>
                        <a:pt x="15666" y="2325"/>
                      </a:moveTo>
                      <a:lnTo>
                        <a:pt x="16798" y="4712"/>
                      </a:lnTo>
                      <a:lnTo>
                        <a:pt x="15666" y="7068"/>
                      </a:lnTo>
                      <a:lnTo>
                        <a:pt x="14503" y="4712"/>
                      </a:lnTo>
                      <a:lnTo>
                        <a:pt x="15666" y="2325"/>
                      </a:lnTo>
                      <a:close/>
                      <a:moveTo>
                        <a:pt x="18266" y="2325"/>
                      </a:moveTo>
                      <a:lnTo>
                        <a:pt x="19429" y="4712"/>
                      </a:lnTo>
                      <a:lnTo>
                        <a:pt x="18266" y="7068"/>
                      </a:lnTo>
                      <a:lnTo>
                        <a:pt x="17134" y="4712"/>
                      </a:lnTo>
                      <a:lnTo>
                        <a:pt x="18266" y="2325"/>
                      </a:lnTo>
                      <a:close/>
                      <a:moveTo>
                        <a:pt x="20898" y="2325"/>
                      </a:moveTo>
                      <a:lnTo>
                        <a:pt x="22030" y="4712"/>
                      </a:lnTo>
                      <a:lnTo>
                        <a:pt x="20898" y="7068"/>
                      </a:lnTo>
                      <a:lnTo>
                        <a:pt x="19735" y="4712"/>
                      </a:lnTo>
                      <a:lnTo>
                        <a:pt x="20898" y="2325"/>
                      </a:lnTo>
                      <a:close/>
                      <a:moveTo>
                        <a:pt x="23498" y="2325"/>
                      </a:moveTo>
                      <a:lnTo>
                        <a:pt x="24661" y="4712"/>
                      </a:lnTo>
                      <a:lnTo>
                        <a:pt x="23498" y="7068"/>
                      </a:lnTo>
                      <a:lnTo>
                        <a:pt x="22366" y="4712"/>
                      </a:lnTo>
                      <a:lnTo>
                        <a:pt x="23498" y="2325"/>
                      </a:lnTo>
                      <a:close/>
                      <a:moveTo>
                        <a:pt x="184" y="7527"/>
                      </a:moveTo>
                      <a:lnTo>
                        <a:pt x="1" y="7863"/>
                      </a:lnTo>
                      <a:lnTo>
                        <a:pt x="735" y="9393"/>
                      </a:lnTo>
                      <a:lnTo>
                        <a:pt x="1072" y="9393"/>
                      </a:lnTo>
                      <a:lnTo>
                        <a:pt x="184" y="7527"/>
                      </a:lnTo>
                      <a:close/>
                      <a:moveTo>
                        <a:pt x="4039" y="0"/>
                      </a:moveTo>
                      <a:lnTo>
                        <a:pt x="5019" y="1989"/>
                      </a:lnTo>
                      <a:lnTo>
                        <a:pt x="3856" y="4375"/>
                      </a:lnTo>
                      <a:lnTo>
                        <a:pt x="2785" y="2142"/>
                      </a:lnTo>
                      <a:lnTo>
                        <a:pt x="2632" y="2448"/>
                      </a:lnTo>
                      <a:lnTo>
                        <a:pt x="3703" y="4712"/>
                      </a:lnTo>
                      <a:lnTo>
                        <a:pt x="2571" y="7098"/>
                      </a:lnTo>
                      <a:lnTo>
                        <a:pt x="1469" y="4834"/>
                      </a:lnTo>
                      <a:lnTo>
                        <a:pt x="1316" y="5171"/>
                      </a:lnTo>
                      <a:lnTo>
                        <a:pt x="2387" y="7404"/>
                      </a:lnTo>
                      <a:lnTo>
                        <a:pt x="1469" y="9393"/>
                      </a:lnTo>
                      <a:lnTo>
                        <a:pt x="1775" y="9393"/>
                      </a:lnTo>
                      <a:lnTo>
                        <a:pt x="2571" y="7741"/>
                      </a:lnTo>
                      <a:lnTo>
                        <a:pt x="3366" y="9393"/>
                      </a:lnTo>
                      <a:lnTo>
                        <a:pt x="3703" y="9393"/>
                      </a:lnTo>
                      <a:lnTo>
                        <a:pt x="2724" y="7404"/>
                      </a:lnTo>
                      <a:lnTo>
                        <a:pt x="3856" y="5018"/>
                      </a:lnTo>
                      <a:lnTo>
                        <a:pt x="5019" y="7404"/>
                      </a:lnTo>
                      <a:lnTo>
                        <a:pt x="4039" y="9393"/>
                      </a:lnTo>
                      <a:lnTo>
                        <a:pt x="4376" y="9393"/>
                      </a:lnTo>
                      <a:lnTo>
                        <a:pt x="5171" y="7741"/>
                      </a:lnTo>
                      <a:lnTo>
                        <a:pt x="5967" y="9393"/>
                      </a:lnTo>
                      <a:lnTo>
                        <a:pt x="6304" y="9393"/>
                      </a:lnTo>
                      <a:lnTo>
                        <a:pt x="5324" y="7404"/>
                      </a:lnTo>
                      <a:lnTo>
                        <a:pt x="6487" y="5018"/>
                      </a:lnTo>
                      <a:lnTo>
                        <a:pt x="7619" y="7404"/>
                      </a:lnTo>
                      <a:lnTo>
                        <a:pt x="6671" y="9393"/>
                      </a:lnTo>
                      <a:lnTo>
                        <a:pt x="7007" y="9393"/>
                      </a:lnTo>
                      <a:lnTo>
                        <a:pt x="7803" y="7741"/>
                      </a:lnTo>
                      <a:lnTo>
                        <a:pt x="8598" y="9393"/>
                      </a:lnTo>
                      <a:lnTo>
                        <a:pt x="8904" y="9393"/>
                      </a:lnTo>
                      <a:lnTo>
                        <a:pt x="7956" y="7404"/>
                      </a:lnTo>
                      <a:lnTo>
                        <a:pt x="9118" y="5018"/>
                      </a:lnTo>
                      <a:lnTo>
                        <a:pt x="10250" y="7404"/>
                      </a:lnTo>
                      <a:lnTo>
                        <a:pt x="9302" y="9393"/>
                      </a:lnTo>
                      <a:lnTo>
                        <a:pt x="9608" y="9393"/>
                      </a:lnTo>
                      <a:lnTo>
                        <a:pt x="10403" y="7741"/>
                      </a:lnTo>
                      <a:lnTo>
                        <a:pt x="11199" y="9393"/>
                      </a:lnTo>
                      <a:lnTo>
                        <a:pt x="11535" y="9393"/>
                      </a:lnTo>
                      <a:lnTo>
                        <a:pt x="10587" y="7404"/>
                      </a:lnTo>
                      <a:lnTo>
                        <a:pt x="11719" y="5018"/>
                      </a:lnTo>
                      <a:lnTo>
                        <a:pt x="12882" y="7404"/>
                      </a:lnTo>
                      <a:lnTo>
                        <a:pt x="11903" y="9393"/>
                      </a:lnTo>
                      <a:lnTo>
                        <a:pt x="12239" y="9393"/>
                      </a:lnTo>
                      <a:lnTo>
                        <a:pt x="13035" y="7741"/>
                      </a:lnTo>
                      <a:lnTo>
                        <a:pt x="13830" y="9393"/>
                      </a:lnTo>
                      <a:lnTo>
                        <a:pt x="14167" y="9393"/>
                      </a:lnTo>
                      <a:lnTo>
                        <a:pt x="13188" y="7404"/>
                      </a:lnTo>
                      <a:lnTo>
                        <a:pt x="14350" y="5018"/>
                      </a:lnTo>
                      <a:lnTo>
                        <a:pt x="15482" y="7404"/>
                      </a:lnTo>
                      <a:lnTo>
                        <a:pt x="14534" y="9393"/>
                      </a:lnTo>
                      <a:lnTo>
                        <a:pt x="14840" y="9393"/>
                      </a:lnTo>
                      <a:lnTo>
                        <a:pt x="15635" y="7741"/>
                      </a:lnTo>
                      <a:lnTo>
                        <a:pt x="16431" y="9393"/>
                      </a:lnTo>
                      <a:lnTo>
                        <a:pt x="16767" y="9393"/>
                      </a:lnTo>
                      <a:lnTo>
                        <a:pt x="15788" y="7404"/>
                      </a:lnTo>
                      <a:lnTo>
                        <a:pt x="16951" y="5018"/>
                      </a:lnTo>
                      <a:lnTo>
                        <a:pt x="18083" y="7404"/>
                      </a:lnTo>
                      <a:lnTo>
                        <a:pt x="17134" y="9393"/>
                      </a:lnTo>
                      <a:lnTo>
                        <a:pt x="17471" y="9393"/>
                      </a:lnTo>
                      <a:lnTo>
                        <a:pt x="18266" y="7741"/>
                      </a:lnTo>
                      <a:lnTo>
                        <a:pt x="19062" y="9393"/>
                      </a:lnTo>
                      <a:lnTo>
                        <a:pt x="19398" y="9393"/>
                      </a:lnTo>
                      <a:lnTo>
                        <a:pt x="18419" y="7404"/>
                      </a:lnTo>
                      <a:lnTo>
                        <a:pt x="19582" y="5018"/>
                      </a:lnTo>
                      <a:lnTo>
                        <a:pt x="20714" y="7404"/>
                      </a:lnTo>
                      <a:lnTo>
                        <a:pt x="19766" y="9393"/>
                      </a:lnTo>
                      <a:lnTo>
                        <a:pt x="20072" y="9393"/>
                      </a:lnTo>
                      <a:lnTo>
                        <a:pt x="20867" y="7741"/>
                      </a:lnTo>
                      <a:lnTo>
                        <a:pt x="21693" y="9393"/>
                      </a:lnTo>
                      <a:lnTo>
                        <a:pt x="21999" y="9393"/>
                      </a:lnTo>
                      <a:lnTo>
                        <a:pt x="21051" y="7404"/>
                      </a:lnTo>
                      <a:lnTo>
                        <a:pt x="22183" y="5018"/>
                      </a:lnTo>
                      <a:lnTo>
                        <a:pt x="23345" y="7404"/>
                      </a:lnTo>
                      <a:lnTo>
                        <a:pt x="22366" y="9393"/>
                      </a:lnTo>
                      <a:lnTo>
                        <a:pt x="22703" y="9393"/>
                      </a:lnTo>
                      <a:lnTo>
                        <a:pt x="23498" y="7741"/>
                      </a:lnTo>
                      <a:lnTo>
                        <a:pt x="24294" y="9393"/>
                      </a:lnTo>
                      <a:lnTo>
                        <a:pt x="24630" y="9393"/>
                      </a:lnTo>
                      <a:lnTo>
                        <a:pt x="23651" y="7404"/>
                      </a:lnTo>
                      <a:lnTo>
                        <a:pt x="24814" y="5018"/>
                      </a:lnTo>
                      <a:lnTo>
                        <a:pt x="25946" y="7404"/>
                      </a:lnTo>
                      <a:lnTo>
                        <a:pt x="24998" y="9393"/>
                      </a:lnTo>
                      <a:lnTo>
                        <a:pt x="25334" y="9393"/>
                      </a:lnTo>
                      <a:lnTo>
                        <a:pt x="26130" y="7741"/>
                      </a:lnTo>
                      <a:lnTo>
                        <a:pt x="26925" y="9393"/>
                      </a:lnTo>
                      <a:lnTo>
                        <a:pt x="27231" y="9393"/>
                      </a:lnTo>
                      <a:lnTo>
                        <a:pt x="26283" y="7404"/>
                      </a:lnTo>
                      <a:lnTo>
                        <a:pt x="27353" y="5171"/>
                      </a:lnTo>
                      <a:lnTo>
                        <a:pt x="27200" y="4834"/>
                      </a:lnTo>
                      <a:lnTo>
                        <a:pt x="26130" y="7068"/>
                      </a:lnTo>
                      <a:lnTo>
                        <a:pt x="24967" y="4712"/>
                      </a:lnTo>
                      <a:lnTo>
                        <a:pt x="26068" y="2448"/>
                      </a:lnTo>
                      <a:lnTo>
                        <a:pt x="25885" y="2111"/>
                      </a:lnTo>
                      <a:lnTo>
                        <a:pt x="24814" y="4375"/>
                      </a:lnTo>
                      <a:lnTo>
                        <a:pt x="23651" y="1989"/>
                      </a:lnTo>
                      <a:lnTo>
                        <a:pt x="24630" y="0"/>
                      </a:lnTo>
                      <a:lnTo>
                        <a:pt x="24294" y="0"/>
                      </a:lnTo>
                      <a:lnTo>
                        <a:pt x="23498" y="1683"/>
                      </a:lnTo>
                      <a:lnTo>
                        <a:pt x="22703" y="0"/>
                      </a:lnTo>
                      <a:lnTo>
                        <a:pt x="22366" y="0"/>
                      </a:lnTo>
                      <a:lnTo>
                        <a:pt x="23345" y="1989"/>
                      </a:lnTo>
                      <a:lnTo>
                        <a:pt x="22183" y="4375"/>
                      </a:lnTo>
                      <a:lnTo>
                        <a:pt x="21051" y="1989"/>
                      </a:lnTo>
                      <a:lnTo>
                        <a:pt x="21999" y="0"/>
                      </a:lnTo>
                      <a:lnTo>
                        <a:pt x="21693" y="0"/>
                      </a:lnTo>
                      <a:lnTo>
                        <a:pt x="20867" y="1683"/>
                      </a:lnTo>
                      <a:lnTo>
                        <a:pt x="20072" y="0"/>
                      </a:lnTo>
                      <a:lnTo>
                        <a:pt x="19766" y="0"/>
                      </a:lnTo>
                      <a:lnTo>
                        <a:pt x="20714" y="1989"/>
                      </a:lnTo>
                      <a:lnTo>
                        <a:pt x="19582" y="4375"/>
                      </a:lnTo>
                      <a:lnTo>
                        <a:pt x="18419" y="1989"/>
                      </a:lnTo>
                      <a:lnTo>
                        <a:pt x="19398" y="0"/>
                      </a:lnTo>
                      <a:lnTo>
                        <a:pt x="19062" y="0"/>
                      </a:lnTo>
                      <a:lnTo>
                        <a:pt x="18297" y="1683"/>
                      </a:lnTo>
                      <a:lnTo>
                        <a:pt x="17471" y="0"/>
                      </a:lnTo>
                      <a:lnTo>
                        <a:pt x="17134" y="0"/>
                      </a:lnTo>
                      <a:lnTo>
                        <a:pt x="18113" y="1989"/>
                      </a:lnTo>
                      <a:lnTo>
                        <a:pt x="16951" y="4375"/>
                      </a:lnTo>
                      <a:lnTo>
                        <a:pt x="15819" y="1989"/>
                      </a:lnTo>
                      <a:lnTo>
                        <a:pt x="16767" y="0"/>
                      </a:lnTo>
                      <a:lnTo>
                        <a:pt x="16431" y="0"/>
                      </a:lnTo>
                      <a:lnTo>
                        <a:pt x="15635" y="1683"/>
                      </a:lnTo>
                      <a:lnTo>
                        <a:pt x="14840" y="0"/>
                      </a:lnTo>
                      <a:lnTo>
                        <a:pt x="14534" y="0"/>
                      </a:lnTo>
                      <a:lnTo>
                        <a:pt x="15482" y="1989"/>
                      </a:lnTo>
                      <a:lnTo>
                        <a:pt x="14320" y="4375"/>
                      </a:lnTo>
                      <a:lnTo>
                        <a:pt x="13188" y="1989"/>
                      </a:lnTo>
                      <a:lnTo>
                        <a:pt x="14136" y="0"/>
                      </a:lnTo>
                      <a:lnTo>
                        <a:pt x="13830" y="0"/>
                      </a:lnTo>
                      <a:lnTo>
                        <a:pt x="13035" y="1683"/>
                      </a:lnTo>
                      <a:lnTo>
                        <a:pt x="12239" y="0"/>
                      </a:lnTo>
                      <a:lnTo>
                        <a:pt x="11903" y="0"/>
                      </a:lnTo>
                      <a:lnTo>
                        <a:pt x="12882" y="1989"/>
                      </a:lnTo>
                      <a:lnTo>
                        <a:pt x="11719" y="4375"/>
                      </a:lnTo>
                      <a:lnTo>
                        <a:pt x="10587" y="1989"/>
                      </a:lnTo>
                      <a:lnTo>
                        <a:pt x="11535" y="0"/>
                      </a:lnTo>
                      <a:lnTo>
                        <a:pt x="11199" y="0"/>
                      </a:lnTo>
                      <a:lnTo>
                        <a:pt x="10403" y="1683"/>
                      </a:lnTo>
                      <a:lnTo>
                        <a:pt x="9608" y="0"/>
                      </a:lnTo>
                      <a:lnTo>
                        <a:pt x="9302" y="0"/>
                      </a:lnTo>
                      <a:lnTo>
                        <a:pt x="10250" y="1989"/>
                      </a:lnTo>
                      <a:lnTo>
                        <a:pt x="9118" y="4375"/>
                      </a:lnTo>
                      <a:lnTo>
                        <a:pt x="7956" y="1989"/>
                      </a:lnTo>
                      <a:lnTo>
                        <a:pt x="8904" y="0"/>
                      </a:lnTo>
                      <a:lnTo>
                        <a:pt x="8598" y="0"/>
                      </a:lnTo>
                      <a:lnTo>
                        <a:pt x="7803" y="1683"/>
                      </a:lnTo>
                      <a:lnTo>
                        <a:pt x="7007" y="0"/>
                      </a:lnTo>
                      <a:lnTo>
                        <a:pt x="6671" y="0"/>
                      </a:lnTo>
                      <a:lnTo>
                        <a:pt x="7619" y="1989"/>
                      </a:lnTo>
                      <a:lnTo>
                        <a:pt x="6487" y="4375"/>
                      </a:lnTo>
                      <a:lnTo>
                        <a:pt x="5324" y="1989"/>
                      </a:lnTo>
                      <a:lnTo>
                        <a:pt x="6304" y="0"/>
                      </a:lnTo>
                      <a:lnTo>
                        <a:pt x="5967" y="0"/>
                      </a:lnTo>
                      <a:lnTo>
                        <a:pt x="5171" y="1683"/>
                      </a:lnTo>
                      <a:lnTo>
                        <a:pt x="4376" y="0"/>
                      </a:lnTo>
                      <a:close/>
                      <a:moveTo>
                        <a:pt x="28516" y="7527"/>
                      </a:moveTo>
                      <a:lnTo>
                        <a:pt x="27629" y="9393"/>
                      </a:lnTo>
                      <a:lnTo>
                        <a:pt x="27935" y="9393"/>
                      </a:lnTo>
                      <a:lnTo>
                        <a:pt x="28669" y="7863"/>
                      </a:lnTo>
                      <a:lnTo>
                        <a:pt x="28516" y="7527"/>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30"/>
              <p:cNvSpPr/>
              <p:nvPr/>
            </p:nvSpPr>
            <p:spPr>
              <a:xfrm>
                <a:off x="5819725" y="4519050"/>
                <a:ext cx="1003445" cy="83676"/>
              </a:xfrm>
              <a:custGeom>
                <a:avLst/>
                <a:gdLst/>
                <a:ahLst/>
                <a:cxnLst/>
                <a:rect l="l" t="t" r="r" b="b"/>
                <a:pathLst>
                  <a:path w="30138" h="2449" extrusionOk="0">
                    <a:moveTo>
                      <a:pt x="1" y="1"/>
                    </a:moveTo>
                    <a:lnTo>
                      <a:pt x="1" y="2448"/>
                    </a:lnTo>
                    <a:lnTo>
                      <a:pt x="30137" y="2448"/>
                    </a:lnTo>
                    <a:lnTo>
                      <a:pt x="30137" y="1"/>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30"/>
            <p:cNvGrpSpPr/>
            <p:nvPr/>
          </p:nvGrpSpPr>
          <p:grpSpPr>
            <a:xfrm>
              <a:off x="7738015" y="4304792"/>
              <a:ext cx="1893969" cy="842481"/>
              <a:chOff x="7658271" y="4304792"/>
              <a:chExt cx="1893969" cy="842481"/>
            </a:xfrm>
          </p:grpSpPr>
          <p:sp>
            <p:nvSpPr>
              <p:cNvPr id="425" name="Google Shape;425;p30"/>
              <p:cNvSpPr/>
              <p:nvPr/>
            </p:nvSpPr>
            <p:spPr>
              <a:xfrm>
                <a:off x="7658271" y="4304792"/>
                <a:ext cx="1893969" cy="842481"/>
              </a:xfrm>
              <a:custGeom>
                <a:avLst/>
                <a:gdLst/>
                <a:ahLst/>
                <a:cxnLst/>
                <a:rect l="l" t="t" r="r" b="b"/>
                <a:pathLst>
                  <a:path w="55440" h="24661" extrusionOk="0">
                    <a:moveTo>
                      <a:pt x="0" y="0"/>
                    </a:moveTo>
                    <a:lnTo>
                      <a:pt x="0" y="24661"/>
                    </a:lnTo>
                    <a:lnTo>
                      <a:pt x="55440" y="24661"/>
                    </a:lnTo>
                    <a:lnTo>
                      <a:pt x="554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9069319" y="4516975"/>
                <a:ext cx="353309" cy="630298"/>
              </a:xfrm>
              <a:custGeom>
                <a:avLst/>
                <a:gdLst/>
                <a:ahLst/>
                <a:cxnLst/>
                <a:rect l="l" t="t" r="r" b="b"/>
                <a:pathLst>
                  <a:path w="10342" h="18450" extrusionOk="0">
                    <a:moveTo>
                      <a:pt x="5171" y="0"/>
                    </a:moveTo>
                    <a:cubicBezTo>
                      <a:pt x="2295" y="0"/>
                      <a:pt x="0" y="2326"/>
                      <a:pt x="0" y="5171"/>
                    </a:cubicBezTo>
                    <a:lnTo>
                      <a:pt x="0" y="18450"/>
                    </a:lnTo>
                    <a:lnTo>
                      <a:pt x="10342" y="18450"/>
                    </a:lnTo>
                    <a:lnTo>
                      <a:pt x="10342" y="5171"/>
                    </a:lnTo>
                    <a:cubicBezTo>
                      <a:pt x="10311" y="2846"/>
                      <a:pt x="8781" y="826"/>
                      <a:pt x="6548" y="215"/>
                    </a:cubicBezTo>
                    <a:cubicBezTo>
                      <a:pt x="6089" y="62"/>
                      <a:pt x="5630"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9163402" y="4523227"/>
                <a:ext cx="259225" cy="624046"/>
              </a:xfrm>
              <a:custGeom>
                <a:avLst/>
                <a:gdLst/>
                <a:ahLst/>
                <a:cxnLst/>
                <a:rect l="l" t="t" r="r" b="b"/>
                <a:pathLst>
                  <a:path w="7588" h="18267" extrusionOk="0">
                    <a:moveTo>
                      <a:pt x="3794" y="1"/>
                    </a:moveTo>
                    <a:cubicBezTo>
                      <a:pt x="1560" y="643"/>
                      <a:pt x="0" y="2663"/>
                      <a:pt x="0" y="4988"/>
                    </a:cubicBezTo>
                    <a:lnTo>
                      <a:pt x="0" y="18267"/>
                    </a:lnTo>
                    <a:lnTo>
                      <a:pt x="7588" y="18267"/>
                    </a:lnTo>
                    <a:lnTo>
                      <a:pt x="7588" y="4988"/>
                    </a:lnTo>
                    <a:cubicBezTo>
                      <a:pt x="7557" y="2663"/>
                      <a:pt x="6027" y="643"/>
                      <a:pt x="3794"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8591659" y="4516975"/>
                <a:ext cx="353309" cy="630298"/>
              </a:xfrm>
              <a:custGeom>
                <a:avLst/>
                <a:gdLst/>
                <a:ahLst/>
                <a:cxnLst/>
                <a:rect l="l" t="t" r="r" b="b"/>
                <a:pathLst>
                  <a:path w="10342" h="18450" extrusionOk="0">
                    <a:moveTo>
                      <a:pt x="5201" y="0"/>
                    </a:moveTo>
                    <a:cubicBezTo>
                      <a:pt x="2325" y="0"/>
                      <a:pt x="0" y="2295"/>
                      <a:pt x="0" y="5171"/>
                    </a:cubicBezTo>
                    <a:lnTo>
                      <a:pt x="0" y="18450"/>
                    </a:lnTo>
                    <a:lnTo>
                      <a:pt x="10342" y="18450"/>
                    </a:lnTo>
                    <a:lnTo>
                      <a:pt x="10342" y="5171"/>
                    </a:lnTo>
                    <a:cubicBezTo>
                      <a:pt x="10342" y="2846"/>
                      <a:pt x="8812" y="826"/>
                      <a:pt x="6578" y="215"/>
                    </a:cubicBezTo>
                    <a:cubicBezTo>
                      <a:pt x="6119" y="62"/>
                      <a:pt x="5660" y="0"/>
                      <a:pt x="5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8686767" y="4523227"/>
                <a:ext cx="258200" cy="624046"/>
              </a:xfrm>
              <a:custGeom>
                <a:avLst/>
                <a:gdLst/>
                <a:ahLst/>
                <a:cxnLst/>
                <a:rect l="l" t="t" r="r" b="b"/>
                <a:pathLst>
                  <a:path w="7558" h="18267" extrusionOk="0">
                    <a:moveTo>
                      <a:pt x="3764" y="1"/>
                    </a:moveTo>
                    <a:cubicBezTo>
                      <a:pt x="1530" y="643"/>
                      <a:pt x="0" y="2663"/>
                      <a:pt x="0" y="4988"/>
                    </a:cubicBezTo>
                    <a:lnTo>
                      <a:pt x="0" y="18267"/>
                    </a:lnTo>
                    <a:lnTo>
                      <a:pt x="7558" y="18267"/>
                    </a:lnTo>
                    <a:lnTo>
                      <a:pt x="7558" y="4988"/>
                    </a:lnTo>
                    <a:cubicBezTo>
                      <a:pt x="7558" y="2663"/>
                      <a:pt x="5997" y="643"/>
                      <a:pt x="3764"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30"/>
            <p:cNvSpPr/>
            <p:nvPr/>
          </p:nvSpPr>
          <p:spPr>
            <a:xfrm>
              <a:off x="6810879" y="4626705"/>
              <a:ext cx="750516" cy="34538"/>
            </a:xfrm>
            <a:custGeom>
              <a:avLst/>
              <a:gdLst/>
              <a:ahLst/>
              <a:cxnLst/>
              <a:rect l="l" t="t" r="r" b="b"/>
              <a:pathLst>
                <a:path w="21969" h="1011" extrusionOk="0">
                  <a:moveTo>
                    <a:pt x="1" y="1"/>
                  </a:moveTo>
                  <a:lnTo>
                    <a:pt x="1" y="1011"/>
                  </a:lnTo>
                  <a:lnTo>
                    <a:pt x="21969" y="1011"/>
                  </a:lnTo>
                  <a:lnTo>
                    <a:pt x="219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7395160" y="4504437"/>
              <a:ext cx="93059" cy="123361"/>
            </a:xfrm>
            <a:custGeom>
              <a:avLst/>
              <a:gdLst/>
              <a:ahLst/>
              <a:cxnLst/>
              <a:rect l="l" t="t" r="r" b="b"/>
              <a:pathLst>
                <a:path w="2724" h="3611" extrusionOk="0">
                  <a:moveTo>
                    <a:pt x="1378" y="0"/>
                  </a:moveTo>
                  <a:cubicBezTo>
                    <a:pt x="613" y="0"/>
                    <a:pt x="1" y="582"/>
                    <a:pt x="1" y="1316"/>
                  </a:cubicBezTo>
                  <a:lnTo>
                    <a:pt x="1" y="3611"/>
                  </a:lnTo>
                  <a:lnTo>
                    <a:pt x="2724" y="3611"/>
                  </a:lnTo>
                  <a:lnTo>
                    <a:pt x="2724" y="1316"/>
                  </a:lnTo>
                  <a:cubicBezTo>
                    <a:pt x="2724" y="765"/>
                    <a:pt x="2357" y="276"/>
                    <a:pt x="1837" y="92"/>
                  </a:cubicBezTo>
                  <a:cubicBezTo>
                    <a:pt x="1684" y="31"/>
                    <a:pt x="1531" y="0"/>
                    <a:pt x="1378" y="0"/>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7427580" y="4507580"/>
              <a:ext cx="60638" cy="120218"/>
            </a:xfrm>
            <a:custGeom>
              <a:avLst/>
              <a:gdLst/>
              <a:ahLst/>
              <a:cxnLst/>
              <a:rect l="l" t="t" r="r" b="b"/>
              <a:pathLst>
                <a:path w="1775" h="3519" extrusionOk="0">
                  <a:moveTo>
                    <a:pt x="888" y="0"/>
                  </a:moveTo>
                  <a:cubicBezTo>
                    <a:pt x="367" y="184"/>
                    <a:pt x="0" y="673"/>
                    <a:pt x="0" y="1224"/>
                  </a:cubicBezTo>
                  <a:lnTo>
                    <a:pt x="0" y="3519"/>
                  </a:lnTo>
                  <a:lnTo>
                    <a:pt x="1775" y="3519"/>
                  </a:lnTo>
                  <a:lnTo>
                    <a:pt x="1775" y="1224"/>
                  </a:lnTo>
                  <a:cubicBezTo>
                    <a:pt x="1775" y="673"/>
                    <a:pt x="1408" y="184"/>
                    <a:pt x="888" y="0"/>
                  </a:cubicBezTo>
                  <a:close/>
                </a:path>
              </a:pathLst>
            </a:custGeom>
            <a:solidFill>
              <a:srgbClr val="0E2B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30"/>
            <p:cNvGrpSpPr/>
            <p:nvPr/>
          </p:nvGrpSpPr>
          <p:grpSpPr>
            <a:xfrm>
              <a:off x="6739821" y="4042383"/>
              <a:ext cx="892670" cy="1104899"/>
              <a:chOff x="6660077" y="4044542"/>
              <a:chExt cx="892670" cy="1104899"/>
            </a:xfrm>
          </p:grpSpPr>
          <p:sp>
            <p:nvSpPr>
              <p:cNvPr id="434" name="Google Shape;434;p30"/>
              <p:cNvSpPr/>
              <p:nvPr/>
            </p:nvSpPr>
            <p:spPr>
              <a:xfrm>
                <a:off x="6660077" y="4044542"/>
                <a:ext cx="892666" cy="279108"/>
              </a:xfrm>
              <a:custGeom>
                <a:avLst/>
                <a:gdLst/>
                <a:ahLst/>
                <a:cxnLst/>
                <a:rect l="l" t="t" r="r" b="b"/>
                <a:pathLst>
                  <a:path w="26130" h="8170" extrusionOk="0">
                    <a:moveTo>
                      <a:pt x="3917" y="0"/>
                    </a:moveTo>
                    <a:lnTo>
                      <a:pt x="3213" y="1499"/>
                    </a:lnTo>
                    <a:lnTo>
                      <a:pt x="3060" y="1805"/>
                    </a:lnTo>
                    <a:lnTo>
                      <a:pt x="3029" y="1836"/>
                    </a:lnTo>
                    <a:lnTo>
                      <a:pt x="2907" y="2142"/>
                    </a:lnTo>
                    <a:lnTo>
                      <a:pt x="2081" y="3825"/>
                    </a:lnTo>
                    <a:lnTo>
                      <a:pt x="1928" y="4131"/>
                    </a:lnTo>
                    <a:lnTo>
                      <a:pt x="1897" y="4192"/>
                    </a:lnTo>
                    <a:lnTo>
                      <a:pt x="1775" y="4498"/>
                    </a:lnTo>
                    <a:lnTo>
                      <a:pt x="765" y="6548"/>
                    </a:lnTo>
                    <a:lnTo>
                      <a:pt x="643" y="6823"/>
                    </a:lnTo>
                    <a:lnTo>
                      <a:pt x="0" y="8169"/>
                    </a:lnTo>
                    <a:lnTo>
                      <a:pt x="26129" y="8169"/>
                    </a:lnTo>
                    <a:lnTo>
                      <a:pt x="25487" y="6823"/>
                    </a:lnTo>
                    <a:lnTo>
                      <a:pt x="25334" y="6548"/>
                    </a:lnTo>
                    <a:lnTo>
                      <a:pt x="24355" y="4467"/>
                    </a:lnTo>
                    <a:lnTo>
                      <a:pt x="24202" y="4192"/>
                    </a:lnTo>
                    <a:lnTo>
                      <a:pt x="24202" y="4131"/>
                    </a:lnTo>
                    <a:lnTo>
                      <a:pt x="24018" y="3825"/>
                    </a:lnTo>
                    <a:lnTo>
                      <a:pt x="23222" y="2142"/>
                    </a:lnTo>
                    <a:lnTo>
                      <a:pt x="23070" y="1836"/>
                    </a:lnTo>
                    <a:lnTo>
                      <a:pt x="23070" y="1805"/>
                    </a:lnTo>
                    <a:lnTo>
                      <a:pt x="22917" y="1499"/>
                    </a:lnTo>
                    <a:lnTo>
                      <a:pt x="221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6705000" y="4393658"/>
                <a:ext cx="824693" cy="755782"/>
              </a:xfrm>
              <a:custGeom>
                <a:avLst/>
                <a:gdLst/>
                <a:ahLst/>
                <a:cxnLst/>
                <a:rect l="l" t="t" r="r" b="b"/>
                <a:pathLst>
                  <a:path w="24814" h="31147" extrusionOk="0">
                    <a:moveTo>
                      <a:pt x="1" y="0"/>
                    </a:moveTo>
                    <a:lnTo>
                      <a:pt x="1" y="31147"/>
                    </a:lnTo>
                    <a:lnTo>
                      <a:pt x="24814" y="31147"/>
                    </a:lnTo>
                    <a:lnTo>
                      <a:pt x="248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6683075" y="4393650"/>
                <a:ext cx="846649" cy="755782"/>
              </a:xfrm>
              <a:custGeom>
                <a:avLst/>
                <a:gdLst/>
                <a:ahLst/>
                <a:cxnLst/>
                <a:rect l="l" t="t" r="r" b="b"/>
                <a:pathLst>
                  <a:path w="24783" h="31147" extrusionOk="0">
                    <a:moveTo>
                      <a:pt x="0" y="0"/>
                    </a:moveTo>
                    <a:lnTo>
                      <a:pt x="0" y="31147"/>
                    </a:lnTo>
                    <a:lnTo>
                      <a:pt x="1408" y="31147"/>
                    </a:lnTo>
                    <a:lnTo>
                      <a:pt x="1408" y="1193"/>
                    </a:lnTo>
                    <a:lnTo>
                      <a:pt x="24783" y="1193"/>
                    </a:lnTo>
                    <a:lnTo>
                      <a:pt x="247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6804311" y="4504437"/>
                <a:ext cx="93059" cy="123361"/>
              </a:xfrm>
              <a:custGeom>
                <a:avLst/>
                <a:gdLst/>
                <a:ahLst/>
                <a:cxnLst/>
                <a:rect l="l" t="t" r="r" b="b"/>
                <a:pathLst>
                  <a:path w="2724" h="3611" extrusionOk="0">
                    <a:moveTo>
                      <a:pt x="1347" y="0"/>
                    </a:moveTo>
                    <a:cubicBezTo>
                      <a:pt x="612" y="0"/>
                      <a:pt x="1" y="582"/>
                      <a:pt x="1" y="1316"/>
                    </a:cubicBezTo>
                    <a:lnTo>
                      <a:pt x="1" y="3611"/>
                    </a:lnTo>
                    <a:lnTo>
                      <a:pt x="2724" y="3611"/>
                    </a:lnTo>
                    <a:lnTo>
                      <a:pt x="2724" y="1316"/>
                    </a:lnTo>
                    <a:cubicBezTo>
                      <a:pt x="2724" y="765"/>
                      <a:pt x="2356" y="276"/>
                      <a:pt x="1836" y="92"/>
                    </a:cubicBezTo>
                    <a:cubicBezTo>
                      <a:pt x="1683" y="31"/>
                      <a:pt x="1530"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6836731" y="4507580"/>
                <a:ext cx="60638" cy="120218"/>
              </a:xfrm>
              <a:custGeom>
                <a:avLst/>
                <a:gdLst/>
                <a:ahLst/>
                <a:cxnLst/>
                <a:rect l="l" t="t" r="r" b="b"/>
                <a:pathLst>
                  <a:path w="1775" h="3519" extrusionOk="0">
                    <a:moveTo>
                      <a:pt x="887" y="0"/>
                    </a:moveTo>
                    <a:cubicBezTo>
                      <a:pt x="367" y="184"/>
                      <a:pt x="0" y="673"/>
                      <a:pt x="0" y="1224"/>
                    </a:cubicBezTo>
                    <a:lnTo>
                      <a:pt x="0" y="3519"/>
                    </a:lnTo>
                    <a:lnTo>
                      <a:pt x="1775" y="3519"/>
                    </a:lnTo>
                    <a:lnTo>
                      <a:pt x="1775" y="1224"/>
                    </a:lnTo>
                    <a:cubicBezTo>
                      <a:pt x="1775" y="673"/>
                      <a:pt x="1407" y="184"/>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7057250" y="4504437"/>
                <a:ext cx="94118" cy="123361"/>
              </a:xfrm>
              <a:custGeom>
                <a:avLst/>
                <a:gdLst/>
                <a:ahLst/>
                <a:cxnLst/>
                <a:rect l="l" t="t" r="r" b="b"/>
                <a:pathLst>
                  <a:path w="2755" h="3611" extrusionOk="0">
                    <a:moveTo>
                      <a:pt x="1378" y="0"/>
                    </a:moveTo>
                    <a:cubicBezTo>
                      <a:pt x="643" y="0"/>
                      <a:pt x="31" y="582"/>
                      <a:pt x="1" y="1316"/>
                    </a:cubicBezTo>
                    <a:lnTo>
                      <a:pt x="1" y="3611"/>
                    </a:lnTo>
                    <a:lnTo>
                      <a:pt x="2754" y="3611"/>
                    </a:lnTo>
                    <a:lnTo>
                      <a:pt x="2754" y="1316"/>
                    </a:lnTo>
                    <a:cubicBezTo>
                      <a:pt x="2724" y="765"/>
                      <a:pt x="2387" y="276"/>
                      <a:pt x="1867" y="92"/>
                    </a:cubicBezTo>
                    <a:cubicBezTo>
                      <a:pt x="1683" y="31"/>
                      <a:pt x="1531" y="0"/>
                      <a:pt x="13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7090695" y="4507580"/>
                <a:ext cx="60673" cy="120218"/>
              </a:xfrm>
              <a:custGeom>
                <a:avLst/>
                <a:gdLst/>
                <a:ahLst/>
                <a:cxnLst/>
                <a:rect l="l" t="t" r="r" b="b"/>
                <a:pathLst>
                  <a:path w="1776" h="3519" extrusionOk="0">
                    <a:moveTo>
                      <a:pt x="888" y="0"/>
                    </a:moveTo>
                    <a:cubicBezTo>
                      <a:pt x="368" y="184"/>
                      <a:pt x="1" y="673"/>
                      <a:pt x="1" y="1224"/>
                    </a:cubicBezTo>
                    <a:lnTo>
                      <a:pt x="1" y="3519"/>
                    </a:lnTo>
                    <a:lnTo>
                      <a:pt x="1775" y="3519"/>
                    </a:lnTo>
                    <a:lnTo>
                      <a:pt x="1775" y="1224"/>
                    </a:lnTo>
                    <a:cubicBezTo>
                      <a:pt x="1745" y="673"/>
                      <a:pt x="1408" y="184"/>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6683075" y="4852483"/>
                <a:ext cx="869672" cy="72151"/>
              </a:xfrm>
              <a:custGeom>
                <a:avLst/>
                <a:gdLst/>
                <a:ahLst/>
                <a:cxnLst/>
                <a:rect l="l" t="t" r="r" b="b"/>
                <a:pathLst>
                  <a:path w="26130" h="2112" extrusionOk="0">
                    <a:moveTo>
                      <a:pt x="0" y="1"/>
                    </a:moveTo>
                    <a:lnTo>
                      <a:pt x="0" y="2112"/>
                    </a:lnTo>
                    <a:lnTo>
                      <a:pt x="26129" y="2112"/>
                    </a:lnTo>
                    <a:lnTo>
                      <a:pt x="26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a:off x="6660077" y="4323615"/>
                <a:ext cx="892666" cy="71092"/>
              </a:xfrm>
              <a:custGeom>
                <a:avLst/>
                <a:gdLst/>
                <a:ahLst/>
                <a:cxnLst/>
                <a:rect l="l" t="t" r="r" b="b"/>
                <a:pathLst>
                  <a:path w="26130" h="2081" extrusionOk="0">
                    <a:moveTo>
                      <a:pt x="0" y="0"/>
                    </a:moveTo>
                    <a:lnTo>
                      <a:pt x="0" y="2081"/>
                    </a:lnTo>
                    <a:lnTo>
                      <a:pt x="26129" y="2081"/>
                    </a:lnTo>
                    <a:lnTo>
                      <a:pt x="26129" y="0"/>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6682009" y="4044542"/>
                <a:ext cx="849826" cy="279108"/>
              </a:xfrm>
              <a:custGeom>
                <a:avLst/>
                <a:gdLst/>
                <a:ahLst/>
                <a:cxnLst/>
                <a:rect l="l" t="t" r="r" b="b"/>
                <a:pathLst>
                  <a:path w="24876" h="8170" extrusionOk="0">
                    <a:moveTo>
                      <a:pt x="4498" y="2050"/>
                    </a:moveTo>
                    <a:lnTo>
                      <a:pt x="5478" y="4100"/>
                    </a:lnTo>
                    <a:lnTo>
                      <a:pt x="4498" y="6150"/>
                    </a:lnTo>
                    <a:lnTo>
                      <a:pt x="3489" y="4069"/>
                    </a:lnTo>
                    <a:lnTo>
                      <a:pt x="4498" y="2050"/>
                    </a:lnTo>
                    <a:close/>
                    <a:moveTo>
                      <a:pt x="6763" y="2019"/>
                    </a:moveTo>
                    <a:lnTo>
                      <a:pt x="7742" y="4069"/>
                    </a:lnTo>
                    <a:lnTo>
                      <a:pt x="6763" y="6150"/>
                    </a:lnTo>
                    <a:lnTo>
                      <a:pt x="5753" y="4069"/>
                    </a:lnTo>
                    <a:lnTo>
                      <a:pt x="6763" y="2019"/>
                    </a:lnTo>
                    <a:close/>
                    <a:moveTo>
                      <a:pt x="9027" y="2019"/>
                    </a:moveTo>
                    <a:lnTo>
                      <a:pt x="10006" y="4069"/>
                    </a:lnTo>
                    <a:lnTo>
                      <a:pt x="9027" y="6150"/>
                    </a:lnTo>
                    <a:lnTo>
                      <a:pt x="8017" y="4069"/>
                    </a:lnTo>
                    <a:lnTo>
                      <a:pt x="9027" y="2019"/>
                    </a:lnTo>
                    <a:close/>
                    <a:moveTo>
                      <a:pt x="11291" y="2019"/>
                    </a:moveTo>
                    <a:lnTo>
                      <a:pt x="12270" y="4069"/>
                    </a:lnTo>
                    <a:lnTo>
                      <a:pt x="11291" y="6150"/>
                    </a:lnTo>
                    <a:lnTo>
                      <a:pt x="10312" y="4069"/>
                    </a:lnTo>
                    <a:lnTo>
                      <a:pt x="11291" y="2019"/>
                    </a:lnTo>
                    <a:close/>
                    <a:moveTo>
                      <a:pt x="13555" y="2019"/>
                    </a:moveTo>
                    <a:lnTo>
                      <a:pt x="14564" y="4069"/>
                    </a:lnTo>
                    <a:lnTo>
                      <a:pt x="13555" y="6150"/>
                    </a:lnTo>
                    <a:lnTo>
                      <a:pt x="12576" y="4069"/>
                    </a:lnTo>
                    <a:lnTo>
                      <a:pt x="13555" y="2019"/>
                    </a:lnTo>
                    <a:close/>
                    <a:moveTo>
                      <a:pt x="15819" y="2019"/>
                    </a:moveTo>
                    <a:lnTo>
                      <a:pt x="16798" y="4069"/>
                    </a:lnTo>
                    <a:lnTo>
                      <a:pt x="15819" y="6150"/>
                    </a:lnTo>
                    <a:lnTo>
                      <a:pt x="14809" y="4069"/>
                    </a:lnTo>
                    <a:lnTo>
                      <a:pt x="15819" y="2019"/>
                    </a:lnTo>
                    <a:close/>
                    <a:moveTo>
                      <a:pt x="18083" y="2019"/>
                    </a:moveTo>
                    <a:lnTo>
                      <a:pt x="19093" y="4069"/>
                    </a:lnTo>
                    <a:lnTo>
                      <a:pt x="18083" y="6150"/>
                    </a:lnTo>
                    <a:lnTo>
                      <a:pt x="17104" y="4069"/>
                    </a:lnTo>
                    <a:lnTo>
                      <a:pt x="18083" y="2019"/>
                    </a:lnTo>
                    <a:close/>
                    <a:moveTo>
                      <a:pt x="20378" y="2019"/>
                    </a:moveTo>
                    <a:lnTo>
                      <a:pt x="21357" y="4069"/>
                    </a:lnTo>
                    <a:lnTo>
                      <a:pt x="20378" y="6150"/>
                    </a:lnTo>
                    <a:lnTo>
                      <a:pt x="19368" y="4069"/>
                    </a:lnTo>
                    <a:lnTo>
                      <a:pt x="20378" y="2019"/>
                    </a:lnTo>
                    <a:close/>
                    <a:moveTo>
                      <a:pt x="154" y="6517"/>
                    </a:moveTo>
                    <a:lnTo>
                      <a:pt x="1" y="6823"/>
                    </a:lnTo>
                    <a:lnTo>
                      <a:pt x="643" y="8139"/>
                    </a:lnTo>
                    <a:lnTo>
                      <a:pt x="919" y="8139"/>
                    </a:lnTo>
                    <a:lnTo>
                      <a:pt x="154" y="6517"/>
                    </a:lnTo>
                    <a:close/>
                    <a:moveTo>
                      <a:pt x="24722" y="6517"/>
                    </a:moveTo>
                    <a:lnTo>
                      <a:pt x="23957" y="8139"/>
                    </a:lnTo>
                    <a:lnTo>
                      <a:pt x="24233" y="8139"/>
                    </a:lnTo>
                    <a:lnTo>
                      <a:pt x="24875" y="6823"/>
                    </a:lnTo>
                    <a:lnTo>
                      <a:pt x="24722" y="6517"/>
                    </a:lnTo>
                    <a:close/>
                    <a:moveTo>
                      <a:pt x="3519" y="0"/>
                    </a:moveTo>
                    <a:lnTo>
                      <a:pt x="4345" y="1744"/>
                    </a:lnTo>
                    <a:lnTo>
                      <a:pt x="3336" y="3794"/>
                    </a:lnTo>
                    <a:lnTo>
                      <a:pt x="2387" y="1836"/>
                    </a:lnTo>
                    <a:lnTo>
                      <a:pt x="2265" y="2142"/>
                    </a:lnTo>
                    <a:lnTo>
                      <a:pt x="3183" y="4069"/>
                    </a:lnTo>
                    <a:lnTo>
                      <a:pt x="2204" y="6150"/>
                    </a:lnTo>
                    <a:lnTo>
                      <a:pt x="1255" y="4192"/>
                    </a:lnTo>
                    <a:lnTo>
                      <a:pt x="1133" y="4467"/>
                    </a:lnTo>
                    <a:lnTo>
                      <a:pt x="2051" y="6425"/>
                    </a:lnTo>
                    <a:lnTo>
                      <a:pt x="1225" y="8169"/>
                    </a:lnTo>
                    <a:lnTo>
                      <a:pt x="1531" y="8169"/>
                    </a:lnTo>
                    <a:lnTo>
                      <a:pt x="2204" y="6701"/>
                    </a:lnTo>
                    <a:lnTo>
                      <a:pt x="2907" y="8169"/>
                    </a:lnTo>
                    <a:lnTo>
                      <a:pt x="3183" y="8169"/>
                    </a:lnTo>
                    <a:lnTo>
                      <a:pt x="2357" y="6425"/>
                    </a:lnTo>
                    <a:lnTo>
                      <a:pt x="3336" y="4375"/>
                    </a:lnTo>
                    <a:lnTo>
                      <a:pt x="4345" y="6425"/>
                    </a:lnTo>
                    <a:lnTo>
                      <a:pt x="3489" y="8169"/>
                    </a:lnTo>
                    <a:lnTo>
                      <a:pt x="3795" y="8169"/>
                    </a:lnTo>
                    <a:lnTo>
                      <a:pt x="4468" y="6701"/>
                    </a:lnTo>
                    <a:lnTo>
                      <a:pt x="5172" y="8169"/>
                    </a:lnTo>
                    <a:lnTo>
                      <a:pt x="5447" y="8169"/>
                    </a:lnTo>
                    <a:lnTo>
                      <a:pt x="4621" y="6425"/>
                    </a:lnTo>
                    <a:lnTo>
                      <a:pt x="5600" y="4375"/>
                    </a:lnTo>
                    <a:lnTo>
                      <a:pt x="6610" y="6425"/>
                    </a:lnTo>
                    <a:lnTo>
                      <a:pt x="5783" y="8169"/>
                    </a:lnTo>
                    <a:lnTo>
                      <a:pt x="6059" y="8169"/>
                    </a:lnTo>
                    <a:lnTo>
                      <a:pt x="6732" y="6701"/>
                    </a:lnTo>
                    <a:lnTo>
                      <a:pt x="7436" y="8169"/>
                    </a:lnTo>
                    <a:lnTo>
                      <a:pt x="7711" y="8169"/>
                    </a:lnTo>
                    <a:lnTo>
                      <a:pt x="6885" y="6425"/>
                    </a:lnTo>
                    <a:lnTo>
                      <a:pt x="7864" y="4375"/>
                    </a:lnTo>
                    <a:lnTo>
                      <a:pt x="8874" y="6425"/>
                    </a:lnTo>
                    <a:lnTo>
                      <a:pt x="8048" y="8169"/>
                    </a:lnTo>
                    <a:lnTo>
                      <a:pt x="8323" y="8169"/>
                    </a:lnTo>
                    <a:lnTo>
                      <a:pt x="8996" y="6701"/>
                    </a:lnTo>
                    <a:lnTo>
                      <a:pt x="9700" y="8169"/>
                    </a:lnTo>
                    <a:lnTo>
                      <a:pt x="9975" y="8169"/>
                    </a:lnTo>
                    <a:lnTo>
                      <a:pt x="9149" y="6425"/>
                    </a:lnTo>
                    <a:lnTo>
                      <a:pt x="10128" y="4375"/>
                    </a:lnTo>
                    <a:lnTo>
                      <a:pt x="11138" y="6425"/>
                    </a:lnTo>
                    <a:lnTo>
                      <a:pt x="10312" y="8169"/>
                    </a:lnTo>
                    <a:lnTo>
                      <a:pt x="10618" y="8169"/>
                    </a:lnTo>
                    <a:lnTo>
                      <a:pt x="11291" y="6701"/>
                    </a:lnTo>
                    <a:lnTo>
                      <a:pt x="11994" y="8169"/>
                    </a:lnTo>
                    <a:lnTo>
                      <a:pt x="12270" y="8169"/>
                    </a:lnTo>
                    <a:lnTo>
                      <a:pt x="11444" y="6425"/>
                    </a:lnTo>
                    <a:lnTo>
                      <a:pt x="12423" y="4375"/>
                    </a:lnTo>
                    <a:lnTo>
                      <a:pt x="13432" y="6425"/>
                    </a:lnTo>
                    <a:lnTo>
                      <a:pt x="12576" y="8169"/>
                    </a:lnTo>
                    <a:lnTo>
                      <a:pt x="12851" y="8169"/>
                    </a:lnTo>
                    <a:lnTo>
                      <a:pt x="13555" y="6701"/>
                    </a:lnTo>
                    <a:lnTo>
                      <a:pt x="14228" y="8169"/>
                    </a:lnTo>
                    <a:lnTo>
                      <a:pt x="14534" y="8169"/>
                    </a:lnTo>
                    <a:lnTo>
                      <a:pt x="13677" y="6425"/>
                    </a:lnTo>
                    <a:lnTo>
                      <a:pt x="14687" y="4375"/>
                    </a:lnTo>
                    <a:lnTo>
                      <a:pt x="15666" y="6425"/>
                    </a:lnTo>
                    <a:lnTo>
                      <a:pt x="14840" y="8169"/>
                    </a:lnTo>
                    <a:lnTo>
                      <a:pt x="15115" y="8169"/>
                    </a:lnTo>
                    <a:lnTo>
                      <a:pt x="15819" y="6701"/>
                    </a:lnTo>
                    <a:lnTo>
                      <a:pt x="16523" y="8169"/>
                    </a:lnTo>
                    <a:lnTo>
                      <a:pt x="16798" y="8169"/>
                    </a:lnTo>
                    <a:lnTo>
                      <a:pt x="15972" y="6425"/>
                    </a:lnTo>
                    <a:lnTo>
                      <a:pt x="16951" y="4375"/>
                    </a:lnTo>
                    <a:lnTo>
                      <a:pt x="17961" y="6425"/>
                    </a:lnTo>
                    <a:lnTo>
                      <a:pt x="17104" y="8169"/>
                    </a:lnTo>
                    <a:lnTo>
                      <a:pt x="17379" y="8169"/>
                    </a:lnTo>
                    <a:lnTo>
                      <a:pt x="18083" y="6701"/>
                    </a:lnTo>
                    <a:lnTo>
                      <a:pt x="18787" y="8169"/>
                    </a:lnTo>
                    <a:lnTo>
                      <a:pt x="19062" y="8169"/>
                    </a:lnTo>
                    <a:lnTo>
                      <a:pt x="18205" y="6425"/>
                    </a:lnTo>
                    <a:lnTo>
                      <a:pt x="19215" y="4375"/>
                    </a:lnTo>
                    <a:lnTo>
                      <a:pt x="20194" y="6425"/>
                    </a:lnTo>
                    <a:lnTo>
                      <a:pt x="19399" y="8169"/>
                    </a:lnTo>
                    <a:lnTo>
                      <a:pt x="19674" y="8169"/>
                    </a:lnTo>
                    <a:lnTo>
                      <a:pt x="20378" y="6701"/>
                    </a:lnTo>
                    <a:lnTo>
                      <a:pt x="21051" y="8169"/>
                    </a:lnTo>
                    <a:lnTo>
                      <a:pt x="21357" y="8169"/>
                    </a:lnTo>
                    <a:lnTo>
                      <a:pt x="20531" y="6425"/>
                    </a:lnTo>
                    <a:lnTo>
                      <a:pt x="21510" y="4375"/>
                    </a:lnTo>
                    <a:lnTo>
                      <a:pt x="22489" y="6425"/>
                    </a:lnTo>
                    <a:lnTo>
                      <a:pt x="21663" y="8169"/>
                    </a:lnTo>
                    <a:lnTo>
                      <a:pt x="21938" y="8169"/>
                    </a:lnTo>
                    <a:lnTo>
                      <a:pt x="22642" y="6701"/>
                    </a:lnTo>
                    <a:lnTo>
                      <a:pt x="23315" y="8169"/>
                    </a:lnTo>
                    <a:lnTo>
                      <a:pt x="23621" y="8169"/>
                    </a:lnTo>
                    <a:lnTo>
                      <a:pt x="22764" y="6425"/>
                    </a:lnTo>
                    <a:lnTo>
                      <a:pt x="23713" y="4467"/>
                    </a:lnTo>
                    <a:lnTo>
                      <a:pt x="23560" y="4192"/>
                    </a:lnTo>
                    <a:lnTo>
                      <a:pt x="22611" y="6150"/>
                    </a:lnTo>
                    <a:lnTo>
                      <a:pt x="21632" y="4069"/>
                    </a:lnTo>
                    <a:lnTo>
                      <a:pt x="22580" y="2142"/>
                    </a:lnTo>
                    <a:lnTo>
                      <a:pt x="22428" y="1836"/>
                    </a:lnTo>
                    <a:lnTo>
                      <a:pt x="21479" y="3794"/>
                    </a:lnTo>
                    <a:lnTo>
                      <a:pt x="20500" y="1744"/>
                    </a:lnTo>
                    <a:lnTo>
                      <a:pt x="21326" y="0"/>
                    </a:lnTo>
                    <a:lnTo>
                      <a:pt x="21051" y="0"/>
                    </a:lnTo>
                    <a:lnTo>
                      <a:pt x="20347" y="1438"/>
                    </a:lnTo>
                    <a:lnTo>
                      <a:pt x="19674" y="0"/>
                    </a:lnTo>
                    <a:lnTo>
                      <a:pt x="19399" y="0"/>
                    </a:lnTo>
                    <a:lnTo>
                      <a:pt x="20225" y="1744"/>
                    </a:lnTo>
                    <a:lnTo>
                      <a:pt x="19246" y="3794"/>
                    </a:lnTo>
                    <a:lnTo>
                      <a:pt x="18236" y="1744"/>
                    </a:lnTo>
                    <a:lnTo>
                      <a:pt x="19093" y="0"/>
                    </a:lnTo>
                    <a:lnTo>
                      <a:pt x="18787" y="0"/>
                    </a:lnTo>
                    <a:lnTo>
                      <a:pt x="18114" y="1438"/>
                    </a:lnTo>
                    <a:lnTo>
                      <a:pt x="17410" y="0"/>
                    </a:lnTo>
                    <a:lnTo>
                      <a:pt x="17104" y="0"/>
                    </a:lnTo>
                    <a:lnTo>
                      <a:pt x="17930" y="1744"/>
                    </a:lnTo>
                    <a:lnTo>
                      <a:pt x="16951" y="3794"/>
                    </a:lnTo>
                    <a:lnTo>
                      <a:pt x="15972" y="1744"/>
                    </a:lnTo>
                    <a:lnTo>
                      <a:pt x="16798" y="0"/>
                    </a:lnTo>
                    <a:lnTo>
                      <a:pt x="16523" y="0"/>
                    </a:lnTo>
                    <a:lnTo>
                      <a:pt x="15819" y="1438"/>
                    </a:lnTo>
                    <a:lnTo>
                      <a:pt x="15115" y="0"/>
                    </a:lnTo>
                    <a:lnTo>
                      <a:pt x="14840" y="0"/>
                    </a:lnTo>
                    <a:lnTo>
                      <a:pt x="15666" y="1744"/>
                    </a:lnTo>
                    <a:lnTo>
                      <a:pt x="14687" y="3794"/>
                    </a:lnTo>
                    <a:lnTo>
                      <a:pt x="13708" y="1744"/>
                    </a:lnTo>
                    <a:lnTo>
                      <a:pt x="14534" y="0"/>
                    </a:lnTo>
                    <a:lnTo>
                      <a:pt x="14258" y="0"/>
                    </a:lnTo>
                    <a:lnTo>
                      <a:pt x="13555" y="1438"/>
                    </a:lnTo>
                    <a:lnTo>
                      <a:pt x="12851" y="0"/>
                    </a:lnTo>
                    <a:lnTo>
                      <a:pt x="12576" y="0"/>
                    </a:lnTo>
                    <a:lnTo>
                      <a:pt x="13402" y="1744"/>
                    </a:lnTo>
                    <a:lnTo>
                      <a:pt x="12423" y="3794"/>
                    </a:lnTo>
                    <a:lnTo>
                      <a:pt x="11413" y="1744"/>
                    </a:lnTo>
                    <a:lnTo>
                      <a:pt x="12270" y="0"/>
                    </a:lnTo>
                    <a:lnTo>
                      <a:pt x="11964" y="0"/>
                    </a:lnTo>
                    <a:lnTo>
                      <a:pt x="11291" y="1438"/>
                    </a:lnTo>
                    <a:lnTo>
                      <a:pt x="10618" y="0"/>
                    </a:lnTo>
                    <a:lnTo>
                      <a:pt x="10312" y="0"/>
                    </a:lnTo>
                    <a:lnTo>
                      <a:pt x="11168" y="1744"/>
                    </a:lnTo>
                    <a:lnTo>
                      <a:pt x="10159" y="3794"/>
                    </a:lnTo>
                    <a:lnTo>
                      <a:pt x="9180" y="1744"/>
                    </a:lnTo>
                    <a:lnTo>
                      <a:pt x="10006" y="0"/>
                    </a:lnTo>
                    <a:lnTo>
                      <a:pt x="9730" y="0"/>
                    </a:lnTo>
                    <a:lnTo>
                      <a:pt x="9027" y="1438"/>
                    </a:lnTo>
                    <a:lnTo>
                      <a:pt x="8323" y="0"/>
                    </a:lnTo>
                    <a:lnTo>
                      <a:pt x="8017" y="0"/>
                    </a:lnTo>
                    <a:lnTo>
                      <a:pt x="8874" y="1744"/>
                    </a:lnTo>
                    <a:lnTo>
                      <a:pt x="7864" y="3794"/>
                    </a:lnTo>
                    <a:lnTo>
                      <a:pt x="6885" y="1744"/>
                    </a:lnTo>
                    <a:lnTo>
                      <a:pt x="7711" y="0"/>
                    </a:lnTo>
                    <a:lnTo>
                      <a:pt x="7436" y="0"/>
                    </a:lnTo>
                    <a:lnTo>
                      <a:pt x="6732" y="1438"/>
                    </a:lnTo>
                    <a:lnTo>
                      <a:pt x="6028" y="0"/>
                    </a:lnTo>
                    <a:lnTo>
                      <a:pt x="5753" y="0"/>
                    </a:lnTo>
                    <a:lnTo>
                      <a:pt x="6579" y="1744"/>
                    </a:lnTo>
                    <a:lnTo>
                      <a:pt x="5630" y="3794"/>
                    </a:lnTo>
                    <a:lnTo>
                      <a:pt x="4621" y="1744"/>
                    </a:lnTo>
                    <a:lnTo>
                      <a:pt x="5478" y="0"/>
                    </a:lnTo>
                    <a:lnTo>
                      <a:pt x="5172" y="0"/>
                    </a:lnTo>
                    <a:lnTo>
                      <a:pt x="4498" y="1438"/>
                    </a:lnTo>
                    <a:lnTo>
                      <a:pt x="37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0"/>
            <p:cNvGrpSpPr/>
            <p:nvPr/>
          </p:nvGrpSpPr>
          <p:grpSpPr>
            <a:xfrm>
              <a:off x="6664561" y="3907618"/>
              <a:ext cx="2639224" cy="1239655"/>
              <a:chOff x="6584817" y="3907618"/>
              <a:chExt cx="2639224" cy="1239655"/>
            </a:xfrm>
          </p:grpSpPr>
          <p:sp>
            <p:nvSpPr>
              <p:cNvPr id="445" name="Google Shape;445;p30"/>
              <p:cNvSpPr/>
              <p:nvPr/>
            </p:nvSpPr>
            <p:spPr>
              <a:xfrm>
                <a:off x="6584817" y="3907618"/>
                <a:ext cx="2639224" cy="1239655"/>
              </a:xfrm>
              <a:custGeom>
                <a:avLst/>
                <a:gdLst/>
                <a:ahLst/>
                <a:cxnLst/>
                <a:rect l="l" t="t" r="r" b="b"/>
                <a:pathLst>
                  <a:path w="77255" h="36287" extrusionOk="0">
                    <a:moveTo>
                      <a:pt x="36287" y="0"/>
                    </a:moveTo>
                    <a:lnTo>
                      <a:pt x="0" y="36287"/>
                    </a:lnTo>
                    <a:lnTo>
                      <a:pt x="77255" y="36287"/>
                    </a:lnTo>
                    <a:lnTo>
                      <a:pt x="36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6584817" y="3907618"/>
                <a:ext cx="2479309" cy="1239655"/>
              </a:xfrm>
              <a:custGeom>
                <a:avLst/>
                <a:gdLst/>
                <a:ahLst/>
                <a:cxnLst/>
                <a:rect l="l" t="t" r="r" b="b"/>
                <a:pathLst>
                  <a:path w="72574" h="36287" extrusionOk="0">
                    <a:moveTo>
                      <a:pt x="36287" y="0"/>
                    </a:moveTo>
                    <a:lnTo>
                      <a:pt x="35828" y="490"/>
                    </a:lnTo>
                    <a:lnTo>
                      <a:pt x="0" y="36287"/>
                    </a:lnTo>
                    <a:lnTo>
                      <a:pt x="72573" y="36287"/>
                    </a:lnTo>
                    <a:lnTo>
                      <a:pt x="362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6584817" y="3924324"/>
                <a:ext cx="1309688" cy="1222949"/>
              </a:xfrm>
              <a:custGeom>
                <a:avLst/>
                <a:gdLst/>
                <a:ahLst/>
                <a:cxnLst/>
                <a:rect l="l" t="t" r="r" b="b"/>
                <a:pathLst>
                  <a:path w="38337" h="35798" extrusionOk="0">
                    <a:moveTo>
                      <a:pt x="35828" y="1"/>
                    </a:moveTo>
                    <a:lnTo>
                      <a:pt x="0" y="35798"/>
                    </a:lnTo>
                    <a:lnTo>
                      <a:pt x="38337" y="35798"/>
                    </a:lnTo>
                    <a:cubicBezTo>
                      <a:pt x="38214" y="35522"/>
                      <a:pt x="38062" y="35277"/>
                      <a:pt x="37939" y="35002"/>
                    </a:cubicBezTo>
                    <a:cubicBezTo>
                      <a:pt x="32524" y="24294"/>
                      <a:pt x="31820" y="11321"/>
                      <a:pt x="35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6756244" y="3993298"/>
                <a:ext cx="2136454" cy="1153975"/>
              </a:xfrm>
              <a:custGeom>
                <a:avLst/>
                <a:gdLst/>
                <a:ahLst/>
                <a:cxnLst/>
                <a:rect l="l" t="t" r="r" b="b"/>
                <a:pathLst>
                  <a:path w="62538" h="33779" extrusionOk="0">
                    <a:moveTo>
                      <a:pt x="31269" y="3030"/>
                    </a:moveTo>
                    <a:lnTo>
                      <a:pt x="33564" y="5325"/>
                    </a:lnTo>
                    <a:lnTo>
                      <a:pt x="31269" y="7619"/>
                    </a:lnTo>
                    <a:lnTo>
                      <a:pt x="28974" y="5325"/>
                    </a:lnTo>
                    <a:lnTo>
                      <a:pt x="31269" y="3030"/>
                    </a:lnTo>
                    <a:close/>
                    <a:moveTo>
                      <a:pt x="28699" y="5600"/>
                    </a:moveTo>
                    <a:lnTo>
                      <a:pt x="30994" y="7895"/>
                    </a:lnTo>
                    <a:lnTo>
                      <a:pt x="28699" y="10189"/>
                    </a:lnTo>
                    <a:lnTo>
                      <a:pt x="26404" y="7895"/>
                    </a:lnTo>
                    <a:lnTo>
                      <a:pt x="28699" y="5600"/>
                    </a:lnTo>
                    <a:close/>
                    <a:moveTo>
                      <a:pt x="33870" y="5631"/>
                    </a:moveTo>
                    <a:lnTo>
                      <a:pt x="36164" y="7925"/>
                    </a:lnTo>
                    <a:lnTo>
                      <a:pt x="33870" y="10220"/>
                    </a:lnTo>
                    <a:lnTo>
                      <a:pt x="31575" y="7925"/>
                    </a:lnTo>
                    <a:lnTo>
                      <a:pt x="33870" y="5631"/>
                    </a:lnTo>
                    <a:close/>
                    <a:moveTo>
                      <a:pt x="26129" y="8201"/>
                    </a:moveTo>
                    <a:lnTo>
                      <a:pt x="28424" y="10495"/>
                    </a:lnTo>
                    <a:lnTo>
                      <a:pt x="26129" y="12790"/>
                    </a:lnTo>
                    <a:lnTo>
                      <a:pt x="23834" y="10495"/>
                    </a:lnTo>
                    <a:lnTo>
                      <a:pt x="26129" y="8201"/>
                    </a:lnTo>
                    <a:close/>
                    <a:moveTo>
                      <a:pt x="31269" y="8231"/>
                    </a:moveTo>
                    <a:lnTo>
                      <a:pt x="33564" y="10526"/>
                    </a:lnTo>
                    <a:lnTo>
                      <a:pt x="31269" y="12821"/>
                    </a:lnTo>
                    <a:lnTo>
                      <a:pt x="28974" y="10526"/>
                    </a:lnTo>
                    <a:lnTo>
                      <a:pt x="31269" y="8231"/>
                    </a:lnTo>
                    <a:close/>
                    <a:moveTo>
                      <a:pt x="36440" y="8231"/>
                    </a:moveTo>
                    <a:lnTo>
                      <a:pt x="38734" y="10526"/>
                    </a:lnTo>
                    <a:lnTo>
                      <a:pt x="36440" y="12821"/>
                    </a:lnTo>
                    <a:lnTo>
                      <a:pt x="34145" y="10526"/>
                    </a:lnTo>
                    <a:lnTo>
                      <a:pt x="36440" y="8231"/>
                    </a:lnTo>
                    <a:close/>
                    <a:moveTo>
                      <a:pt x="23528" y="10771"/>
                    </a:moveTo>
                    <a:lnTo>
                      <a:pt x="25823" y="13096"/>
                    </a:lnTo>
                    <a:lnTo>
                      <a:pt x="23528" y="15391"/>
                    </a:lnTo>
                    <a:lnTo>
                      <a:pt x="21234" y="13096"/>
                    </a:lnTo>
                    <a:lnTo>
                      <a:pt x="23528" y="10771"/>
                    </a:lnTo>
                    <a:close/>
                    <a:moveTo>
                      <a:pt x="28699" y="10771"/>
                    </a:moveTo>
                    <a:lnTo>
                      <a:pt x="30994" y="13096"/>
                    </a:lnTo>
                    <a:lnTo>
                      <a:pt x="28699" y="15391"/>
                    </a:lnTo>
                    <a:lnTo>
                      <a:pt x="26404" y="13096"/>
                    </a:lnTo>
                    <a:lnTo>
                      <a:pt x="28699" y="10771"/>
                    </a:lnTo>
                    <a:close/>
                    <a:moveTo>
                      <a:pt x="33839" y="10771"/>
                    </a:moveTo>
                    <a:lnTo>
                      <a:pt x="36134" y="13096"/>
                    </a:lnTo>
                    <a:lnTo>
                      <a:pt x="33839" y="15391"/>
                    </a:lnTo>
                    <a:lnTo>
                      <a:pt x="31544" y="13096"/>
                    </a:lnTo>
                    <a:lnTo>
                      <a:pt x="33839" y="10771"/>
                    </a:lnTo>
                    <a:close/>
                    <a:moveTo>
                      <a:pt x="39040" y="10771"/>
                    </a:moveTo>
                    <a:lnTo>
                      <a:pt x="41335" y="13096"/>
                    </a:lnTo>
                    <a:lnTo>
                      <a:pt x="39040" y="15391"/>
                    </a:lnTo>
                    <a:lnTo>
                      <a:pt x="36746" y="13096"/>
                    </a:lnTo>
                    <a:lnTo>
                      <a:pt x="39040" y="10771"/>
                    </a:lnTo>
                    <a:close/>
                    <a:moveTo>
                      <a:pt x="20958" y="13341"/>
                    </a:moveTo>
                    <a:lnTo>
                      <a:pt x="23253" y="15666"/>
                    </a:lnTo>
                    <a:lnTo>
                      <a:pt x="20958" y="17961"/>
                    </a:lnTo>
                    <a:lnTo>
                      <a:pt x="18664" y="15666"/>
                    </a:lnTo>
                    <a:lnTo>
                      <a:pt x="20958" y="13341"/>
                    </a:lnTo>
                    <a:close/>
                    <a:moveTo>
                      <a:pt x="26129" y="13371"/>
                    </a:moveTo>
                    <a:lnTo>
                      <a:pt x="28424" y="15666"/>
                    </a:lnTo>
                    <a:lnTo>
                      <a:pt x="26129" y="17961"/>
                    </a:lnTo>
                    <a:lnTo>
                      <a:pt x="23834" y="15666"/>
                    </a:lnTo>
                    <a:lnTo>
                      <a:pt x="26129" y="13371"/>
                    </a:lnTo>
                    <a:close/>
                    <a:moveTo>
                      <a:pt x="31238" y="13371"/>
                    </a:moveTo>
                    <a:lnTo>
                      <a:pt x="33533" y="15666"/>
                    </a:lnTo>
                    <a:lnTo>
                      <a:pt x="31238" y="17961"/>
                    </a:lnTo>
                    <a:lnTo>
                      <a:pt x="28944" y="15666"/>
                    </a:lnTo>
                    <a:lnTo>
                      <a:pt x="31238" y="13371"/>
                    </a:lnTo>
                    <a:close/>
                    <a:moveTo>
                      <a:pt x="41610" y="13371"/>
                    </a:moveTo>
                    <a:lnTo>
                      <a:pt x="43905" y="15666"/>
                    </a:lnTo>
                    <a:lnTo>
                      <a:pt x="41610" y="17961"/>
                    </a:lnTo>
                    <a:lnTo>
                      <a:pt x="39316" y="15666"/>
                    </a:lnTo>
                    <a:lnTo>
                      <a:pt x="41610" y="13371"/>
                    </a:lnTo>
                    <a:close/>
                    <a:moveTo>
                      <a:pt x="36409" y="13371"/>
                    </a:moveTo>
                    <a:lnTo>
                      <a:pt x="38704" y="15697"/>
                    </a:lnTo>
                    <a:lnTo>
                      <a:pt x="36409" y="17991"/>
                    </a:lnTo>
                    <a:lnTo>
                      <a:pt x="34114" y="15697"/>
                    </a:lnTo>
                    <a:lnTo>
                      <a:pt x="36409" y="13371"/>
                    </a:lnTo>
                    <a:close/>
                    <a:moveTo>
                      <a:pt x="18388" y="15941"/>
                    </a:moveTo>
                    <a:lnTo>
                      <a:pt x="20683" y="18236"/>
                    </a:lnTo>
                    <a:lnTo>
                      <a:pt x="18388" y="20531"/>
                    </a:lnTo>
                    <a:lnTo>
                      <a:pt x="16094" y="18236"/>
                    </a:lnTo>
                    <a:lnTo>
                      <a:pt x="18388" y="15941"/>
                    </a:lnTo>
                    <a:close/>
                    <a:moveTo>
                      <a:pt x="23528" y="15941"/>
                    </a:moveTo>
                    <a:lnTo>
                      <a:pt x="25823" y="18267"/>
                    </a:lnTo>
                    <a:lnTo>
                      <a:pt x="23528" y="20561"/>
                    </a:lnTo>
                    <a:lnTo>
                      <a:pt x="21234" y="18267"/>
                    </a:lnTo>
                    <a:lnTo>
                      <a:pt x="23528" y="15941"/>
                    </a:lnTo>
                    <a:close/>
                    <a:moveTo>
                      <a:pt x="28668" y="15941"/>
                    </a:moveTo>
                    <a:lnTo>
                      <a:pt x="30963" y="18267"/>
                    </a:lnTo>
                    <a:lnTo>
                      <a:pt x="28668" y="20561"/>
                    </a:lnTo>
                    <a:lnTo>
                      <a:pt x="26374" y="18267"/>
                    </a:lnTo>
                    <a:lnTo>
                      <a:pt x="28668" y="15941"/>
                    </a:lnTo>
                    <a:close/>
                    <a:moveTo>
                      <a:pt x="33808" y="15941"/>
                    </a:moveTo>
                    <a:lnTo>
                      <a:pt x="36103" y="18267"/>
                    </a:lnTo>
                    <a:lnTo>
                      <a:pt x="33808" y="20561"/>
                    </a:lnTo>
                    <a:lnTo>
                      <a:pt x="31514" y="18267"/>
                    </a:lnTo>
                    <a:lnTo>
                      <a:pt x="33808" y="15941"/>
                    </a:lnTo>
                    <a:close/>
                    <a:moveTo>
                      <a:pt x="39010" y="15972"/>
                    </a:moveTo>
                    <a:lnTo>
                      <a:pt x="41304" y="18267"/>
                    </a:lnTo>
                    <a:lnTo>
                      <a:pt x="39010" y="20561"/>
                    </a:lnTo>
                    <a:lnTo>
                      <a:pt x="36715" y="18267"/>
                    </a:lnTo>
                    <a:lnTo>
                      <a:pt x="39010" y="15972"/>
                    </a:lnTo>
                    <a:close/>
                    <a:moveTo>
                      <a:pt x="44180" y="15941"/>
                    </a:moveTo>
                    <a:lnTo>
                      <a:pt x="46475" y="18267"/>
                    </a:lnTo>
                    <a:lnTo>
                      <a:pt x="44180" y="20561"/>
                    </a:lnTo>
                    <a:lnTo>
                      <a:pt x="41886" y="18267"/>
                    </a:lnTo>
                    <a:lnTo>
                      <a:pt x="44180" y="15941"/>
                    </a:lnTo>
                    <a:close/>
                    <a:moveTo>
                      <a:pt x="15788" y="18511"/>
                    </a:moveTo>
                    <a:lnTo>
                      <a:pt x="18113" y="20837"/>
                    </a:lnTo>
                    <a:lnTo>
                      <a:pt x="15788" y="23131"/>
                    </a:lnTo>
                    <a:lnTo>
                      <a:pt x="13493" y="20837"/>
                    </a:lnTo>
                    <a:lnTo>
                      <a:pt x="15788" y="18511"/>
                    </a:lnTo>
                    <a:close/>
                    <a:moveTo>
                      <a:pt x="20958" y="18542"/>
                    </a:moveTo>
                    <a:lnTo>
                      <a:pt x="23253" y="20837"/>
                    </a:lnTo>
                    <a:lnTo>
                      <a:pt x="20958" y="23131"/>
                    </a:lnTo>
                    <a:lnTo>
                      <a:pt x="18664" y="20837"/>
                    </a:lnTo>
                    <a:lnTo>
                      <a:pt x="20958" y="18542"/>
                    </a:lnTo>
                    <a:close/>
                    <a:moveTo>
                      <a:pt x="26129" y="18542"/>
                    </a:moveTo>
                    <a:lnTo>
                      <a:pt x="28424" y="20837"/>
                    </a:lnTo>
                    <a:lnTo>
                      <a:pt x="26129" y="23131"/>
                    </a:lnTo>
                    <a:lnTo>
                      <a:pt x="23834" y="20837"/>
                    </a:lnTo>
                    <a:lnTo>
                      <a:pt x="26129" y="18542"/>
                    </a:lnTo>
                    <a:close/>
                    <a:moveTo>
                      <a:pt x="31238" y="18542"/>
                    </a:moveTo>
                    <a:lnTo>
                      <a:pt x="33533" y="20837"/>
                    </a:lnTo>
                    <a:lnTo>
                      <a:pt x="31238" y="23131"/>
                    </a:lnTo>
                    <a:lnTo>
                      <a:pt x="28944" y="20837"/>
                    </a:lnTo>
                    <a:lnTo>
                      <a:pt x="31238" y="18542"/>
                    </a:lnTo>
                    <a:close/>
                    <a:moveTo>
                      <a:pt x="36409" y="18542"/>
                    </a:moveTo>
                    <a:lnTo>
                      <a:pt x="38704" y="20837"/>
                    </a:lnTo>
                    <a:lnTo>
                      <a:pt x="36409" y="23131"/>
                    </a:lnTo>
                    <a:lnTo>
                      <a:pt x="34114" y="20837"/>
                    </a:lnTo>
                    <a:lnTo>
                      <a:pt x="36409" y="18542"/>
                    </a:lnTo>
                    <a:close/>
                    <a:moveTo>
                      <a:pt x="41580" y="18542"/>
                    </a:moveTo>
                    <a:lnTo>
                      <a:pt x="43874" y="20837"/>
                    </a:lnTo>
                    <a:lnTo>
                      <a:pt x="41580" y="23131"/>
                    </a:lnTo>
                    <a:lnTo>
                      <a:pt x="39285" y="20837"/>
                    </a:lnTo>
                    <a:lnTo>
                      <a:pt x="41580" y="18542"/>
                    </a:lnTo>
                    <a:close/>
                    <a:moveTo>
                      <a:pt x="46781" y="18542"/>
                    </a:moveTo>
                    <a:lnTo>
                      <a:pt x="49076" y="20837"/>
                    </a:lnTo>
                    <a:lnTo>
                      <a:pt x="46781" y="23131"/>
                    </a:lnTo>
                    <a:lnTo>
                      <a:pt x="44456" y="20837"/>
                    </a:lnTo>
                    <a:lnTo>
                      <a:pt x="46781" y="18542"/>
                    </a:lnTo>
                    <a:close/>
                    <a:moveTo>
                      <a:pt x="13218" y="21112"/>
                    </a:moveTo>
                    <a:lnTo>
                      <a:pt x="15512" y="23407"/>
                    </a:lnTo>
                    <a:lnTo>
                      <a:pt x="13218" y="25701"/>
                    </a:lnTo>
                    <a:lnTo>
                      <a:pt x="10923" y="23407"/>
                    </a:lnTo>
                    <a:lnTo>
                      <a:pt x="13218" y="21112"/>
                    </a:lnTo>
                    <a:close/>
                    <a:moveTo>
                      <a:pt x="18358" y="21112"/>
                    </a:moveTo>
                    <a:lnTo>
                      <a:pt x="20652" y="23437"/>
                    </a:lnTo>
                    <a:lnTo>
                      <a:pt x="18358" y="25732"/>
                    </a:lnTo>
                    <a:lnTo>
                      <a:pt x="16063" y="23437"/>
                    </a:lnTo>
                    <a:lnTo>
                      <a:pt x="18358" y="21112"/>
                    </a:lnTo>
                    <a:close/>
                    <a:moveTo>
                      <a:pt x="23528" y="21112"/>
                    </a:moveTo>
                    <a:lnTo>
                      <a:pt x="25823" y="23437"/>
                    </a:lnTo>
                    <a:lnTo>
                      <a:pt x="23528" y="25732"/>
                    </a:lnTo>
                    <a:lnTo>
                      <a:pt x="21234" y="23437"/>
                    </a:lnTo>
                    <a:lnTo>
                      <a:pt x="23528" y="21112"/>
                    </a:lnTo>
                    <a:close/>
                    <a:moveTo>
                      <a:pt x="28699" y="21112"/>
                    </a:moveTo>
                    <a:lnTo>
                      <a:pt x="30994" y="23437"/>
                    </a:lnTo>
                    <a:lnTo>
                      <a:pt x="28699" y="25732"/>
                    </a:lnTo>
                    <a:lnTo>
                      <a:pt x="26404" y="23437"/>
                    </a:lnTo>
                    <a:lnTo>
                      <a:pt x="28699" y="21112"/>
                    </a:lnTo>
                    <a:close/>
                    <a:moveTo>
                      <a:pt x="33839" y="21112"/>
                    </a:moveTo>
                    <a:lnTo>
                      <a:pt x="36134" y="23437"/>
                    </a:lnTo>
                    <a:lnTo>
                      <a:pt x="33839" y="25732"/>
                    </a:lnTo>
                    <a:lnTo>
                      <a:pt x="31544" y="23437"/>
                    </a:lnTo>
                    <a:lnTo>
                      <a:pt x="33839" y="21112"/>
                    </a:lnTo>
                    <a:close/>
                    <a:moveTo>
                      <a:pt x="39010" y="21112"/>
                    </a:moveTo>
                    <a:lnTo>
                      <a:pt x="41304" y="23437"/>
                    </a:lnTo>
                    <a:lnTo>
                      <a:pt x="39010" y="25732"/>
                    </a:lnTo>
                    <a:lnTo>
                      <a:pt x="36715" y="23437"/>
                    </a:lnTo>
                    <a:lnTo>
                      <a:pt x="39010" y="21112"/>
                    </a:lnTo>
                    <a:close/>
                    <a:moveTo>
                      <a:pt x="44180" y="21112"/>
                    </a:moveTo>
                    <a:lnTo>
                      <a:pt x="46475" y="23437"/>
                    </a:lnTo>
                    <a:lnTo>
                      <a:pt x="44180" y="25732"/>
                    </a:lnTo>
                    <a:lnTo>
                      <a:pt x="41886" y="23437"/>
                    </a:lnTo>
                    <a:lnTo>
                      <a:pt x="44180" y="21112"/>
                    </a:lnTo>
                    <a:close/>
                    <a:moveTo>
                      <a:pt x="49351" y="21112"/>
                    </a:moveTo>
                    <a:lnTo>
                      <a:pt x="51646" y="23437"/>
                    </a:lnTo>
                    <a:lnTo>
                      <a:pt x="49351" y="25732"/>
                    </a:lnTo>
                    <a:lnTo>
                      <a:pt x="47026" y="23437"/>
                    </a:lnTo>
                    <a:lnTo>
                      <a:pt x="49351" y="21112"/>
                    </a:lnTo>
                    <a:close/>
                    <a:moveTo>
                      <a:pt x="10617" y="23682"/>
                    </a:moveTo>
                    <a:lnTo>
                      <a:pt x="12942" y="26007"/>
                    </a:lnTo>
                    <a:lnTo>
                      <a:pt x="10617" y="28302"/>
                    </a:lnTo>
                    <a:lnTo>
                      <a:pt x="8322" y="26007"/>
                    </a:lnTo>
                    <a:lnTo>
                      <a:pt x="10617" y="23682"/>
                    </a:lnTo>
                    <a:close/>
                    <a:moveTo>
                      <a:pt x="15788" y="23713"/>
                    </a:moveTo>
                    <a:lnTo>
                      <a:pt x="18082" y="26007"/>
                    </a:lnTo>
                    <a:lnTo>
                      <a:pt x="15788" y="28302"/>
                    </a:lnTo>
                    <a:lnTo>
                      <a:pt x="13493" y="26007"/>
                    </a:lnTo>
                    <a:lnTo>
                      <a:pt x="15788" y="23713"/>
                    </a:lnTo>
                    <a:close/>
                    <a:moveTo>
                      <a:pt x="20958" y="23682"/>
                    </a:moveTo>
                    <a:lnTo>
                      <a:pt x="23253" y="25977"/>
                    </a:lnTo>
                    <a:lnTo>
                      <a:pt x="20958" y="28302"/>
                    </a:lnTo>
                    <a:lnTo>
                      <a:pt x="18664" y="25977"/>
                    </a:lnTo>
                    <a:lnTo>
                      <a:pt x="20958" y="23682"/>
                    </a:lnTo>
                    <a:close/>
                    <a:moveTo>
                      <a:pt x="26129" y="23682"/>
                    </a:moveTo>
                    <a:lnTo>
                      <a:pt x="28424" y="25977"/>
                    </a:lnTo>
                    <a:lnTo>
                      <a:pt x="26129" y="28302"/>
                    </a:lnTo>
                    <a:lnTo>
                      <a:pt x="23834" y="25977"/>
                    </a:lnTo>
                    <a:lnTo>
                      <a:pt x="26129" y="23682"/>
                    </a:lnTo>
                    <a:close/>
                    <a:moveTo>
                      <a:pt x="31269" y="23682"/>
                    </a:moveTo>
                    <a:lnTo>
                      <a:pt x="33564" y="25977"/>
                    </a:lnTo>
                    <a:lnTo>
                      <a:pt x="31269" y="28302"/>
                    </a:lnTo>
                    <a:lnTo>
                      <a:pt x="28974" y="25977"/>
                    </a:lnTo>
                    <a:lnTo>
                      <a:pt x="31269" y="23682"/>
                    </a:lnTo>
                    <a:close/>
                    <a:moveTo>
                      <a:pt x="36440" y="23682"/>
                    </a:moveTo>
                    <a:lnTo>
                      <a:pt x="38734" y="25977"/>
                    </a:lnTo>
                    <a:lnTo>
                      <a:pt x="36440" y="28302"/>
                    </a:lnTo>
                    <a:lnTo>
                      <a:pt x="34145" y="25977"/>
                    </a:lnTo>
                    <a:lnTo>
                      <a:pt x="36440" y="23682"/>
                    </a:lnTo>
                    <a:close/>
                    <a:moveTo>
                      <a:pt x="41610" y="23682"/>
                    </a:moveTo>
                    <a:lnTo>
                      <a:pt x="43905" y="25977"/>
                    </a:lnTo>
                    <a:lnTo>
                      <a:pt x="41610" y="28302"/>
                    </a:lnTo>
                    <a:lnTo>
                      <a:pt x="39316" y="25977"/>
                    </a:lnTo>
                    <a:lnTo>
                      <a:pt x="41610" y="23682"/>
                    </a:lnTo>
                    <a:close/>
                    <a:moveTo>
                      <a:pt x="46781" y="23682"/>
                    </a:moveTo>
                    <a:lnTo>
                      <a:pt x="49076" y="26007"/>
                    </a:lnTo>
                    <a:lnTo>
                      <a:pt x="46781" y="28302"/>
                    </a:lnTo>
                    <a:lnTo>
                      <a:pt x="44456" y="25977"/>
                    </a:lnTo>
                    <a:lnTo>
                      <a:pt x="46781" y="23682"/>
                    </a:lnTo>
                    <a:close/>
                    <a:moveTo>
                      <a:pt x="51952" y="23682"/>
                    </a:moveTo>
                    <a:lnTo>
                      <a:pt x="54246" y="26007"/>
                    </a:lnTo>
                    <a:lnTo>
                      <a:pt x="51952" y="28302"/>
                    </a:lnTo>
                    <a:lnTo>
                      <a:pt x="49626" y="26007"/>
                    </a:lnTo>
                    <a:lnTo>
                      <a:pt x="51952" y="23682"/>
                    </a:lnTo>
                    <a:close/>
                    <a:moveTo>
                      <a:pt x="8016" y="26283"/>
                    </a:moveTo>
                    <a:lnTo>
                      <a:pt x="10342" y="28577"/>
                    </a:lnTo>
                    <a:lnTo>
                      <a:pt x="8047" y="30872"/>
                    </a:lnTo>
                    <a:lnTo>
                      <a:pt x="5722" y="28577"/>
                    </a:lnTo>
                    <a:lnTo>
                      <a:pt x="8016" y="26283"/>
                    </a:lnTo>
                    <a:close/>
                    <a:moveTo>
                      <a:pt x="13187" y="26283"/>
                    </a:moveTo>
                    <a:lnTo>
                      <a:pt x="15512" y="28577"/>
                    </a:lnTo>
                    <a:lnTo>
                      <a:pt x="13187" y="30872"/>
                    </a:lnTo>
                    <a:lnTo>
                      <a:pt x="10892" y="28577"/>
                    </a:lnTo>
                    <a:lnTo>
                      <a:pt x="13187" y="26283"/>
                    </a:lnTo>
                    <a:close/>
                    <a:moveTo>
                      <a:pt x="18358" y="26283"/>
                    </a:moveTo>
                    <a:lnTo>
                      <a:pt x="20652" y="28577"/>
                    </a:lnTo>
                    <a:lnTo>
                      <a:pt x="18358" y="30872"/>
                    </a:lnTo>
                    <a:lnTo>
                      <a:pt x="16063" y="28577"/>
                    </a:lnTo>
                    <a:lnTo>
                      <a:pt x="18358" y="26283"/>
                    </a:lnTo>
                    <a:close/>
                    <a:moveTo>
                      <a:pt x="23528" y="26283"/>
                    </a:moveTo>
                    <a:lnTo>
                      <a:pt x="25823" y="28577"/>
                    </a:lnTo>
                    <a:lnTo>
                      <a:pt x="23528" y="30872"/>
                    </a:lnTo>
                    <a:lnTo>
                      <a:pt x="21234" y="28577"/>
                    </a:lnTo>
                    <a:lnTo>
                      <a:pt x="23528" y="26283"/>
                    </a:lnTo>
                    <a:close/>
                    <a:moveTo>
                      <a:pt x="28668" y="26283"/>
                    </a:moveTo>
                    <a:lnTo>
                      <a:pt x="30963" y="28577"/>
                    </a:lnTo>
                    <a:lnTo>
                      <a:pt x="28668" y="30872"/>
                    </a:lnTo>
                    <a:lnTo>
                      <a:pt x="26374" y="28577"/>
                    </a:lnTo>
                    <a:lnTo>
                      <a:pt x="28668" y="26283"/>
                    </a:lnTo>
                    <a:close/>
                    <a:moveTo>
                      <a:pt x="33839" y="26283"/>
                    </a:moveTo>
                    <a:lnTo>
                      <a:pt x="36134" y="28577"/>
                    </a:lnTo>
                    <a:lnTo>
                      <a:pt x="33839" y="30872"/>
                    </a:lnTo>
                    <a:lnTo>
                      <a:pt x="31544" y="28577"/>
                    </a:lnTo>
                    <a:lnTo>
                      <a:pt x="33839" y="26283"/>
                    </a:lnTo>
                    <a:close/>
                    <a:moveTo>
                      <a:pt x="39010" y="26283"/>
                    </a:moveTo>
                    <a:lnTo>
                      <a:pt x="41304" y="28577"/>
                    </a:lnTo>
                    <a:lnTo>
                      <a:pt x="39010" y="30872"/>
                    </a:lnTo>
                    <a:lnTo>
                      <a:pt x="36715" y="28577"/>
                    </a:lnTo>
                    <a:lnTo>
                      <a:pt x="39010" y="26283"/>
                    </a:lnTo>
                    <a:close/>
                    <a:moveTo>
                      <a:pt x="44180" y="26283"/>
                    </a:moveTo>
                    <a:lnTo>
                      <a:pt x="46475" y="28577"/>
                    </a:lnTo>
                    <a:lnTo>
                      <a:pt x="44180" y="30872"/>
                    </a:lnTo>
                    <a:lnTo>
                      <a:pt x="41886" y="28577"/>
                    </a:lnTo>
                    <a:lnTo>
                      <a:pt x="44180" y="26283"/>
                    </a:lnTo>
                    <a:close/>
                    <a:moveTo>
                      <a:pt x="49351" y="26283"/>
                    </a:moveTo>
                    <a:lnTo>
                      <a:pt x="51646" y="28577"/>
                    </a:lnTo>
                    <a:lnTo>
                      <a:pt x="49351" y="30872"/>
                    </a:lnTo>
                    <a:lnTo>
                      <a:pt x="47026" y="28577"/>
                    </a:lnTo>
                    <a:lnTo>
                      <a:pt x="49351" y="26283"/>
                    </a:lnTo>
                    <a:close/>
                    <a:moveTo>
                      <a:pt x="54522" y="26283"/>
                    </a:moveTo>
                    <a:lnTo>
                      <a:pt x="56816" y="28577"/>
                    </a:lnTo>
                    <a:lnTo>
                      <a:pt x="54522" y="30872"/>
                    </a:lnTo>
                    <a:lnTo>
                      <a:pt x="52196" y="28577"/>
                    </a:lnTo>
                    <a:lnTo>
                      <a:pt x="54522" y="26283"/>
                    </a:lnTo>
                    <a:close/>
                    <a:moveTo>
                      <a:pt x="5477" y="28883"/>
                    </a:moveTo>
                    <a:lnTo>
                      <a:pt x="7771" y="31178"/>
                    </a:lnTo>
                    <a:lnTo>
                      <a:pt x="5477" y="33473"/>
                    </a:lnTo>
                    <a:lnTo>
                      <a:pt x="3182" y="31178"/>
                    </a:lnTo>
                    <a:lnTo>
                      <a:pt x="5477" y="28883"/>
                    </a:lnTo>
                    <a:close/>
                    <a:moveTo>
                      <a:pt x="10617" y="28883"/>
                    </a:moveTo>
                    <a:lnTo>
                      <a:pt x="12942" y="31178"/>
                    </a:lnTo>
                    <a:lnTo>
                      <a:pt x="10617" y="33473"/>
                    </a:lnTo>
                    <a:lnTo>
                      <a:pt x="8322" y="31178"/>
                    </a:lnTo>
                    <a:lnTo>
                      <a:pt x="10617" y="28883"/>
                    </a:lnTo>
                    <a:close/>
                    <a:moveTo>
                      <a:pt x="15788" y="28883"/>
                    </a:moveTo>
                    <a:lnTo>
                      <a:pt x="18113" y="31178"/>
                    </a:lnTo>
                    <a:lnTo>
                      <a:pt x="15788" y="33473"/>
                    </a:lnTo>
                    <a:lnTo>
                      <a:pt x="13493" y="31178"/>
                    </a:lnTo>
                    <a:lnTo>
                      <a:pt x="15788" y="28883"/>
                    </a:lnTo>
                    <a:close/>
                    <a:moveTo>
                      <a:pt x="20958" y="28883"/>
                    </a:moveTo>
                    <a:lnTo>
                      <a:pt x="23253" y="31178"/>
                    </a:lnTo>
                    <a:lnTo>
                      <a:pt x="20958" y="33473"/>
                    </a:lnTo>
                    <a:lnTo>
                      <a:pt x="18664" y="31178"/>
                    </a:lnTo>
                    <a:lnTo>
                      <a:pt x="20958" y="28883"/>
                    </a:lnTo>
                    <a:close/>
                    <a:moveTo>
                      <a:pt x="26129" y="28883"/>
                    </a:moveTo>
                    <a:lnTo>
                      <a:pt x="28424" y="31178"/>
                    </a:lnTo>
                    <a:lnTo>
                      <a:pt x="26129" y="33473"/>
                    </a:lnTo>
                    <a:lnTo>
                      <a:pt x="23834" y="31178"/>
                    </a:lnTo>
                    <a:lnTo>
                      <a:pt x="26129" y="28883"/>
                    </a:lnTo>
                    <a:close/>
                    <a:moveTo>
                      <a:pt x="31269" y="28883"/>
                    </a:moveTo>
                    <a:lnTo>
                      <a:pt x="33564" y="31178"/>
                    </a:lnTo>
                    <a:lnTo>
                      <a:pt x="31269" y="33473"/>
                    </a:lnTo>
                    <a:lnTo>
                      <a:pt x="28974" y="31178"/>
                    </a:lnTo>
                    <a:lnTo>
                      <a:pt x="31269" y="28883"/>
                    </a:lnTo>
                    <a:close/>
                    <a:moveTo>
                      <a:pt x="36440" y="28883"/>
                    </a:moveTo>
                    <a:lnTo>
                      <a:pt x="38734" y="31178"/>
                    </a:lnTo>
                    <a:lnTo>
                      <a:pt x="36440" y="33473"/>
                    </a:lnTo>
                    <a:lnTo>
                      <a:pt x="34145" y="31178"/>
                    </a:lnTo>
                    <a:lnTo>
                      <a:pt x="36440" y="28883"/>
                    </a:lnTo>
                    <a:close/>
                    <a:moveTo>
                      <a:pt x="41610" y="28883"/>
                    </a:moveTo>
                    <a:lnTo>
                      <a:pt x="43905" y="31178"/>
                    </a:lnTo>
                    <a:lnTo>
                      <a:pt x="41610" y="33473"/>
                    </a:lnTo>
                    <a:lnTo>
                      <a:pt x="39316" y="31178"/>
                    </a:lnTo>
                    <a:lnTo>
                      <a:pt x="41610" y="28883"/>
                    </a:lnTo>
                    <a:close/>
                    <a:moveTo>
                      <a:pt x="46781" y="28883"/>
                    </a:moveTo>
                    <a:lnTo>
                      <a:pt x="49076" y="31178"/>
                    </a:lnTo>
                    <a:lnTo>
                      <a:pt x="46781" y="33473"/>
                    </a:lnTo>
                    <a:lnTo>
                      <a:pt x="44456" y="31178"/>
                    </a:lnTo>
                    <a:lnTo>
                      <a:pt x="46781" y="28883"/>
                    </a:lnTo>
                    <a:close/>
                    <a:moveTo>
                      <a:pt x="51921" y="28883"/>
                    </a:moveTo>
                    <a:lnTo>
                      <a:pt x="54216" y="31178"/>
                    </a:lnTo>
                    <a:lnTo>
                      <a:pt x="51921" y="33473"/>
                    </a:lnTo>
                    <a:lnTo>
                      <a:pt x="49626" y="31178"/>
                    </a:lnTo>
                    <a:lnTo>
                      <a:pt x="51921" y="28883"/>
                    </a:lnTo>
                    <a:close/>
                    <a:moveTo>
                      <a:pt x="57092" y="28883"/>
                    </a:moveTo>
                    <a:lnTo>
                      <a:pt x="59417" y="31178"/>
                    </a:lnTo>
                    <a:lnTo>
                      <a:pt x="57092" y="33473"/>
                    </a:lnTo>
                    <a:lnTo>
                      <a:pt x="54797" y="31178"/>
                    </a:lnTo>
                    <a:lnTo>
                      <a:pt x="57092" y="28883"/>
                    </a:lnTo>
                    <a:close/>
                    <a:moveTo>
                      <a:pt x="28791" y="1"/>
                    </a:moveTo>
                    <a:lnTo>
                      <a:pt x="28515" y="276"/>
                    </a:lnTo>
                    <a:lnTo>
                      <a:pt x="30994" y="2785"/>
                    </a:lnTo>
                    <a:lnTo>
                      <a:pt x="28699" y="5080"/>
                    </a:lnTo>
                    <a:lnTo>
                      <a:pt x="26221" y="2571"/>
                    </a:lnTo>
                    <a:lnTo>
                      <a:pt x="25945" y="2846"/>
                    </a:lnTo>
                    <a:lnTo>
                      <a:pt x="28424" y="5325"/>
                    </a:lnTo>
                    <a:lnTo>
                      <a:pt x="26129" y="7619"/>
                    </a:lnTo>
                    <a:lnTo>
                      <a:pt x="23651" y="5141"/>
                    </a:lnTo>
                    <a:lnTo>
                      <a:pt x="23345" y="5447"/>
                    </a:lnTo>
                    <a:lnTo>
                      <a:pt x="25854" y="7956"/>
                    </a:lnTo>
                    <a:lnTo>
                      <a:pt x="23559" y="10250"/>
                    </a:lnTo>
                    <a:lnTo>
                      <a:pt x="21050" y="7742"/>
                    </a:lnTo>
                    <a:lnTo>
                      <a:pt x="20775" y="8017"/>
                    </a:lnTo>
                    <a:lnTo>
                      <a:pt x="23283" y="10495"/>
                    </a:lnTo>
                    <a:lnTo>
                      <a:pt x="20989" y="12790"/>
                    </a:lnTo>
                    <a:lnTo>
                      <a:pt x="18480" y="10312"/>
                    </a:lnTo>
                    <a:lnTo>
                      <a:pt x="18205" y="10587"/>
                    </a:lnTo>
                    <a:lnTo>
                      <a:pt x="20683" y="13096"/>
                    </a:lnTo>
                    <a:lnTo>
                      <a:pt x="18388" y="15391"/>
                    </a:lnTo>
                    <a:lnTo>
                      <a:pt x="15879" y="12912"/>
                    </a:lnTo>
                    <a:lnTo>
                      <a:pt x="15604" y="13157"/>
                    </a:lnTo>
                    <a:lnTo>
                      <a:pt x="18113" y="15666"/>
                    </a:lnTo>
                    <a:lnTo>
                      <a:pt x="15788" y="17961"/>
                    </a:lnTo>
                    <a:lnTo>
                      <a:pt x="13309" y="15452"/>
                    </a:lnTo>
                    <a:lnTo>
                      <a:pt x="13034" y="15727"/>
                    </a:lnTo>
                    <a:lnTo>
                      <a:pt x="15512" y="18236"/>
                    </a:lnTo>
                    <a:lnTo>
                      <a:pt x="13218" y="20531"/>
                    </a:lnTo>
                    <a:lnTo>
                      <a:pt x="10739" y="18083"/>
                    </a:lnTo>
                    <a:lnTo>
                      <a:pt x="10464" y="18328"/>
                    </a:lnTo>
                    <a:lnTo>
                      <a:pt x="12942" y="20837"/>
                    </a:lnTo>
                    <a:lnTo>
                      <a:pt x="10647" y="23131"/>
                    </a:lnTo>
                    <a:lnTo>
                      <a:pt x="8139" y="20622"/>
                    </a:lnTo>
                    <a:lnTo>
                      <a:pt x="7863" y="20898"/>
                    </a:lnTo>
                    <a:lnTo>
                      <a:pt x="10342" y="23437"/>
                    </a:lnTo>
                    <a:lnTo>
                      <a:pt x="8047" y="25732"/>
                    </a:lnTo>
                    <a:lnTo>
                      <a:pt x="5538" y="23223"/>
                    </a:lnTo>
                    <a:lnTo>
                      <a:pt x="5293" y="23498"/>
                    </a:lnTo>
                    <a:lnTo>
                      <a:pt x="7771" y="25977"/>
                    </a:lnTo>
                    <a:lnTo>
                      <a:pt x="5477" y="28271"/>
                    </a:lnTo>
                    <a:lnTo>
                      <a:pt x="2999" y="25793"/>
                    </a:lnTo>
                    <a:lnTo>
                      <a:pt x="2723" y="26068"/>
                    </a:lnTo>
                    <a:lnTo>
                      <a:pt x="5201" y="28547"/>
                    </a:lnTo>
                    <a:lnTo>
                      <a:pt x="2907" y="30872"/>
                    </a:lnTo>
                    <a:lnTo>
                      <a:pt x="398" y="28394"/>
                    </a:lnTo>
                    <a:lnTo>
                      <a:pt x="123" y="28669"/>
                    </a:lnTo>
                    <a:lnTo>
                      <a:pt x="2631" y="31147"/>
                    </a:lnTo>
                    <a:lnTo>
                      <a:pt x="0" y="33779"/>
                    </a:lnTo>
                    <a:lnTo>
                      <a:pt x="551" y="33779"/>
                    </a:lnTo>
                    <a:lnTo>
                      <a:pt x="2876" y="31423"/>
                    </a:lnTo>
                    <a:lnTo>
                      <a:pt x="5171" y="33717"/>
                    </a:lnTo>
                    <a:lnTo>
                      <a:pt x="5140" y="33779"/>
                    </a:lnTo>
                    <a:lnTo>
                      <a:pt x="5752" y="33779"/>
                    </a:lnTo>
                    <a:lnTo>
                      <a:pt x="5722" y="33717"/>
                    </a:lnTo>
                    <a:lnTo>
                      <a:pt x="8016" y="31423"/>
                    </a:lnTo>
                    <a:lnTo>
                      <a:pt x="10311" y="33717"/>
                    </a:lnTo>
                    <a:lnTo>
                      <a:pt x="10280" y="33779"/>
                    </a:lnTo>
                    <a:lnTo>
                      <a:pt x="10892" y="33779"/>
                    </a:lnTo>
                    <a:lnTo>
                      <a:pt x="10862" y="33717"/>
                    </a:lnTo>
                    <a:lnTo>
                      <a:pt x="13156" y="31423"/>
                    </a:lnTo>
                    <a:lnTo>
                      <a:pt x="15451" y="33717"/>
                    </a:lnTo>
                    <a:lnTo>
                      <a:pt x="15420" y="33779"/>
                    </a:lnTo>
                    <a:lnTo>
                      <a:pt x="16094" y="33779"/>
                    </a:lnTo>
                    <a:lnTo>
                      <a:pt x="16032" y="33717"/>
                    </a:lnTo>
                    <a:lnTo>
                      <a:pt x="18327" y="31423"/>
                    </a:lnTo>
                    <a:lnTo>
                      <a:pt x="20622" y="33717"/>
                    </a:lnTo>
                    <a:lnTo>
                      <a:pt x="20591" y="33779"/>
                    </a:lnTo>
                    <a:lnTo>
                      <a:pt x="21203" y="33779"/>
                    </a:lnTo>
                    <a:lnTo>
                      <a:pt x="21172" y="33717"/>
                    </a:lnTo>
                    <a:lnTo>
                      <a:pt x="23467" y="31423"/>
                    </a:lnTo>
                    <a:lnTo>
                      <a:pt x="25762" y="33717"/>
                    </a:lnTo>
                    <a:lnTo>
                      <a:pt x="25701" y="33779"/>
                    </a:lnTo>
                    <a:lnTo>
                      <a:pt x="26404" y="33779"/>
                    </a:lnTo>
                    <a:lnTo>
                      <a:pt x="26374" y="33717"/>
                    </a:lnTo>
                    <a:lnTo>
                      <a:pt x="28668" y="31423"/>
                    </a:lnTo>
                    <a:lnTo>
                      <a:pt x="30963" y="33717"/>
                    </a:lnTo>
                    <a:lnTo>
                      <a:pt x="30902" y="33779"/>
                    </a:lnTo>
                    <a:lnTo>
                      <a:pt x="31544" y="33779"/>
                    </a:lnTo>
                    <a:lnTo>
                      <a:pt x="31483" y="33717"/>
                    </a:lnTo>
                    <a:lnTo>
                      <a:pt x="33778" y="31423"/>
                    </a:lnTo>
                    <a:lnTo>
                      <a:pt x="36072" y="33717"/>
                    </a:lnTo>
                    <a:lnTo>
                      <a:pt x="36042" y="33779"/>
                    </a:lnTo>
                    <a:lnTo>
                      <a:pt x="36746" y="33779"/>
                    </a:lnTo>
                    <a:lnTo>
                      <a:pt x="36684" y="33717"/>
                    </a:lnTo>
                    <a:lnTo>
                      <a:pt x="38979" y="31423"/>
                    </a:lnTo>
                    <a:lnTo>
                      <a:pt x="41274" y="33717"/>
                    </a:lnTo>
                    <a:lnTo>
                      <a:pt x="41243" y="33779"/>
                    </a:lnTo>
                    <a:lnTo>
                      <a:pt x="41855" y="33779"/>
                    </a:lnTo>
                    <a:lnTo>
                      <a:pt x="41824" y="33717"/>
                    </a:lnTo>
                    <a:lnTo>
                      <a:pt x="44119" y="31423"/>
                    </a:lnTo>
                    <a:lnTo>
                      <a:pt x="46414" y="33717"/>
                    </a:lnTo>
                    <a:lnTo>
                      <a:pt x="46353" y="33779"/>
                    </a:lnTo>
                    <a:lnTo>
                      <a:pt x="47056" y="33779"/>
                    </a:lnTo>
                    <a:lnTo>
                      <a:pt x="47026" y="33717"/>
                    </a:lnTo>
                    <a:lnTo>
                      <a:pt x="49320" y="31423"/>
                    </a:lnTo>
                    <a:lnTo>
                      <a:pt x="51615" y="33717"/>
                    </a:lnTo>
                    <a:lnTo>
                      <a:pt x="51585" y="33779"/>
                    </a:lnTo>
                    <a:lnTo>
                      <a:pt x="52196" y="33779"/>
                    </a:lnTo>
                    <a:lnTo>
                      <a:pt x="52166" y="33717"/>
                    </a:lnTo>
                    <a:lnTo>
                      <a:pt x="54461" y="31423"/>
                    </a:lnTo>
                    <a:lnTo>
                      <a:pt x="56755" y="33717"/>
                    </a:lnTo>
                    <a:lnTo>
                      <a:pt x="56725" y="33779"/>
                    </a:lnTo>
                    <a:lnTo>
                      <a:pt x="57398" y="33779"/>
                    </a:lnTo>
                    <a:lnTo>
                      <a:pt x="57337" y="33717"/>
                    </a:lnTo>
                    <a:lnTo>
                      <a:pt x="59631" y="31423"/>
                    </a:lnTo>
                    <a:lnTo>
                      <a:pt x="61987" y="33779"/>
                    </a:lnTo>
                    <a:lnTo>
                      <a:pt x="62538" y="33779"/>
                    </a:lnTo>
                    <a:lnTo>
                      <a:pt x="59937" y="31147"/>
                    </a:lnTo>
                    <a:lnTo>
                      <a:pt x="62415" y="28669"/>
                    </a:lnTo>
                    <a:lnTo>
                      <a:pt x="62171" y="28394"/>
                    </a:lnTo>
                    <a:lnTo>
                      <a:pt x="59692" y="30872"/>
                    </a:lnTo>
                    <a:lnTo>
                      <a:pt x="57398" y="28577"/>
                    </a:lnTo>
                    <a:lnTo>
                      <a:pt x="59876" y="26068"/>
                    </a:lnTo>
                    <a:lnTo>
                      <a:pt x="59601" y="25824"/>
                    </a:lnTo>
                    <a:lnTo>
                      <a:pt x="57122" y="28302"/>
                    </a:lnTo>
                    <a:lnTo>
                      <a:pt x="54828" y="26007"/>
                    </a:lnTo>
                    <a:lnTo>
                      <a:pt x="57306" y="23529"/>
                    </a:lnTo>
                    <a:lnTo>
                      <a:pt x="57031" y="23254"/>
                    </a:lnTo>
                    <a:lnTo>
                      <a:pt x="54491" y="25732"/>
                    </a:lnTo>
                    <a:lnTo>
                      <a:pt x="52196" y="23437"/>
                    </a:lnTo>
                    <a:lnTo>
                      <a:pt x="54675" y="20928"/>
                    </a:lnTo>
                    <a:lnTo>
                      <a:pt x="54430" y="20653"/>
                    </a:lnTo>
                    <a:lnTo>
                      <a:pt x="51921" y="23162"/>
                    </a:lnTo>
                    <a:lnTo>
                      <a:pt x="49596" y="20867"/>
                    </a:lnTo>
                    <a:lnTo>
                      <a:pt x="52105" y="18358"/>
                    </a:lnTo>
                    <a:lnTo>
                      <a:pt x="51829" y="18083"/>
                    </a:lnTo>
                    <a:lnTo>
                      <a:pt x="49351" y="20561"/>
                    </a:lnTo>
                    <a:lnTo>
                      <a:pt x="47026" y="18267"/>
                    </a:lnTo>
                    <a:lnTo>
                      <a:pt x="49535" y="15758"/>
                    </a:lnTo>
                    <a:lnTo>
                      <a:pt x="49259" y="15513"/>
                    </a:lnTo>
                    <a:lnTo>
                      <a:pt x="46781" y="17991"/>
                    </a:lnTo>
                    <a:lnTo>
                      <a:pt x="44456" y="15697"/>
                    </a:lnTo>
                    <a:lnTo>
                      <a:pt x="46965" y="13218"/>
                    </a:lnTo>
                    <a:lnTo>
                      <a:pt x="46689" y="12943"/>
                    </a:lnTo>
                    <a:lnTo>
                      <a:pt x="44180" y="15391"/>
                    </a:lnTo>
                    <a:lnTo>
                      <a:pt x="41855" y="13096"/>
                    </a:lnTo>
                    <a:lnTo>
                      <a:pt x="44364" y="10618"/>
                    </a:lnTo>
                    <a:lnTo>
                      <a:pt x="44089" y="10342"/>
                    </a:lnTo>
                    <a:lnTo>
                      <a:pt x="41580" y="12821"/>
                    </a:lnTo>
                    <a:lnTo>
                      <a:pt x="39285" y="10526"/>
                    </a:lnTo>
                    <a:lnTo>
                      <a:pt x="41794" y="8048"/>
                    </a:lnTo>
                    <a:lnTo>
                      <a:pt x="41519" y="7772"/>
                    </a:lnTo>
                    <a:lnTo>
                      <a:pt x="39040" y="10220"/>
                    </a:lnTo>
                    <a:lnTo>
                      <a:pt x="36746" y="7925"/>
                    </a:lnTo>
                    <a:lnTo>
                      <a:pt x="39224" y="5447"/>
                    </a:lnTo>
                    <a:lnTo>
                      <a:pt x="38948" y="5172"/>
                    </a:lnTo>
                    <a:lnTo>
                      <a:pt x="36470" y="7680"/>
                    </a:lnTo>
                    <a:lnTo>
                      <a:pt x="34176" y="5386"/>
                    </a:lnTo>
                    <a:lnTo>
                      <a:pt x="36654" y="2877"/>
                    </a:lnTo>
                    <a:lnTo>
                      <a:pt x="36378" y="2602"/>
                    </a:lnTo>
                    <a:lnTo>
                      <a:pt x="33839" y="5080"/>
                    </a:lnTo>
                    <a:lnTo>
                      <a:pt x="31544" y="2785"/>
                    </a:lnTo>
                    <a:lnTo>
                      <a:pt x="34053" y="276"/>
                    </a:lnTo>
                    <a:lnTo>
                      <a:pt x="33778" y="1"/>
                    </a:lnTo>
                    <a:lnTo>
                      <a:pt x="31300" y="2510"/>
                    </a:lnTo>
                    <a:lnTo>
                      <a:pt x="287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1"/>
          <p:cNvSpPr/>
          <p:nvPr/>
        </p:nvSpPr>
        <p:spPr>
          <a:xfrm>
            <a:off x="6408075" y="1198646"/>
            <a:ext cx="572700" cy="572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3684675" y="3127129"/>
            <a:ext cx="572700" cy="572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6408075" y="3127129"/>
            <a:ext cx="5727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684675" y="1198646"/>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txBox="1">
            <a:spLocks noGrp="1"/>
          </p:cNvSpPr>
          <p:nvPr>
            <p:ph type="title" idx="6"/>
          </p:nvPr>
        </p:nvSpPr>
        <p:spPr>
          <a:xfrm>
            <a:off x="3588600" y="539500"/>
            <a:ext cx="4842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Revoliucijos</a:t>
            </a:r>
            <a:r>
              <a:rPr lang="en" dirty="0"/>
              <a:t> </a:t>
            </a:r>
            <a:r>
              <a:rPr lang="en-GB" dirty="0" err="1"/>
              <a:t>priežastys</a:t>
            </a:r>
            <a:endParaRPr dirty="0"/>
          </a:p>
        </p:txBody>
      </p:sp>
      <p:sp>
        <p:nvSpPr>
          <p:cNvPr id="458" name="Google Shape;458;p31"/>
          <p:cNvSpPr txBox="1">
            <a:spLocks noGrp="1"/>
          </p:cNvSpPr>
          <p:nvPr>
            <p:ph type="title"/>
          </p:nvPr>
        </p:nvSpPr>
        <p:spPr>
          <a:xfrm>
            <a:off x="3574690" y="2014857"/>
            <a:ext cx="1994619"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lt-LT" sz="1800" dirty="0"/>
              <a:t>Socialinė nelygybė</a:t>
            </a:r>
            <a:endParaRPr sz="1800" dirty="0"/>
          </a:p>
        </p:txBody>
      </p:sp>
      <p:sp>
        <p:nvSpPr>
          <p:cNvPr id="459" name="Google Shape;459;p31"/>
          <p:cNvSpPr txBox="1">
            <a:spLocks noGrp="1"/>
          </p:cNvSpPr>
          <p:nvPr>
            <p:ph type="title" idx="2"/>
          </p:nvPr>
        </p:nvSpPr>
        <p:spPr>
          <a:xfrm>
            <a:off x="3684675" y="1301505"/>
            <a:ext cx="572700" cy="44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01</a:t>
            </a:r>
            <a:endParaRPr sz="2000" dirty="0">
              <a:solidFill>
                <a:srgbClr val="FFFFFF"/>
              </a:solidFill>
            </a:endParaRPr>
          </a:p>
        </p:txBody>
      </p:sp>
      <p:sp>
        <p:nvSpPr>
          <p:cNvPr id="460" name="Google Shape;460;p31"/>
          <p:cNvSpPr txBox="1">
            <a:spLocks noGrp="1"/>
          </p:cNvSpPr>
          <p:nvPr>
            <p:ph type="title" idx="3"/>
          </p:nvPr>
        </p:nvSpPr>
        <p:spPr>
          <a:xfrm>
            <a:off x="3588600" y="3727968"/>
            <a:ext cx="2109600" cy="489600"/>
          </a:xfrm>
          <a:prstGeom prst="rect">
            <a:avLst/>
          </a:prstGeom>
          <a:noFill/>
        </p:spPr>
        <p:txBody>
          <a:bodyPr spcFirstLastPara="1" wrap="square" lIns="91425" tIns="91425" rIns="91425" bIns="91425" anchor="b" anchorCtr="0">
            <a:noAutofit/>
          </a:bodyPr>
          <a:lstStyle/>
          <a:p>
            <a:pPr marL="0" lvl="0" indent="0" algn="l" rtl="0">
              <a:spcBef>
                <a:spcPts val="0"/>
              </a:spcBef>
              <a:spcAft>
                <a:spcPts val="0"/>
              </a:spcAft>
              <a:buNone/>
            </a:pPr>
            <a:r>
              <a:rPr lang="lt-LT" sz="1800" dirty="0"/>
              <a:t>Švietimo idėjos</a:t>
            </a:r>
            <a:endParaRPr sz="1800" dirty="0"/>
          </a:p>
        </p:txBody>
      </p:sp>
      <p:sp>
        <p:nvSpPr>
          <p:cNvPr id="461" name="Google Shape;461;p31"/>
          <p:cNvSpPr txBox="1">
            <a:spLocks noGrp="1"/>
          </p:cNvSpPr>
          <p:nvPr>
            <p:ph type="title" idx="4"/>
          </p:nvPr>
        </p:nvSpPr>
        <p:spPr>
          <a:xfrm>
            <a:off x="3684675" y="3203393"/>
            <a:ext cx="572700" cy="44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rPr>
              <a:t>03</a:t>
            </a:r>
            <a:endParaRPr sz="2000">
              <a:solidFill>
                <a:schemeClr val="accent1"/>
              </a:solidFill>
            </a:endParaRPr>
          </a:p>
        </p:txBody>
      </p:sp>
      <p:sp>
        <p:nvSpPr>
          <p:cNvPr id="462" name="Google Shape;462;p31"/>
          <p:cNvSpPr txBox="1">
            <a:spLocks noGrp="1"/>
          </p:cNvSpPr>
          <p:nvPr>
            <p:ph type="title" idx="7"/>
          </p:nvPr>
        </p:nvSpPr>
        <p:spPr>
          <a:xfrm>
            <a:off x="6311975" y="1966368"/>
            <a:ext cx="2109600" cy="489600"/>
          </a:xfrm>
          <a:prstGeom prst="rect">
            <a:avLst/>
          </a:prstGeom>
          <a:noFill/>
        </p:spPr>
        <p:txBody>
          <a:bodyPr spcFirstLastPara="1" wrap="square" lIns="91425" tIns="91425" rIns="91425" bIns="91425" anchor="b" anchorCtr="0">
            <a:noAutofit/>
          </a:bodyPr>
          <a:lstStyle/>
          <a:p>
            <a:pPr marL="0" lvl="0" indent="0" algn="l" rtl="0">
              <a:spcBef>
                <a:spcPts val="0"/>
              </a:spcBef>
              <a:spcAft>
                <a:spcPts val="0"/>
              </a:spcAft>
              <a:buNone/>
            </a:pPr>
            <a:r>
              <a:rPr lang="lt-LT" sz="1800" dirty="0"/>
              <a:t>Ekonominės problemos</a:t>
            </a:r>
            <a:endParaRPr sz="1800" dirty="0"/>
          </a:p>
        </p:txBody>
      </p:sp>
      <p:sp>
        <p:nvSpPr>
          <p:cNvPr id="463" name="Google Shape;463;p31"/>
          <p:cNvSpPr txBox="1">
            <a:spLocks noGrp="1"/>
          </p:cNvSpPr>
          <p:nvPr>
            <p:ph type="title" idx="8"/>
          </p:nvPr>
        </p:nvSpPr>
        <p:spPr>
          <a:xfrm>
            <a:off x="6408075" y="1292402"/>
            <a:ext cx="572700" cy="44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rPr>
              <a:t>02</a:t>
            </a:r>
            <a:endParaRPr sz="2000" dirty="0">
              <a:solidFill>
                <a:schemeClr val="accent1"/>
              </a:solidFill>
            </a:endParaRPr>
          </a:p>
        </p:txBody>
      </p:sp>
      <p:sp>
        <p:nvSpPr>
          <p:cNvPr id="464" name="Google Shape;464;p31"/>
          <p:cNvSpPr txBox="1">
            <a:spLocks noGrp="1"/>
          </p:cNvSpPr>
          <p:nvPr>
            <p:ph type="title" idx="9"/>
          </p:nvPr>
        </p:nvSpPr>
        <p:spPr>
          <a:xfrm>
            <a:off x="6311975" y="3877250"/>
            <a:ext cx="2109600" cy="489600"/>
          </a:xfrm>
          <a:prstGeom prst="rect">
            <a:avLst/>
          </a:prstGeom>
          <a:noFill/>
        </p:spPr>
        <p:txBody>
          <a:bodyPr spcFirstLastPara="1" wrap="square" lIns="91425" tIns="91425" rIns="91425" bIns="91425" anchor="b" anchorCtr="0">
            <a:noAutofit/>
          </a:bodyPr>
          <a:lstStyle/>
          <a:p>
            <a:pPr marL="0" lvl="0" indent="0" algn="l" rtl="0">
              <a:spcBef>
                <a:spcPts val="0"/>
              </a:spcBef>
              <a:spcAft>
                <a:spcPts val="0"/>
              </a:spcAft>
              <a:buNone/>
            </a:pPr>
            <a:r>
              <a:rPr lang="en-GB" sz="1600" dirty="0" err="1"/>
              <a:t>Silpna</a:t>
            </a:r>
            <a:r>
              <a:rPr lang="en-GB" sz="1600" dirty="0"/>
              <a:t> </a:t>
            </a:r>
            <a:r>
              <a:rPr lang="en-GB" sz="1600" dirty="0" err="1"/>
              <a:t>monarchija</a:t>
            </a:r>
            <a:endParaRPr sz="1600" dirty="0"/>
          </a:p>
        </p:txBody>
      </p:sp>
      <p:sp>
        <p:nvSpPr>
          <p:cNvPr id="465" name="Google Shape;465;p31"/>
          <p:cNvSpPr txBox="1">
            <a:spLocks noGrp="1"/>
          </p:cNvSpPr>
          <p:nvPr>
            <p:ph type="title" idx="13"/>
          </p:nvPr>
        </p:nvSpPr>
        <p:spPr>
          <a:xfrm>
            <a:off x="6408075" y="3203393"/>
            <a:ext cx="572700" cy="44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rPr>
              <a:t>04</a:t>
            </a:r>
            <a:endParaRPr sz="2000">
              <a:solidFill>
                <a:schemeClr val="accent1"/>
              </a:solidFill>
            </a:endParaRPr>
          </a:p>
        </p:txBody>
      </p:sp>
      <p:sp>
        <p:nvSpPr>
          <p:cNvPr id="466" name="Google Shape;466;p31"/>
          <p:cNvSpPr txBox="1">
            <a:spLocks noGrp="1"/>
          </p:cNvSpPr>
          <p:nvPr>
            <p:ph type="subTitle" idx="1"/>
          </p:nvPr>
        </p:nvSpPr>
        <p:spPr>
          <a:xfrm>
            <a:off x="3588599" y="2315993"/>
            <a:ext cx="22464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t-LT" dirty="0"/>
              <a:t>visuomenė buvo padalinta į tris luomus</a:t>
            </a:r>
            <a:endParaRPr dirty="0"/>
          </a:p>
        </p:txBody>
      </p:sp>
      <p:sp>
        <p:nvSpPr>
          <p:cNvPr id="467" name="Google Shape;467;p31"/>
          <p:cNvSpPr txBox="1">
            <a:spLocks noGrp="1"/>
          </p:cNvSpPr>
          <p:nvPr>
            <p:ph type="subTitle" idx="5"/>
          </p:nvPr>
        </p:nvSpPr>
        <p:spPr>
          <a:xfrm>
            <a:off x="3588600" y="4077593"/>
            <a:ext cx="224640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t-LT" dirty="0"/>
              <a:t>Filosofai, tokie kaip Volteras, Žanas Žakas Ruso ir </a:t>
            </a:r>
            <a:r>
              <a:rPr lang="lt-LT" dirty="0" err="1"/>
              <a:t>Monteskjė</a:t>
            </a:r>
            <a:endParaRPr dirty="0"/>
          </a:p>
        </p:txBody>
      </p:sp>
      <p:sp>
        <p:nvSpPr>
          <p:cNvPr id="468" name="Google Shape;468;p31"/>
          <p:cNvSpPr txBox="1">
            <a:spLocks noGrp="1"/>
          </p:cNvSpPr>
          <p:nvPr>
            <p:ph type="subTitle" idx="14"/>
          </p:nvPr>
        </p:nvSpPr>
        <p:spPr>
          <a:xfrm>
            <a:off x="6312000" y="2315993"/>
            <a:ext cx="21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lt-LT" dirty="0"/>
              <a:t>Karalius Liudviko XVI valdymas</a:t>
            </a:r>
            <a:endParaRPr dirty="0"/>
          </a:p>
        </p:txBody>
      </p:sp>
      <p:sp>
        <p:nvSpPr>
          <p:cNvPr id="469" name="Google Shape;469;p31"/>
          <p:cNvSpPr txBox="1">
            <a:spLocks noGrp="1"/>
          </p:cNvSpPr>
          <p:nvPr>
            <p:ph type="subTitle" idx="15"/>
          </p:nvPr>
        </p:nvSpPr>
        <p:spPr>
          <a:xfrm>
            <a:off x="6311974" y="4204660"/>
            <a:ext cx="2401720" cy="733099"/>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lt-LT" dirty="0"/>
              <a:t>Liudviko XVI ir Marijos </a:t>
            </a:r>
            <a:r>
              <a:rPr lang="lt-LT" dirty="0" err="1"/>
              <a:t>Antuanetės</a:t>
            </a:r>
            <a:r>
              <a:rPr lang="lt-LT" dirty="0"/>
              <a:t> negebėjimas spręsti krizės</a:t>
            </a:r>
            <a:endParaRPr dirty="0"/>
          </a:p>
        </p:txBody>
      </p:sp>
      <p:grpSp>
        <p:nvGrpSpPr>
          <p:cNvPr id="470" name="Google Shape;470;p31"/>
          <p:cNvGrpSpPr/>
          <p:nvPr/>
        </p:nvGrpSpPr>
        <p:grpSpPr>
          <a:xfrm>
            <a:off x="-2481552" y="793656"/>
            <a:ext cx="5189656" cy="4349887"/>
            <a:chOff x="-2479312" y="924515"/>
            <a:chExt cx="5038012" cy="4222781"/>
          </a:xfrm>
        </p:grpSpPr>
        <p:sp>
          <p:nvSpPr>
            <p:cNvPr id="471" name="Google Shape;471;p31"/>
            <p:cNvSpPr/>
            <p:nvPr/>
          </p:nvSpPr>
          <p:spPr>
            <a:xfrm>
              <a:off x="-284337" y="1835970"/>
              <a:ext cx="1136176" cy="1043152"/>
            </a:xfrm>
            <a:custGeom>
              <a:avLst/>
              <a:gdLst/>
              <a:ahLst/>
              <a:cxnLst/>
              <a:rect l="l" t="t" r="r" b="b"/>
              <a:pathLst>
                <a:path w="33258" h="30535" extrusionOk="0">
                  <a:moveTo>
                    <a:pt x="2907" y="0"/>
                  </a:moveTo>
                  <a:lnTo>
                    <a:pt x="0" y="6028"/>
                  </a:lnTo>
                  <a:lnTo>
                    <a:pt x="0" y="7558"/>
                  </a:lnTo>
                  <a:lnTo>
                    <a:pt x="2326" y="7558"/>
                  </a:lnTo>
                  <a:lnTo>
                    <a:pt x="2326" y="17471"/>
                  </a:lnTo>
                  <a:lnTo>
                    <a:pt x="0" y="17471"/>
                  </a:lnTo>
                  <a:lnTo>
                    <a:pt x="0" y="19031"/>
                  </a:lnTo>
                  <a:lnTo>
                    <a:pt x="2326" y="19031"/>
                  </a:lnTo>
                  <a:lnTo>
                    <a:pt x="2326" y="30535"/>
                  </a:lnTo>
                  <a:lnTo>
                    <a:pt x="32768" y="30535"/>
                  </a:lnTo>
                  <a:lnTo>
                    <a:pt x="32768" y="19031"/>
                  </a:lnTo>
                  <a:lnTo>
                    <a:pt x="33258" y="19031"/>
                  </a:lnTo>
                  <a:lnTo>
                    <a:pt x="33258" y="17471"/>
                  </a:lnTo>
                  <a:lnTo>
                    <a:pt x="32768" y="17471"/>
                  </a:lnTo>
                  <a:lnTo>
                    <a:pt x="32768" y="7558"/>
                  </a:lnTo>
                  <a:lnTo>
                    <a:pt x="33258" y="7558"/>
                  </a:lnTo>
                  <a:lnTo>
                    <a:pt x="33258" y="5997"/>
                  </a:lnTo>
                  <a:lnTo>
                    <a:pt x="30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809373" y="1687525"/>
              <a:ext cx="1374528" cy="3459771"/>
            </a:xfrm>
            <a:custGeom>
              <a:avLst/>
              <a:gdLst/>
              <a:ahLst/>
              <a:cxnLst/>
              <a:rect l="l" t="t" r="r" b="b"/>
              <a:pathLst>
                <a:path w="40235" h="103323" extrusionOk="0">
                  <a:moveTo>
                    <a:pt x="2907" y="1"/>
                  </a:moveTo>
                  <a:lnTo>
                    <a:pt x="1" y="5998"/>
                  </a:lnTo>
                  <a:lnTo>
                    <a:pt x="1" y="7558"/>
                  </a:lnTo>
                  <a:lnTo>
                    <a:pt x="490" y="7558"/>
                  </a:lnTo>
                  <a:lnTo>
                    <a:pt x="490" y="17471"/>
                  </a:lnTo>
                  <a:lnTo>
                    <a:pt x="1" y="17471"/>
                  </a:lnTo>
                  <a:lnTo>
                    <a:pt x="1" y="19031"/>
                  </a:lnTo>
                  <a:lnTo>
                    <a:pt x="490" y="19031"/>
                  </a:lnTo>
                  <a:lnTo>
                    <a:pt x="490" y="103323"/>
                  </a:lnTo>
                  <a:lnTo>
                    <a:pt x="39745" y="103323"/>
                  </a:lnTo>
                  <a:lnTo>
                    <a:pt x="39745" y="19031"/>
                  </a:lnTo>
                  <a:lnTo>
                    <a:pt x="40234" y="19031"/>
                  </a:lnTo>
                  <a:lnTo>
                    <a:pt x="40234" y="17471"/>
                  </a:lnTo>
                  <a:lnTo>
                    <a:pt x="39745" y="17471"/>
                  </a:lnTo>
                  <a:lnTo>
                    <a:pt x="39745" y="7558"/>
                  </a:lnTo>
                  <a:lnTo>
                    <a:pt x="40234" y="7558"/>
                  </a:lnTo>
                  <a:lnTo>
                    <a:pt x="40234" y="5998"/>
                  </a:lnTo>
                  <a:lnTo>
                    <a:pt x="37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421465" y="2080540"/>
              <a:ext cx="1137235" cy="1646291"/>
            </a:xfrm>
            <a:custGeom>
              <a:avLst/>
              <a:gdLst/>
              <a:ahLst/>
              <a:cxnLst/>
              <a:rect l="l" t="t" r="r" b="b"/>
              <a:pathLst>
                <a:path w="33289" h="48190" extrusionOk="0">
                  <a:moveTo>
                    <a:pt x="2907" y="1"/>
                  </a:moveTo>
                  <a:lnTo>
                    <a:pt x="1" y="6028"/>
                  </a:lnTo>
                  <a:lnTo>
                    <a:pt x="1" y="7589"/>
                  </a:lnTo>
                  <a:lnTo>
                    <a:pt x="521" y="7589"/>
                  </a:lnTo>
                  <a:lnTo>
                    <a:pt x="521" y="17471"/>
                  </a:lnTo>
                  <a:lnTo>
                    <a:pt x="1" y="17471"/>
                  </a:lnTo>
                  <a:lnTo>
                    <a:pt x="1" y="19031"/>
                  </a:lnTo>
                  <a:lnTo>
                    <a:pt x="521" y="19031"/>
                  </a:lnTo>
                  <a:lnTo>
                    <a:pt x="521" y="48189"/>
                  </a:lnTo>
                  <a:lnTo>
                    <a:pt x="32769" y="48189"/>
                  </a:lnTo>
                  <a:lnTo>
                    <a:pt x="32769" y="19031"/>
                  </a:lnTo>
                  <a:lnTo>
                    <a:pt x="33289" y="19031"/>
                  </a:lnTo>
                  <a:lnTo>
                    <a:pt x="33289" y="17471"/>
                  </a:lnTo>
                  <a:lnTo>
                    <a:pt x="32769" y="17471"/>
                  </a:lnTo>
                  <a:lnTo>
                    <a:pt x="32769" y="7589"/>
                  </a:lnTo>
                  <a:lnTo>
                    <a:pt x="33289" y="7589"/>
                  </a:lnTo>
                  <a:lnTo>
                    <a:pt x="33289" y="6028"/>
                  </a:lnTo>
                  <a:lnTo>
                    <a:pt x="303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31"/>
            <p:cNvGrpSpPr/>
            <p:nvPr/>
          </p:nvGrpSpPr>
          <p:grpSpPr>
            <a:xfrm>
              <a:off x="75223" y="924515"/>
              <a:ext cx="1220865" cy="2067515"/>
              <a:chOff x="9139352" y="924515"/>
              <a:chExt cx="1220865" cy="2067515"/>
            </a:xfrm>
          </p:grpSpPr>
          <p:sp>
            <p:nvSpPr>
              <p:cNvPr id="475" name="Google Shape;475;p31"/>
              <p:cNvSpPr/>
              <p:nvPr/>
            </p:nvSpPr>
            <p:spPr>
              <a:xfrm>
                <a:off x="9736171" y="924515"/>
                <a:ext cx="26168" cy="191310"/>
              </a:xfrm>
              <a:custGeom>
                <a:avLst/>
                <a:gdLst/>
                <a:ahLst/>
                <a:cxnLst/>
                <a:rect l="l" t="t" r="r" b="b"/>
                <a:pathLst>
                  <a:path w="766" h="5600" extrusionOk="0">
                    <a:moveTo>
                      <a:pt x="1" y="1"/>
                    </a:moveTo>
                    <a:lnTo>
                      <a:pt x="1" y="5600"/>
                    </a:lnTo>
                    <a:lnTo>
                      <a:pt x="765" y="5600"/>
                    </a:lnTo>
                    <a:lnTo>
                      <a:pt x="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9582508" y="1065640"/>
                <a:ext cx="334519" cy="174570"/>
              </a:xfrm>
              <a:custGeom>
                <a:avLst/>
                <a:gdLst/>
                <a:ahLst/>
                <a:cxnLst/>
                <a:rect l="l" t="t" r="r" b="b"/>
                <a:pathLst>
                  <a:path w="9792" h="5110" extrusionOk="0">
                    <a:moveTo>
                      <a:pt x="4896" y="0"/>
                    </a:moveTo>
                    <a:cubicBezTo>
                      <a:pt x="2693" y="0"/>
                      <a:pt x="827" y="1836"/>
                      <a:pt x="215" y="3978"/>
                    </a:cubicBezTo>
                    <a:cubicBezTo>
                      <a:pt x="93" y="4345"/>
                      <a:pt x="32" y="4712"/>
                      <a:pt x="1" y="5110"/>
                    </a:cubicBezTo>
                    <a:lnTo>
                      <a:pt x="9792" y="5110"/>
                    </a:lnTo>
                    <a:cubicBezTo>
                      <a:pt x="9761" y="4712"/>
                      <a:pt x="9700" y="4345"/>
                      <a:pt x="9577" y="3978"/>
                    </a:cubicBezTo>
                    <a:cubicBezTo>
                      <a:pt x="8965" y="1836"/>
                      <a:pt x="7099" y="0"/>
                      <a:pt x="4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9587735" y="1316495"/>
                <a:ext cx="39765" cy="315696"/>
              </a:xfrm>
              <a:custGeom>
                <a:avLst/>
                <a:gdLst/>
                <a:ahLst/>
                <a:cxnLst/>
                <a:rect l="l" t="t" r="r" b="b"/>
                <a:pathLst>
                  <a:path w="1164" h="9241" extrusionOk="0">
                    <a:moveTo>
                      <a:pt x="1" y="0"/>
                    </a:moveTo>
                    <a:lnTo>
                      <a:pt x="1" y="9240"/>
                    </a:lnTo>
                    <a:lnTo>
                      <a:pt x="1164" y="9240"/>
                    </a:lnTo>
                    <a:lnTo>
                      <a:pt x="1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9658827" y="1316495"/>
                <a:ext cx="39765" cy="315696"/>
              </a:xfrm>
              <a:custGeom>
                <a:avLst/>
                <a:gdLst/>
                <a:ahLst/>
                <a:cxnLst/>
                <a:rect l="l" t="t" r="r" b="b"/>
                <a:pathLst>
                  <a:path w="1164" h="9241" extrusionOk="0">
                    <a:moveTo>
                      <a:pt x="0" y="0"/>
                    </a:moveTo>
                    <a:lnTo>
                      <a:pt x="0" y="9240"/>
                    </a:lnTo>
                    <a:lnTo>
                      <a:pt x="1163" y="9240"/>
                    </a:lnTo>
                    <a:lnTo>
                      <a:pt x="1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9729885" y="1316495"/>
                <a:ext cx="39765" cy="315696"/>
              </a:xfrm>
              <a:custGeom>
                <a:avLst/>
                <a:gdLst/>
                <a:ahLst/>
                <a:cxnLst/>
                <a:rect l="l" t="t" r="r" b="b"/>
                <a:pathLst>
                  <a:path w="1164" h="9241" extrusionOk="0">
                    <a:moveTo>
                      <a:pt x="1" y="0"/>
                    </a:moveTo>
                    <a:lnTo>
                      <a:pt x="1" y="9240"/>
                    </a:lnTo>
                    <a:lnTo>
                      <a:pt x="1164" y="9240"/>
                    </a:lnTo>
                    <a:lnTo>
                      <a:pt x="1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9800977" y="1316495"/>
                <a:ext cx="39765" cy="315696"/>
              </a:xfrm>
              <a:custGeom>
                <a:avLst/>
                <a:gdLst/>
                <a:ahLst/>
                <a:cxnLst/>
                <a:rect l="l" t="t" r="r" b="b"/>
                <a:pathLst>
                  <a:path w="1164" h="9241" extrusionOk="0">
                    <a:moveTo>
                      <a:pt x="0" y="0"/>
                    </a:moveTo>
                    <a:lnTo>
                      <a:pt x="0" y="9240"/>
                    </a:lnTo>
                    <a:lnTo>
                      <a:pt x="1163" y="9240"/>
                    </a:lnTo>
                    <a:lnTo>
                      <a:pt x="1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9872035" y="1316495"/>
                <a:ext cx="39765" cy="315696"/>
              </a:xfrm>
              <a:custGeom>
                <a:avLst/>
                <a:gdLst/>
                <a:ahLst/>
                <a:cxnLst/>
                <a:rect l="l" t="t" r="r" b="b"/>
                <a:pathLst>
                  <a:path w="1164" h="9241" extrusionOk="0">
                    <a:moveTo>
                      <a:pt x="1" y="0"/>
                    </a:moveTo>
                    <a:lnTo>
                      <a:pt x="1" y="9240"/>
                    </a:lnTo>
                    <a:lnTo>
                      <a:pt x="1164" y="9240"/>
                    </a:lnTo>
                    <a:lnTo>
                      <a:pt x="1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9586710" y="1632157"/>
                <a:ext cx="326149" cy="136957"/>
              </a:xfrm>
              <a:custGeom>
                <a:avLst/>
                <a:gdLst/>
                <a:ahLst/>
                <a:cxnLst/>
                <a:rect l="l" t="t" r="r" b="b"/>
                <a:pathLst>
                  <a:path w="9547" h="4009" extrusionOk="0">
                    <a:moveTo>
                      <a:pt x="0" y="0"/>
                    </a:moveTo>
                    <a:lnTo>
                      <a:pt x="0" y="2020"/>
                    </a:lnTo>
                    <a:lnTo>
                      <a:pt x="337" y="2815"/>
                    </a:lnTo>
                    <a:lnTo>
                      <a:pt x="888" y="4008"/>
                    </a:lnTo>
                    <a:lnTo>
                      <a:pt x="8659" y="4008"/>
                    </a:lnTo>
                    <a:lnTo>
                      <a:pt x="9210" y="2815"/>
                    </a:lnTo>
                    <a:lnTo>
                      <a:pt x="9546" y="2020"/>
                    </a:lnTo>
                    <a:lnTo>
                      <a:pt x="95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582508" y="1201504"/>
                <a:ext cx="334519" cy="38706"/>
              </a:xfrm>
              <a:custGeom>
                <a:avLst/>
                <a:gdLst/>
                <a:ahLst/>
                <a:cxnLst/>
                <a:rect l="l" t="t" r="r" b="b"/>
                <a:pathLst>
                  <a:path w="9792" h="1133" extrusionOk="0">
                    <a:moveTo>
                      <a:pt x="215" y="1"/>
                    </a:moveTo>
                    <a:cubicBezTo>
                      <a:pt x="93" y="368"/>
                      <a:pt x="32" y="735"/>
                      <a:pt x="1" y="1133"/>
                    </a:cubicBezTo>
                    <a:lnTo>
                      <a:pt x="9792" y="1133"/>
                    </a:lnTo>
                    <a:cubicBezTo>
                      <a:pt x="9761" y="735"/>
                      <a:pt x="9700" y="368"/>
                      <a:pt x="9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561635" y="1227639"/>
                <a:ext cx="376300" cy="117109"/>
              </a:xfrm>
              <a:custGeom>
                <a:avLst/>
                <a:gdLst/>
                <a:ahLst/>
                <a:cxnLst/>
                <a:rect l="l" t="t" r="r" b="b"/>
                <a:pathLst>
                  <a:path w="11015" h="3428" extrusionOk="0">
                    <a:moveTo>
                      <a:pt x="0" y="1"/>
                    </a:moveTo>
                    <a:lnTo>
                      <a:pt x="0" y="1714"/>
                    </a:lnTo>
                    <a:lnTo>
                      <a:pt x="765" y="3427"/>
                    </a:lnTo>
                    <a:lnTo>
                      <a:pt x="10250" y="3427"/>
                    </a:lnTo>
                    <a:lnTo>
                      <a:pt x="11014" y="1714"/>
                    </a:lnTo>
                    <a:lnTo>
                      <a:pt x="110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9598188" y="1704274"/>
                <a:ext cx="303158" cy="64840"/>
              </a:xfrm>
              <a:custGeom>
                <a:avLst/>
                <a:gdLst/>
                <a:ahLst/>
                <a:cxnLst/>
                <a:rect l="l" t="t" r="r" b="b"/>
                <a:pathLst>
                  <a:path w="8874" h="1898" extrusionOk="0">
                    <a:moveTo>
                      <a:pt x="4437" y="0"/>
                    </a:moveTo>
                    <a:cubicBezTo>
                      <a:pt x="2938" y="0"/>
                      <a:pt x="1439" y="245"/>
                      <a:pt x="1" y="704"/>
                    </a:cubicBezTo>
                    <a:lnTo>
                      <a:pt x="552" y="1897"/>
                    </a:lnTo>
                    <a:lnTo>
                      <a:pt x="8323" y="1897"/>
                    </a:lnTo>
                    <a:lnTo>
                      <a:pt x="8874" y="704"/>
                    </a:lnTo>
                    <a:cubicBezTo>
                      <a:pt x="7436" y="245"/>
                      <a:pt x="5936" y="0"/>
                      <a:pt x="4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9176965" y="1730408"/>
                <a:ext cx="1145605" cy="599996"/>
              </a:xfrm>
              <a:custGeom>
                <a:avLst/>
                <a:gdLst/>
                <a:ahLst/>
                <a:cxnLst/>
                <a:rect l="l" t="t" r="r" b="b"/>
                <a:pathLst>
                  <a:path w="33534" h="17563" extrusionOk="0">
                    <a:moveTo>
                      <a:pt x="16767" y="0"/>
                    </a:moveTo>
                    <a:cubicBezTo>
                      <a:pt x="8415" y="0"/>
                      <a:pt x="1469" y="7741"/>
                      <a:pt x="184" y="15941"/>
                    </a:cubicBezTo>
                    <a:cubicBezTo>
                      <a:pt x="93" y="16461"/>
                      <a:pt x="31" y="17011"/>
                      <a:pt x="1" y="17562"/>
                    </a:cubicBezTo>
                    <a:lnTo>
                      <a:pt x="33534" y="17562"/>
                    </a:lnTo>
                    <a:cubicBezTo>
                      <a:pt x="33503" y="17011"/>
                      <a:pt x="33442" y="16461"/>
                      <a:pt x="33350" y="15941"/>
                    </a:cubicBezTo>
                    <a:cubicBezTo>
                      <a:pt x="32157" y="8383"/>
                      <a:pt x="26191" y="1255"/>
                      <a:pt x="18756" y="153"/>
                    </a:cubicBezTo>
                    <a:cubicBezTo>
                      <a:pt x="18083" y="61"/>
                      <a:pt x="17440" y="0"/>
                      <a:pt x="16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9176965" y="1730408"/>
                <a:ext cx="640752" cy="599996"/>
              </a:xfrm>
              <a:custGeom>
                <a:avLst/>
                <a:gdLst/>
                <a:ahLst/>
                <a:cxnLst/>
                <a:rect l="l" t="t" r="r" b="b"/>
                <a:pathLst>
                  <a:path w="18756" h="17563" extrusionOk="0">
                    <a:moveTo>
                      <a:pt x="16767" y="0"/>
                    </a:moveTo>
                    <a:cubicBezTo>
                      <a:pt x="7864" y="0"/>
                      <a:pt x="582" y="8781"/>
                      <a:pt x="1" y="17562"/>
                    </a:cubicBezTo>
                    <a:lnTo>
                      <a:pt x="18083" y="17562"/>
                    </a:lnTo>
                    <a:cubicBezTo>
                      <a:pt x="16217" y="16614"/>
                      <a:pt x="14503" y="15359"/>
                      <a:pt x="13494" y="13554"/>
                    </a:cubicBezTo>
                    <a:cubicBezTo>
                      <a:pt x="11964" y="10862"/>
                      <a:pt x="12300" y="7343"/>
                      <a:pt x="13922" y="4681"/>
                    </a:cubicBezTo>
                    <a:cubicBezTo>
                      <a:pt x="15115" y="2784"/>
                      <a:pt x="16767" y="1224"/>
                      <a:pt x="18756" y="153"/>
                    </a:cubicBezTo>
                    <a:cubicBezTo>
                      <a:pt x="18083" y="61"/>
                      <a:pt x="17440" y="0"/>
                      <a:pt x="16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9182192" y="2315714"/>
                <a:ext cx="1135152" cy="676315"/>
              </a:xfrm>
              <a:custGeom>
                <a:avLst/>
                <a:gdLst/>
                <a:ahLst/>
                <a:cxnLst/>
                <a:rect l="l" t="t" r="r" b="b"/>
                <a:pathLst>
                  <a:path w="33228" h="19797" extrusionOk="0">
                    <a:moveTo>
                      <a:pt x="1" y="1"/>
                    </a:moveTo>
                    <a:lnTo>
                      <a:pt x="1" y="19796"/>
                    </a:lnTo>
                    <a:lnTo>
                      <a:pt x="33228" y="19796"/>
                    </a:lnTo>
                    <a:lnTo>
                      <a:pt x="33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9182192" y="2315714"/>
                <a:ext cx="1135152" cy="95177"/>
              </a:xfrm>
              <a:custGeom>
                <a:avLst/>
                <a:gdLst/>
                <a:ahLst/>
                <a:cxnLst/>
                <a:rect l="l" t="t" r="r" b="b"/>
                <a:pathLst>
                  <a:path w="33228" h="2786" extrusionOk="0">
                    <a:moveTo>
                      <a:pt x="1" y="1"/>
                    </a:moveTo>
                    <a:lnTo>
                      <a:pt x="1" y="2785"/>
                    </a:lnTo>
                    <a:cubicBezTo>
                      <a:pt x="5508" y="2035"/>
                      <a:pt x="11061" y="1661"/>
                      <a:pt x="16614" y="1661"/>
                    </a:cubicBezTo>
                    <a:cubicBezTo>
                      <a:pt x="22167" y="1661"/>
                      <a:pt x="27720" y="2035"/>
                      <a:pt x="33228" y="2785"/>
                    </a:cubicBezTo>
                    <a:lnTo>
                      <a:pt x="332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9176965" y="2237346"/>
                <a:ext cx="1145605" cy="93059"/>
              </a:xfrm>
              <a:custGeom>
                <a:avLst/>
                <a:gdLst/>
                <a:ahLst/>
                <a:cxnLst/>
                <a:rect l="l" t="t" r="r" b="b"/>
                <a:pathLst>
                  <a:path w="33534" h="2724" extrusionOk="0">
                    <a:moveTo>
                      <a:pt x="16767" y="0"/>
                    </a:moveTo>
                    <a:cubicBezTo>
                      <a:pt x="11229" y="0"/>
                      <a:pt x="5692" y="367"/>
                      <a:pt x="184" y="1102"/>
                    </a:cubicBezTo>
                    <a:cubicBezTo>
                      <a:pt x="93" y="1622"/>
                      <a:pt x="31" y="2172"/>
                      <a:pt x="1" y="2723"/>
                    </a:cubicBezTo>
                    <a:lnTo>
                      <a:pt x="33534" y="2723"/>
                    </a:lnTo>
                    <a:cubicBezTo>
                      <a:pt x="33503" y="2172"/>
                      <a:pt x="33442" y="1622"/>
                      <a:pt x="33350" y="1102"/>
                    </a:cubicBezTo>
                    <a:cubicBezTo>
                      <a:pt x="27843" y="367"/>
                      <a:pt x="22305" y="0"/>
                      <a:pt x="16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9139352" y="2263207"/>
                <a:ext cx="1220865" cy="124659"/>
              </a:xfrm>
              <a:custGeom>
                <a:avLst/>
                <a:gdLst/>
                <a:ahLst/>
                <a:cxnLst/>
                <a:rect l="l" t="t" r="r" b="b"/>
                <a:pathLst>
                  <a:path w="35737" h="3649" extrusionOk="0">
                    <a:moveTo>
                      <a:pt x="17868" y="0"/>
                    </a:moveTo>
                    <a:cubicBezTo>
                      <a:pt x="11894" y="0"/>
                      <a:pt x="5921" y="421"/>
                      <a:pt x="0" y="1262"/>
                    </a:cubicBezTo>
                    <a:cubicBezTo>
                      <a:pt x="123" y="2058"/>
                      <a:pt x="215" y="2853"/>
                      <a:pt x="337" y="3649"/>
                    </a:cubicBezTo>
                    <a:cubicBezTo>
                      <a:pt x="6150" y="2823"/>
                      <a:pt x="12009" y="2410"/>
                      <a:pt x="17868" y="2410"/>
                    </a:cubicBezTo>
                    <a:cubicBezTo>
                      <a:pt x="23727" y="2410"/>
                      <a:pt x="29586" y="2823"/>
                      <a:pt x="35400" y="3649"/>
                    </a:cubicBezTo>
                    <a:cubicBezTo>
                      <a:pt x="35522" y="2853"/>
                      <a:pt x="35614" y="2058"/>
                      <a:pt x="35736" y="1262"/>
                    </a:cubicBezTo>
                    <a:cubicBezTo>
                      <a:pt x="29816" y="421"/>
                      <a:pt x="23842" y="0"/>
                      <a:pt x="17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9578340" y="2444302"/>
                <a:ext cx="342855" cy="547727"/>
              </a:xfrm>
              <a:custGeom>
                <a:avLst/>
                <a:gdLst/>
                <a:ahLst/>
                <a:cxnLst/>
                <a:rect l="l" t="t" r="r" b="b"/>
                <a:pathLst>
                  <a:path w="10036" h="16033" extrusionOk="0">
                    <a:moveTo>
                      <a:pt x="5018" y="0"/>
                    </a:moveTo>
                    <a:cubicBezTo>
                      <a:pt x="2234" y="0"/>
                      <a:pt x="1" y="2264"/>
                      <a:pt x="1" y="5018"/>
                    </a:cubicBezTo>
                    <a:lnTo>
                      <a:pt x="1" y="16032"/>
                    </a:lnTo>
                    <a:lnTo>
                      <a:pt x="10036" y="16032"/>
                    </a:lnTo>
                    <a:lnTo>
                      <a:pt x="10036" y="5018"/>
                    </a:lnTo>
                    <a:cubicBezTo>
                      <a:pt x="10036" y="2264"/>
                      <a:pt x="7802" y="0"/>
                      <a:pt x="5018" y="0"/>
                    </a:cubicBez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9665113" y="2450554"/>
                <a:ext cx="256082" cy="541476"/>
              </a:xfrm>
              <a:custGeom>
                <a:avLst/>
                <a:gdLst/>
                <a:ahLst/>
                <a:cxnLst/>
                <a:rect l="l" t="t" r="r" b="b"/>
                <a:pathLst>
                  <a:path w="7496" h="15850" extrusionOk="0">
                    <a:moveTo>
                      <a:pt x="3763" y="1"/>
                    </a:moveTo>
                    <a:cubicBezTo>
                      <a:pt x="1560" y="582"/>
                      <a:pt x="0" y="2571"/>
                      <a:pt x="31" y="4835"/>
                    </a:cubicBezTo>
                    <a:lnTo>
                      <a:pt x="31" y="15849"/>
                    </a:lnTo>
                    <a:lnTo>
                      <a:pt x="7496" y="15849"/>
                    </a:lnTo>
                    <a:lnTo>
                      <a:pt x="7496" y="4835"/>
                    </a:lnTo>
                    <a:cubicBezTo>
                      <a:pt x="7496" y="2571"/>
                      <a:pt x="5966" y="582"/>
                      <a:pt x="3763" y="1"/>
                    </a:cubicBezTo>
                    <a:close/>
                  </a:path>
                </a:pathLst>
              </a:custGeom>
              <a:solidFill>
                <a:srgbClr val="B02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0145916" y="2444302"/>
                <a:ext cx="171427" cy="547727"/>
              </a:xfrm>
              <a:custGeom>
                <a:avLst/>
                <a:gdLst/>
                <a:ahLst/>
                <a:cxnLst/>
                <a:rect l="l" t="t" r="r" b="b"/>
                <a:pathLst>
                  <a:path w="5018" h="16033" extrusionOk="0">
                    <a:moveTo>
                      <a:pt x="5018" y="0"/>
                    </a:moveTo>
                    <a:cubicBezTo>
                      <a:pt x="2234" y="0"/>
                      <a:pt x="0" y="2264"/>
                      <a:pt x="0" y="5018"/>
                    </a:cubicBezTo>
                    <a:lnTo>
                      <a:pt x="0" y="16032"/>
                    </a:lnTo>
                    <a:lnTo>
                      <a:pt x="5018" y="16032"/>
                    </a:lnTo>
                    <a:lnTo>
                      <a:pt x="5018" y="0"/>
                    </a:lnTo>
                    <a:close/>
                  </a:path>
                </a:pathLst>
              </a:custGeom>
              <a:solidFill>
                <a:srgbClr val="971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0233713" y="2468318"/>
                <a:ext cx="83630" cy="523711"/>
              </a:xfrm>
              <a:custGeom>
                <a:avLst/>
                <a:gdLst/>
                <a:ahLst/>
                <a:cxnLst/>
                <a:rect l="l" t="t" r="r" b="b"/>
                <a:pathLst>
                  <a:path w="2448" h="15330" extrusionOk="0">
                    <a:moveTo>
                      <a:pt x="2448" y="1"/>
                    </a:moveTo>
                    <a:cubicBezTo>
                      <a:pt x="918" y="919"/>
                      <a:pt x="0" y="2540"/>
                      <a:pt x="0" y="4315"/>
                    </a:cubicBezTo>
                    <a:lnTo>
                      <a:pt x="0" y="15329"/>
                    </a:lnTo>
                    <a:lnTo>
                      <a:pt x="2448" y="15329"/>
                    </a:lnTo>
                    <a:lnTo>
                      <a:pt x="2448" y="1"/>
                    </a:lnTo>
                    <a:close/>
                  </a:path>
                </a:pathLst>
              </a:custGeom>
              <a:solidFill>
                <a:srgbClr val="B02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182192" y="2444302"/>
                <a:ext cx="171462" cy="547727"/>
              </a:xfrm>
              <a:custGeom>
                <a:avLst/>
                <a:gdLst/>
                <a:ahLst/>
                <a:cxnLst/>
                <a:rect l="l" t="t" r="r" b="b"/>
                <a:pathLst>
                  <a:path w="5019" h="16033" extrusionOk="0">
                    <a:moveTo>
                      <a:pt x="1" y="0"/>
                    </a:moveTo>
                    <a:lnTo>
                      <a:pt x="1" y="16032"/>
                    </a:lnTo>
                    <a:lnTo>
                      <a:pt x="5018" y="16032"/>
                    </a:lnTo>
                    <a:lnTo>
                      <a:pt x="5018" y="5018"/>
                    </a:lnTo>
                    <a:cubicBezTo>
                      <a:pt x="5018" y="2264"/>
                      <a:pt x="278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31"/>
            <p:cNvGrpSpPr/>
            <p:nvPr/>
          </p:nvGrpSpPr>
          <p:grpSpPr>
            <a:xfrm>
              <a:off x="-191313" y="2763072"/>
              <a:ext cx="703474" cy="1541754"/>
              <a:chOff x="8872816" y="2763072"/>
              <a:chExt cx="703474" cy="1541754"/>
            </a:xfrm>
          </p:grpSpPr>
          <p:sp>
            <p:nvSpPr>
              <p:cNvPr id="498" name="Google Shape;498;p31"/>
              <p:cNvSpPr/>
              <p:nvPr/>
            </p:nvSpPr>
            <p:spPr>
              <a:xfrm>
                <a:off x="8872816" y="2763072"/>
                <a:ext cx="703474" cy="288536"/>
              </a:xfrm>
              <a:custGeom>
                <a:avLst/>
                <a:gdLst/>
                <a:ahLst/>
                <a:cxnLst/>
                <a:rect l="l" t="t" r="r" b="b"/>
                <a:pathLst>
                  <a:path w="20592" h="8446" extrusionOk="0">
                    <a:moveTo>
                      <a:pt x="4070" y="1"/>
                    </a:moveTo>
                    <a:lnTo>
                      <a:pt x="3335" y="1531"/>
                    </a:lnTo>
                    <a:lnTo>
                      <a:pt x="3182" y="1867"/>
                    </a:lnTo>
                    <a:lnTo>
                      <a:pt x="2173" y="3948"/>
                    </a:lnTo>
                    <a:lnTo>
                      <a:pt x="2020" y="4284"/>
                    </a:lnTo>
                    <a:lnTo>
                      <a:pt x="0" y="8445"/>
                    </a:lnTo>
                    <a:lnTo>
                      <a:pt x="20591" y="8445"/>
                    </a:lnTo>
                    <a:lnTo>
                      <a:pt x="18572" y="4284"/>
                    </a:lnTo>
                    <a:lnTo>
                      <a:pt x="18419" y="3948"/>
                    </a:lnTo>
                    <a:lnTo>
                      <a:pt x="17409" y="1867"/>
                    </a:lnTo>
                    <a:lnTo>
                      <a:pt x="17256" y="1531"/>
                    </a:lnTo>
                    <a:lnTo>
                      <a:pt x="164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31"/>
              <p:cNvGrpSpPr/>
              <p:nvPr/>
            </p:nvGrpSpPr>
            <p:grpSpPr>
              <a:xfrm>
                <a:off x="8941790" y="2763072"/>
                <a:ext cx="565526" cy="288536"/>
                <a:chOff x="8941790" y="2763072"/>
                <a:chExt cx="565526" cy="288536"/>
              </a:xfrm>
            </p:grpSpPr>
            <p:sp>
              <p:nvSpPr>
                <p:cNvPr id="500" name="Google Shape;500;p31"/>
                <p:cNvSpPr/>
                <p:nvPr/>
              </p:nvSpPr>
              <p:spPr>
                <a:xfrm>
                  <a:off x="8950160" y="2763072"/>
                  <a:ext cx="150554" cy="288536"/>
                </a:xfrm>
                <a:custGeom>
                  <a:avLst/>
                  <a:gdLst/>
                  <a:ahLst/>
                  <a:cxnLst/>
                  <a:rect l="l" t="t" r="r" b="b"/>
                  <a:pathLst>
                    <a:path w="4407" h="8446" extrusionOk="0">
                      <a:moveTo>
                        <a:pt x="4100" y="1"/>
                      </a:moveTo>
                      <a:lnTo>
                        <a:pt x="3366" y="1469"/>
                      </a:lnTo>
                      <a:lnTo>
                        <a:pt x="3213" y="1806"/>
                      </a:lnTo>
                      <a:lnTo>
                        <a:pt x="2203" y="3886"/>
                      </a:lnTo>
                      <a:lnTo>
                        <a:pt x="2050" y="4223"/>
                      </a:lnTo>
                      <a:lnTo>
                        <a:pt x="1041" y="6304"/>
                      </a:lnTo>
                      <a:lnTo>
                        <a:pt x="888" y="6640"/>
                      </a:lnTo>
                      <a:lnTo>
                        <a:pt x="1" y="8445"/>
                      </a:lnTo>
                      <a:lnTo>
                        <a:pt x="306" y="8445"/>
                      </a:lnTo>
                      <a:lnTo>
                        <a:pt x="1041" y="6946"/>
                      </a:lnTo>
                      <a:lnTo>
                        <a:pt x="1194" y="6640"/>
                      </a:lnTo>
                      <a:lnTo>
                        <a:pt x="2203" y="4560"/>
                      </a:lnTo>
                      <a:lnTo>
                        <a:pt x="2356" y="4223"/>
                      </a:lnTo>
                      <a:lnTo>
                        <a:pt x="3366" y="2142"/>
                      </a:lnTo>
                      <a:lnTo>
                        <a:pt x="3519" y="1806"/>
                      </a:lnTo>
                      <a:lnTo>
                        <a:pt x="4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9029588" y="2763072"/>
                  <a:ext cx="150554" cy="288536"/>
                </a:xfrm>
                <a:custGeom>
                  <a:avLst/>
                  <a:gdLst/>
                  <a:ahLst/>
                  <a:cxnLst/>
                  <a:rect l="l" t="t" r="r" b="b"/>
                  <a:pathLst>
                    <a:path w="4407" h="8446" extrusionOk="0">
                      <a:moveTo>
                        <a:pt x="4101" y="1"/>
                      </a:moveTo>
                      <a:lnTo>
                        <a:pt x="3366" y="1469"/>
                      </a:lnTo>
                      <a:lnTo>
                        <a:pt x="3213" y="1806"/>
                      </a:lnTo>
                      <a:lnTo>
                        <a:pt x="2204" y="3886"/>
                      </a:lnTo>
                      <a:lnTo>
                        <a:pt x="2051" y="4223"/>
                      </a:lnTo>
                      <a:lnTo>
                        <a:pt x="1041" y="6304"/>
                      </a:lnTo>
                      <a:lnTo>
                        <a:pt x="888" y="6640"/>
                      </a:lnTo>
                      <a:lnTo>
                        <a:pt x="1" y="8445"/>
                      </a:lnTo>
                      <a:lnTo>
                        <a:pt x="307" y="8445"/>
                      </a:lnTo>
                      <a:lnTo>
                        <a:pt x="1041" y="6946"/>
                      </a:lnTo>
                      <a:lnTo>
                        <a:pt x="1194" y="6640"/>
                      </a:lnTo>
                      <a:lnTo>
                        <a:pt x="2204" y="4560"/>
                      </a:lnTo>
                      <a:lnTo>
                        <a:pt x="2357" y="4223"/>
                      </a:lnTo>
                      <a:lnTo>
                        <a:pt x="3366" y="2142"/>
                      </a:lnTo>
                      <a:lnTo>
                        <a:pt x="3519" y="1806"/>
                      </a:lnTo>
                      <a:lnTo>
                        <a:pt x="4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9109050" y="2763072"/>
                  <a:ext cx="150520" cy="288536"/>
                </a:xfrm>
                <a:custGeom>
                  <a:avLst/>
                  <a:gdLst/>
                  <a:ahLst/>
                  <a:cxnLst/>
                  <a:rect l="l" t="t" r="r" b="b"/>
                  <a:pathLst>
                    <a:path w="4406" h="8446" extrusionOk="0">
                      <a:moveTo>
                        <a:pt x="4100" y="1"/>
                      </a:moveTo>
                      <a:lnTo>
                        <a:pt x="3366" y="1469"/>
                      </a:lnTo>
                      <a:lnTo>
                        <a:pt x="3213" y="1806"/>
                      </a:lnTo>
                      <a:lnTo>
                        <a:pt x="2203" y="3886"/>
                      </a:lnTo>
                      <a:lnTo>
                        <a:pt x="2050" y="4223"/>
                      </a:lnTo>
                      <a:lnTo>
                        <a:pt x="1040" y="6304"/>
                      </a:lnTo>
                      <a:lnTo>
                        <a:pt x="887" y="6640"/>
                      </a:lnTo>
                      <a:lnTo>
                        <a:pt x="0" y="8445"/>
                      </a:lnTo>
                      <a:lnTo>
                        <a:pt x="337" y="8445"/>
                      </a:lnTo>
                      <a:lnTo>
                        <a:pt x="1040" y="6946"/>
                      </a:lnTo>
                      <a:lnTo>
                        <a:pt x="1193" y="6640"/>
                      </a:lnTo>
                      <a:lnTo>
                        <a:pt x="2203" y="4560"/>
                      </a:lnTo>
                      <a:lnTo>
                        <a:pt x="2356" y="4223"/>
                      </a:lnTo>
                      <a:lnTo>
                        <a:pt x="3366" y="2142"/>
                      </a:lnTo>
                      <a:lnTo>
                        <a:pt x="3519" y="1806"/>
                      </a:lnTo>
                      <a:lnTo>
                        <a:pt x="4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9188478" y="2763072"/>
                  <a:ext cx="150554" cy="288536"/>
                </a:xfrm>
                <a:custGeom>
                  <a:avLst/>
                  <a:gdLst/>
                  <a:ahLst/>
                  <a:cxnLst/>
                  <a:rect l="l" t="t" r="r" b="b"/>
                  <a:pathLst>
                    <a:path w="4407" h="8446" extrusionOk="0">
                      <a:moveTo>
                        <a:pt x="4100" y="1"/>
                      </a:moveTo>
                      <a:lnTo>
                        <a:pt x="3366" y="1469"/>
                      </a:lnTo>
                      <a:lnTo>
                        <a:pt x="3213" y="1806"/>
                      </a:lnTo>
                      <a:lnTo>
                        <a:pt x="2203" y="3886"/>
                      </a:lnTo>
                      <a:lnTo>
                        <a:pt x="2050" y="4223"/>
                      </a:lnTo>
                      <a:lnTo>
                        <a:pt x="1041" y="6304"/>
                      </a:lnTo>
                      <a:lnTo>
                        <a:pt x="888" y="6640"/>
                      </a:lnTo>
                      <a:lnTo>
                        <a:pt x="0" y="8445"/>
                      </a:lnTo>
                      <a:lnTo>
                        <a:pt x="337" y="8445"/>
                      </a:lnTo>
                      <a:lnTo>
                        <a:pt x="1041" y="6946"/>
                      </a:lnTo>
                      <a:lnTo>
                        <a:pt x="1194" y="6640"/>
                      </a:lnTo>
                      <a:lnTo>
                        <a:pt x="2203" y="4560"/>
                      </a:lnTo>
                      <a:lnTo>
                        <a:pt x="2387" y="4223"/>
                      </a:lnTo>
                      <a:lnTo>
                        <a:pt x="3366" y="2142"/>
                      </a:lnTo>
                      <a:lnTo>
                        <a:pt x="3549" y="1806"/>
                      </a:lnTo>
                      <a:lnTo>
                        <a:pt x="4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9268964" y="2763072"/>
                  <a:ext cx="149495" cy="288536"/>
                </a:xfrm>
                <a:custGeom>
                  <a:avLst/>
                  <a:gdLst/>
                  <a:ahLst/>
                  <a:cxnLst/>
                  <a:rect l="l" t="t" r="r" b="b"/>
                  <a:pathLst>
                    <a:path w="4376" h="8446" extrusionOk="0">
                      <a:moveTo>
                        <a:pt x="4069" y="1"/>
                      </a:moveTo>
                      <a:lnTo>
                        <a:pt x="3366" y="1469"/>
                      </a:lnTo>
                      <a:lnTo>
                        <a:pt x="3182" y="1806"/>
                      </a:lnTo>
                      <a:lnTo>
                        <a:pt x="2203" y="3886"/>
                      </a:lnTo>
                      <a:lnTo>
                        <a:pt x="2020" y="4223"/>
                      </a:lnTo>
                      <a:lnTo>
                        <a:pt x="1010" y="6304"/>
                      </a:lnTo>
                      <a:lnTo>
                        <a:pt x="857" y="6640"/>
                      </a:lnTo>
                      <a:lnTo>
                        <a:pt x="0" y="8445"/>
                      </a:lnTo>
                      <a:lnTo>
                        <a:pt x="306" y="8445"/>
                      </a:lnTo>
                      <a:lnTo>
                        <a:pt x="1010" y="6946"/>
                      </a:lnTo>
                      <a:lnTo>
                        <a:pt x="1193" y="6640"/>
                      </a:lnTo>
                      <a:lnTo>
                        <a:pt x="2203" y="4560"/>
                      </a:lnTo>
                      <a:lnTo>
                        <a:pt x="2356" y="4223"/>
                      </a:lnTo>
                      <a:lnTo>
                        <a:pt x="3366" y="2142"/>
                      </a:lnTo>
                      <a:lnTo>
                        <a:pt x="3519" y="1806"/>
                      </a:lnTo>
                      <a:lnTo>
                        <a:pt x="43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9348392" y="2815341"/>
                  <a:ext cx="119193" cy="236268"/>
                </a:xfrm>
                <a:custGeom>
                  <a:avLst/>
                  <a:gdLst/>
                  <a:ahLst/>
                  <a:cxnLst/>
                  <a:rect l="l" t="t" r="r" b="b"/>
                  <a:pathLst>
                    <a:path w="3489" h="6916" extrusionOk="0">
                      <a:moveTo>
                        <a:pt x="3335" y="1"/>
                      </a:moveTo>
                      <a:lnTo>
                        <a:pt x="2203" y="2356"/>
                      </a:lnTo>
                      <a:lnTo>
                        <a:pt x="2020" y="2693"/>
                      </a:lnTo>
                      <a:lnTo>
                        <a:pt x="1041" y="4774"/>
                      </a:lnTo>
                      <a:lnTo>
                        <a:pt x="857" y="5110"/>
                      </a:lnTo>
                      <a:lnTo>
                        <a:pt x="1" y="6915"/>
                      </a:lnTo>
                      <a:lnTo>
                        <a:pt x="306" y="6915"/>
                      </a:lnTo>
                      <a:lnTo>
                        <a:pt x="1041" y="5416"/>
                      </a:lnTo>
                      <a:lnTo>
                        <a:pt x="1194" y="5110"/>
                      </a:lnTo>
                      <a:lnTo>
                        <a:pt x="2203" y="3030"/>
                      </a:lnTo>
                      <a:lnTo>
                        <a:pt x="2356" y="2693"/>
                      </a:lnTo>
                      <a:lnTo>
                        <a:pt x="3488" y="337"/>
                      </a:lnTo>
                      <a:lnTo>
                        <a:pt x="33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9427820" y="2897912"/>
                  <a:ext cx="79496" cy="153697"/>
                </a:xfrm>
                <a:custGeom>
                  <a:avLst/>
                  <a:gdLst/>
                  <a:ahLst/>
                  <a:cxnLst/>
                  <a:rect l="l" t="t" r="r" b="b"/>
                  <a:pathLst>
                    <a:path w="2327" h="4499" extrusionOk="0">
                      <a:moveTo>
                        <a:pt x="2173" y="1"/>
                      </a:moveTo>
                      <a:lnTo>
                        <a:pt x="1041" y="2357"/>
                      </a:lnTo>
                      <a:lnTo>
                        <a:pt x="857" y="2693"/>
                      </a:lnTo>
                      <a:lnTo>
                        <a:pt x="1" y="4498"/>
                      </a:lnTo>
                      <a:lnTo>
                        <a:pt x="307" y="4498"/>
                      </a:lnTo>
                      <a:lnTo>
                        <a:pt x="1041" y="2999"/>
                      </a:lnTo>
                      <a:lnTo>
                        <a:pt x="1194" y="2693"/>
                      </a:lnTo>
                      <a:lnTo>
                        <a:pt x="2326" y="337"/>
                      </a:lnTo>
                      <a:lnTo>
                        <a:pt x="21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9348392" y="2763072"/>
                  <a:ext cx="150554" cy="288536"/>
                </a:xfrm>
                <a:custGeom>
                  <a:avLst/>
                  <a:gdLst/>
                  <a:ahLst/>
                  <a:cxnLst/>
                  <a:rect l="l" t="t" r="r" b="b"/>
                  <a:pathLst>
                    <a:path w="4407" h="8446" extrusionOk="0">
                      <a:moveTo>
                        <a:pt x="1" y="1"/>
                      </a:moveTo>
                      <a:lnTo>
                        <a:pt x="857" y="1806"/>
                      </a:lnTo>
                      <a:lnTo>
                        <a:pt x="1041" y="2142"/>
                      </a:lnTo>
                      <a:lnTo>
                        <a:pt x="2020" y="4223"/>
                      </a:lnTo>
                      <a:lnTo>
                        <a:pt x="2203" y="4560"/>
                      </a:lnTo>
                      <a:lnTo>
                        <a:pt x="3182" y="6640"/>
                      </a:lnTo>
                      <a:lnTo>
                        <a:pt x="3366" y="6946"/>
                      </a:lnTo>
                      <a:lnTo>
                        <a:pt x="4070" y="8445"/>
                      </a:lnTo>
                      <a:lnTo>
                        <a:pt x="4406" y="8445"/>
                      </a:lnTo>
                      <a:lnTo>
                        <a:pt x="3519" y="6640"/>
                      </a:lnTo>
                      <a:lnTo>
                        <a:pt x="3366" y="6304"/>
                      </a:lnTo>
                      <a:lnTo>
                        <a:pt x="2356" y="4223"/>
                      </a:lnTo>
                      <a:lnTo>
                        <a:pt x="2203" y="3886"/>
                      </a:lnTo>
                      <a:lnTo>
                        <a:pt x="1194" y="1806"/>
                      </a:lnTo>
                      <a:lnTo>
                        <a:pt x="1041" y="1469"/>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9268964" y="2763072"/>
                  <a:ext cx="149495" cy="288536"/>
                </a:xfrm>
                <a:custGeom>
                  <a:avLst/>
                  <a:gdLst/>
                  <a:ahLst/>
                  <a:cxnLst/>
                  <a:rect l="l" t="t" r="r" b="b"/>
                  <a:pathLst>
                    <a:path w="4376" h="8446" extrusionOk="0">
                      <a:moveTo>
                        <a:pt x="0" y="1"/>
                      </a:moveTo>
                      <a:lnTo>
                        <a:pt x="857" y="1806"/>
                      </a:lnTo>
                      <a:lnTo>
                        <a:pt x="1010" y="2142"/>
                      </a:lnTo>
                      <a:lnTo>
                        <a:pt x="2020" y="4223"/>
                      </a:lnTo>
                      <a:lnTo>
                        <a:pt x="2203" y="4560"/>
                      </a:lnTo>
                      <a:lnTo>
                        <a:pt x="3182" y="6640"/>
                      </a:lnTo>
                      <a:lnTo>
                        <a:pt x="3366" y="6946"/>
                      </a:lnTo>
                      <a:lnTo>
                        <a:pt x="4069" y="8445"/>
                      </a:lnTo>
                      <a:lnTo>
                        <a:pt x="4375" y="8445"/>
                      </a:lnTo>
                      <a:lnTo>
                        <a:pt x="3519" y="6640"/>
                      </a:lnTo>
                      <a:lnTo>
                        <a:pt x="3366" y="6304"/>
                      </a:lnTo>
                      <a:lnTo>
                        <a:pt x="2356" y="4223"/>
                      </a:lnTo>
                      <a:lnTo>
                        <a:pt x="2203" y="3886"/>
                      </a:lnTo>
                      <a:lnTo>
                        <a:pt x="1193" y="1806"/>
                      </a:lnTo>
                      <a:lnTo>
                        <a:pt x="1010" y="1469"/>
                      </a:lnTo>
                      <a:lnTo>
                        <a:pt x="3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9188478" y="2763072"/>
                  <a:ext cx="150554" cy="288536"/>
                </a:xfrm>
                <a:custGeom>
                  <a:avLst/>
                  <a:gdLst/>
                  <a:ahLst/>
                  <a:cxnLst/>
                  <a:rect l="l" t="t" r="r" b="b"/>
                  <a:pathLst>
                    <a:path w="4407" h="8446" extrusionOk="0">
                      <a:moveTo>
                        <a:pt x="0" y="1"/>
                      </a:moveTo>
                      <a:lnTo>
                        <a:pt x="888" y="1806"/>
                      </a:lnTo>
                      <a:lnTo>
                        <a:pt x="1041" y="2142"/>
                      </a:lnTo>
                      <a:lnTo>
                        <a:pt x="2050" y="4223"/>
                      </a:lnTo>
                      <a:lnTo>
                        <a:pt x="2203" y="4560"/>
                      </a:lnTo>
                      <a:lnTo>
                        <a:pt x="3213" y="6640"/>
                      </a:lnTo>
                      <a:lnTo>
                        <a:pt x="3366" y="6946"/>
                      </a:lnTo>
                      <a:lnTo>
                        <a:pt x="4100" y="8445"/>
                      </a:lnTo>
                      <a:lnTo>
                        <a:pt x="4406" y="8445"/>
                      </a:lnTo>
                      <a:lnTo>
                        <a:pt x="3549" y="6640"/>
                      </a:lnTo>
                      <a:lnTo>
                        <a:pt x="3366" y="6304"/>
                      </a:lnTo>
                      <a:lnTo>
                        <a:pt x="2387" y="4223"/>
                      </a:lnTo>
                      <a:lnTo>
                        <a:pt x="2203" y="3886"/>
                      </a:lnTo>
                      <a:lnTo>
                        <a:pt x="1194" y="1806"/>
                      </a:lnTo>
                      <a:lnTo>
                        <a:pt x="1041" y="1469"/>
                      </a:lnTo>
                      <a:lnTo>
                        <a:pt x="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9109050" y="2763072"/>
                  <a:ext cx="150520" cy="288536"/>
                </a:xfrm>
                <a:custGeom>
                  <a:avLst/>
                  <a:gdLst/>
                  <a:ahLst/>
                  <a:cxnLst/>
                  <a:rect l="l" t="t" r="r" b="b"/>
                  <a:pathLst>
                    <a:path w="4406" h="8446" extrusionOk="0">
                      <a:moveTo>
                        <a:pt x="0" y="1"/>
                      </a:moveTo>
                      <a:lnTo>
                        <a:pt x="887" y="1806"/>
                      </a:lnTo>
                      <a:lnTo>
                        <a:pt x="1040" y="2142"/>
                      </a:lnTo>
                      <a:lnTo>
                        <a:pt x="2050" y="4223"/>
                      </a:lnTo>
                      <a:lnTo>
                        <a:pt x="2203" y="4560"/>
                      </a:lnTo>
                      <a:lnTo>
                        <a:pt x="3213" y="6640"/>
                      </a:lnTo>
                      <a:lnTo>
                        <a:pt x="3366" y="6946"/>
                      </a:lnTo>
                      <a:lnTo>
                        <a:pt x="4100" y="8445"/>
                      </a:lnTo>
                      <a:lnTo>
                        <a:pt x="4406" y="8445"/>
                      </a:lnTo>
                      <a:lnTo>
                        <a:pt x="3519" y="6640"/>
                      </a:lnTo>
                      <a:lnTo>
                        <a:pt x="3366" y="6304"/>
                      </a:lnTo>
                      <a:lnTo>
                        <a:pt x="2356" y="4223"/>
                      </a:lnTo>
                      <a:lnTo>
                        <a:pt x="2203" y="3886"/>
                      </a:lnTo>
                      <a:lnTo>
                        <a:pt x="1193" y="1806"/>
                      </a:lnTo>
                      <a:lnTo>
                        <a:pt x="1040" y="1469"/>
                      </a:lnTo>
                      <a:lnTo>
                        <a:pt x="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9029588" y="2763072"/>
                  <a:ext cx="150554" cy="288536"/>
                </a:xfrm>
                <a:custGeom>
                  <a:avLst/>
                  <a:gdLst/>
                  <a:ahLst/>
                  <a:cxnLst/>
                  <a:rect l="l" t="t" r="r" b="b"/>
                  <a:pathLst>
                    <a:path w="4407" h="8446" extrusionOk="0">
                      <a:moveTo>
                        <a:pt x="1" y="1"/>
                      </a:moveTo>
                      <a:lnTo>
                        <a:pt x="888" y="1806"/>
                      </a:lnTo>
                      <a:lnTo>
                        <a:pt x="1041" y="2142"/>
                      </a:lnTo>
                      <a:lnTo>
                        <a:pt x="2051" y="4223"/>
                      </a:lnTo>
                      <a:lnTo>
                        <a:pt x="2204" y="4560"/>
                      </a:lnTo>
                      <a:lnTo>
                        <a:pt x="3213" y="6640"/>
                      </a:lnTo>
                      <a:lnTo>
                        <a:pt x="3366" y="6946"/>
                      </a:lnTo>
                      <a:lnTo>
                        <a:pt x="4101" y="8445"/>
                      </a:lnTo>
                      <a:lnTo>
                        <a:pt x="4407" y="8445"/>
                      </a:lnTo>
                      <a:lnTo>
                        <a:pt x="3519" y="6640"/>
                      </a:lnTo>
                      <a:lnTo>
                        <a:pt x="3366" y="6304"/>
                      </a:lnTo>
                      <a:lnTo>
                        <a:pt x="2357" y="4223"/>
                      </a:lnTo>
                      <a:lnTo>
                        <a:pt x="2204" y="3886"/>
                      </a:lnTo>
                      <a:lnTo>
                        <a:pt x="1194" y="1806"/>
                      </a:lnTo>
                      <a:lnTo>
                        <a:pt x="1041" y="1469"/>
                      </a:lnTo>
                      <a:lnTo>
                        <a:pt x="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8981521" y="2815341"/>
                  <a:ext cx="119193" cy="236268"/>
                </a:xfrm>
                <a:custGeom>
                  <a:avLst/>
                  <a:gdLst/>
                  <a:ahLst/>
                  <a:cxnLst/>
                  <a:rect l="l" t="t" r="r" b="b"/>
                  <a:pathLst>
                    <a:path w="3489" h="6916" extrusionOk="0">
                      <a:moveTo>
                        <a:pt x="153" y="1"/>
                      </a:moveTo>
                      <a:lnTo>
                        <a:pt x="0" y="337"/>
                      </a:lnTo>
                      <a:lnTo>
                        <a:pt x="1132" y="2693"/>
                      </a:lnTo>
                      <a:lnTo>
                        <a:pt x="1285" y="3030"/>
                      </a:lnTo>
                      <a:lnTo>
                        <a:pt x="2295" y="5110"/>
                      </a:lnTo>
                      <a:lnTo>
                        <a:pt x="2448" y="5416"/>
                      </a:lnTo>
                      <a:lnTo>
                        <a:pt x="3182" y="6915"/>
                      </a:lnTo>
                      <a:lnTo>
                        <a:pt x="3488" y="6915"/>
                      </a:lnTo>
                      <a:lnTo>
                        <a:pt x="2601" y="5110"/>
                      </a:lnTo>
                      <a:lnTo>
                        <a:pt x="2448" y="4774"/>
                      </a:lnTo>
                      <a:lnTo>
                        <a:pt x="1438" y="2693"/>
                      </a:lnTo>
                      <a:lnTo>
                        <a:pt x="1285" y="2356"/>
                      </a:lnTo>
                      <a:lnTo>
                        <a:pt x="1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8941790" y="2897912"/>
                  <a:ext cx="79496" cy="153697"/>
                </a:xfrm>
                <a:custGeom>
                  <a:avLst/>
                  <a:gdLst/>
                  <a:ahLst/>
                  <a:cxnLst/>
                  <a:rect l="l" t="t" r="r" b="b"/>
                  <a:pathLst>
                    <a:path w="2327" h="4499" extrusionOk="0">
                      <a:moveTo>
                        <a:pt x="154" y="1"/>
                      </a:moveTo>
                      <a:lnTo>
                        <a:pt x="1" y="337"/>
                      </a:lnTo>
                      <a:lnTo>
                        <a:pt x="1133" y="2693"/>
                      </a:lnTo>
                      <a:lnTo>
                        <a:pt x="1286" y="2999"/>
                      </a:lnTo>
                      <a:lnTo>
                        <a:pt x="1989" y="4498"/>
                      </a:lnTo>
                      <a:lnTo>
                        <a:pt x="2326" y="4498"/>
                      </a:lnTo>
                      <a:lnTo>
                        <a:pt x="1439" y="2693"/>
                      </a:lnTo>
                      <a:lnTo>
                        <a:pt x="1286" y="2357"/>
                      </a:lnTo>
                      <a:lnTo>
                        <a:pt x="1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31"/>
              <p:cNvSpPr/>
              <p:nvPr/>
            </p:nvSpPr>
            <p:spPr>
              <a:xfrm>
                <a:off x="8895807" y="3124716"/>
                <a:ext cx="656432" cy="1180109"/>
              </a:xfrm>
              <a:custGeom>
                <a:avLst/>
                <a:gdLst/>
                <a:ahLst/>
                <a:cxnLst/>
                <a:rect l="l" t="t" r="r" b="b"/>
                <a:pathLst>
                  <a:path w="19215" h="34544" extrusionOk="0">
                    <a:moveTo>
                      <a:pt x="1" y="1"/>
                    </a:moveTo>
                    <a:lnTo>
                      <a:pt x="1" y="34543"/>
                    </a:lnTo>
                    <a:lnTo>
                      <a:pt x="19215" y="34543"/>
                    </a:lnTo>
                    <a:lnTo>
                      <a:pt x="19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8895807" y="3124716"/>
                <a:ext cx="656432" cy="1180109"/>
              </a:xfrm>
              <a:custGeom>
                <a:avLst/>
                <a:gdLst/>
                <a:ahLst/>
                <a:cxnLst/>
                <a:rect l="l" t="t" r="r" b="b"/>
                <a:pathLst>
                  <a:path w="19215" h="34544" extrusionOk="0">
                    <a:moveTo>
                      <a:pt x="1" y="1"/>
                    </a:moveTo>
                    <a:lnTo>
                      <a:pt x="1" y="34543"/>
                    </a:lnTo>
                    <a:lnTo>
                      <a:pt x="1010" y="34543"/>
                    </a:lnTo>
                    <a:lnTo>
                      <a:pt x="1010" y="858"/>
                    </a:lnTo>
                    <a:lnTo>
                      <a:pt x="19215" y="858"/>
                    </a:lnTo>
                    <a:lnTo>
                      <a:pt x="19215" y="1"/>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8945992" y="4044542"/>
                <a:ext cx="557122" cy="35563"/>
              </a:xfrm>
              <a:custGeom>
                <a:avLst/>
                <a:gdLst/>
                <a:ahLst/>
                <a:cxnLst/>
                <a:rect l="l" t="t" r="r" b="b"/>
                <a:pathLst>
                  <a:path w="16308" h="1041" extrusionOk="0">
                    <a:moveTo>
                      <a:pt x="0" y="0"/>
                    </a:moveTo>
                    <a:lnTo>
                      <a:pt x="0" y="1040"/>
                    </a:lnTo>
                    <a:lnTo>
                      <a:pt x="16308" y="1040"/>
                    </a:lnTo>
                    <a:lnTo>
                      <a:pt x="16308" y="0"/>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9022277" y="3918004"/>
                <a:ext cx="96202" cy="127597"/>
              </a:xfrm>
              <a:custGeom>
                <a:avLst/>
                <a:gdLst/>
                <a:ahLst/>
                <a:cxnLst/>
                <a:rect l="l" t="t" r="r" b="b"/>
                <a:pathLst>
                  <a:path w="2816" h="3735" extrusionOk="0">
                    <a:moveTo>
                      <a:pt x="1353" y="1"/>
                    </a:moveTo>
                    <a:cubicBezTo>
                      <a:pt x="613" y="1"/>
                      <a:pt x="1" y="602"/>
                      <a:pt x="1" y="1348"/>
                    </a:cubicBezTo>
                    <a:lnTo>
                      <a:pt x="1" y="3735"/>
                    </a:lnTo>
                    <a:lnTo>
                      <a:pt x="2815" y="3735"/>
                    </a:lnTo>
                    <a:lnTo>
                      <a:pt x="2815" y="1348"/>
                    </a:lnTo>
                    <a:cubicBezTo>
                      <a:pt x="2815" y="767"/>
                      <a:pt x="2448" y="277"/>
                      <a:pt x="1898" y="94"/>
                    </a:cubicBezTo>
                    <a:cubicBezTo>
                      <a:pt x="1745" y="33"/>
                      <a:pt x="1592" y="2"/>
                      <a:pt x="1408" y="2"/>
                    </a:cubicBezTo>
                    <a:cubicBezTo>
                      <a:pt x="1390" y="1"/>
                      <a:pt x="1371" y="1"/>
                      <a:pt x="1353"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9049470" y="3920156"/>
                <a:ext cx="76319" cy="125445"/>
              </a:xfrm>
              <a:custGeom>
                <a:avLst/>
                <a:gdLst/>
                <a:ahLst/>
                <a:cxnLst/>
                <a:rect l="l" t="t" r="r" b="b"/>
                <a:pathLst>
                  <a:path w="2234" h="3672" extrusionOk="0">
                    <a:moveTo>
                      <a:pt x="1102" y="0"/>
                    </a:moveTo>
                    <a:cubicBezTo>
                      <a:pt x="459" y="0"/>
                      <a:pt x="0" y="673"/>
                      <a:pt x="214" y="1285"/>
                    </a:cubicBezTo>
                    <a:lnTo>
                      <a:pt x="214" y="3672"/>
                    </a:lnTo>
                    <a:lnTo>
                      <a:pt x="2019" y="3672"/>
                    </a:lnTo>
                    <a:lnTo>
                      <a:pt x="2019" y="1285"/>
                    </a:lnTo>
                    <a:lnTo>
                      <a:pt x="2050" y="1285"/>
                    </a:lnTo>
                    <a:cubicBezTo>
                      <a:pt x="2234" y="673"/>
                      <a:pt x="1775" y="0"/>
                      <a:pt x="1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9329569" y="3918004"/>
                <a:ext cx="97261" cy="127597"/>
              </a:xfrm>
              <a:custGeom>
                <a:avLst/>
                <a:gdLst/>
                <a:ahLst/>
                <a:cxnLst/>
                <a:rect l="l" t="t" r="r" b="b"/>
                <a:pathLst>
                  <a:path w="2847" h="3735" extrusionOk="0">
                    <a:moveTo>
                      <a:pt x="1353" y="1"/>
                    </a:moveTo>
                    <a:cubicBezTo>
                      <a:pt x="614" y="1"/>
                      <a:pt x="31" y="602"/>
                      <a:pt x="1" y="1348"/>
                    </a:cubicBezTo>
                    <a:lnTo>
                      <a:pt x="1" y="3735"/>
                    </a:lnTo>
                    <a:lnTo>
                      <a:pt x="2846" y="3735"/>
                    </a:lnTo>
                    <a:lnTo>
                      <a:pt x="2846" y="1348"/>
                    </a:lnTo>
                    <a:cubicBezTo>
                      <a:pt x="2846" y="767"/>
                      <a:pt x="2479" y="277"/>
                      <a:pt x="1928" y="94"/>
                    </a:cubicBezTo>
                    <a:cubicBezTo>
                      <a:pt x="1775" y="33"/>
                      <a:pt x="1592" y="2"/>
                      <a:pt x="1408" y="2"/>
                    </a:cubicBezTo>
                    <a:cubicBezTo>
                      <a:pt x="1390" y="1"/>
                      <a:pt x="1372" y="1"/>
                      <a:pt x="1353"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9356762" y="3920156"/>
                <a:ext cx="77378" cy="125445"/>
              </a:xfrm>
              <a:custGeom>
                <a:avLst/>
                <a:gdLst/>
                <a:ahLst/>
                <a:cxnLst/>
                <a:rect l="l" t="t" r="r" b="b"/>
                <a:pathLst>
                  <a:path w="2265" h="3672" extrusionOk="0">
                    <a:moveTo>
                      <a:pt x="1132" y="0"/>
                    </a:moveTo>
                    <a:cubicBezTo>
                      <a:pt x="459" y="0"/>
                      <a:pt x="0" y="673"/>
                      <a:pt x="214" y="1285"/>
                    </a:cubicBezTo>
                    <a:lnTo>
                      <a:pt x="214" y="3672"/>
                    </a:lnTo>
                    <a:lnTo>
                      <a:pt x="2050" y="3672"/>
                    </a:lnTo>
                    <a:lnTo>
                      <a:pt x="2050" y="1285"/>
                    </a:lnTo>
                    <a:cubicBezTo>
                      <a:pt x="2264" y="673"/>
                      <a:pt x="1775" y="0"/>
                      <a:pt x="1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8945992" y="3443521"/>
                <a:ext cx="557122" cy="34538"/>
              </a:xfrm>
              <a:custGeom>
                <a:avLst/>
                <a:gdLst/>
                <a:ahLst/>
                <a:cxnLst/>
                <a:rect l="l" t="t" r="r" b="b"/>
                <a:pathLst>
                  <a:path w="16308" h="1011" extrusionOk="0">
                    <a:moveTo>
                      <a:pt x="0" y="1"/>
                    </a:moveTo>
                    <a:lnTo>
                      <a:pt x="0" y="1010"/>
                    </a:lnTo>
                    <a:lnTo>
                      <a:pt x="16308" y="1010"/>
                    </a:lnTo>
                    <a:lnTo>
                      <a:pt x="16308" y="1"/>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9022277" y="3315992"/>
                <a:ext cx="96202" cy="127563"/>
              </a:xfrm>
              <a:custGeom>
                <a:avLst/>
                <a:gdLst/>
                <a:ahLst/>
                <a:cxnLst/>
                <a:rect l="l" t="t" r="r" b="b"/>
                <a:pathLst>
                  <a:path w="2816" h="3734" extrusionOk="0">
                    <a:moveTo>
                      <a:pt x="1408" y="1"/>
                    </a:moveTo>
                    <a:cubicBezTo>
                      <a:pt x="643" y="1"/>
                      <a:pt x="1" y="582"/>
                      <a:pt x="1" y="1378"/>
                    </a:cubicBezTo>
                    <a:lnTo>
                      <a:pt x="1" y="3734"/>
                    </a:lnTo>
                    <a:lnTo>
                      <a:pt x="2815" y="3734"/>
                    </a:lnTo>
                    <a:lnTo>
                      <a:pt x="2815" y="1378"/>
                    </a:lnTo>
                    <a:cubicBezTo>
                      <a:pt x="2815" y="796"/>
                      <a:pt x="2448" y="276"/>
                      <a:pt x="1898" y="93"/>
                    </a:cubicBezTo>
                    <a:cubicBezTo>
                      <a:pt x="1745" y="32"/>
                      <a:pt x="1592" y="1"/>
                      <a:pt x="1408"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9049470" y="3319135"/>
                <a:ext cx="76319" cy="124420"/>
              </a:xfrm>
              <a:custGeom>
                <a:avLst/>
                <a:gdLst/>
                <a:ahLst/>
                <a:cxnLst/>
                <a:rect l="l" t="t" r="r" b="b"/>
                <a:pathLst>
                  <a:path w="2234" h="3642" extrusionOk="0">
                    <a:moveTo>
                      <a:pt x="1102" y="1"/>
                    </a:moveTo>
                    <a:cubicBezTo>
                      <a:pt x="459" y="1"/>
                      <a:pt x="0" y="643"/>
                      <a:pt x="214" y="1286"/>
                    </a:cubicBezTo>
                    <a:lnTo>
                      <a:pt x="214" y="3642"/>
                    </a:lnTo>
                    <a:lnTo>
                      <a:pt x="2019" y="3642"/>
                    </a:lnTo>
                    <a:lnTo>
                      <a:pt x="2019" y="1286"/>
                    </a:lnTo>
                    <a:lnTo>
                      <a:pt x="2050" y="1286"/>
                    </a:lnTo>
                    <a:cubicBezTo>
                      <a:pt x="2234" y="643"/>
                      <a:pt x="1775" y="1"/>
                      <a:pt x="1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9329569" y="3315992"/>
                <a:ext cx="97261" cy="127563"/>
              </a:xfrm>
              <a:custGeom>
                <a:avLst/>
                <a:gdLst/>
                <a:ahLst/>
                <a:cxnLst/>
                <a:rect l="l" t="t" r="r" b="b"/>
                <a:pathLst>
                  <a:path w="2847" h="3734" extrusionOk="0">
                    <a:moveTo>
                      <a:pt x="1408" y="1"/>
                    </a:moveTo>
                    <a:cubicBezTo>
                      <a:pt x="643" y="1"/>
                      <a:pt x="31" y="582"/>
                      <a:pt x="1" y="1378"/>
                    </a:cubicBezTo>
                    <a:lnTo>
                      <a:pt x="1" y="3734"/>
                    </a:lnTo>
                    <a:lnTo>
                      <a:pt x="2846" y="3734"/>
                    </a:lnTo>
                    <a:lnTo>
                      <a:pt x="2846" y="1378"/>
                    </a:lnTo>
                    <a:cubicBezTo>
                      <a:pt x="2846" y="796"/>
                      <a:pt x="2479" y="276"/>
                      <a:pt x="1928" y="93"/>
                    </a:cubicBezTo>
                    <a:cubicBezTo>
                      <a:pt x="1775" y="32"/>
                      <a:pt x="1592" y="1"/>
                      <a:pt x="1408"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9356762" y="3319135"/>
                <a:ext cx="77378" cy="124420"/>
              </a:xfrm>
              <a:custGeom>
                <a:avLst/>
                <a:gdLst/>
                <a:ahLst/>
                <a:cxnLst/>
                <a:rect l="l" t="t" r="r" b="b"/>
                <a:pathLst>
                  <a:path w="2265" h="3642" extrusionOk="0">
                    <a:moveTo>
                      <a:pt x="1132" y="1"/>
                    </a:moveTo>
                    <a:cubicBezTo>
                      <a:pt x="459" y="1"/>
                      <a:pt x="0" y="643"/>
                      <a:pt x="214" y="1286"/>
                    </a:cubicBezTo>
                    <a:lnTo>
                      <a:pt x="214" y="3642"/>
                    </a:lnTo>
                    <a:lnTo>
                      <a:pt x="2050" y="3642"/>
                    </a:lnTo>
                    <a:lnTo>
                      <a:pt x="2050" y="1286"/>
                    </a:lnTo>
                    <a:cubicBezTo>
                      <a:pt x="2264" y="643"/>
                      <a:pt x="1775" y="1"/>
                      <a:pt x="1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8872816" y="3677671"/>
                <a:ext cx="703474" cy="74235"/>
              </a:xfrm>
              <a:custGeom>
                <a:avLst/>
                <a:gdLst/>
                <a:ahLst/>
                <a:cxnLst/>
                <a:rect l="l" t="t" r="r" b="b"/>
                <a:pathLst>
                  <a:path w="20592" h="2173" extrusionOk="0">
                    <a:moveTo>
                      <a:pt x="0" y="0"/>
                    </a:moveTo>
                    <a:lnTo>
                      <a:pt x="0" y="2172"/>
                    </a:lnTo>
                    <a:lnTo>
                      <a:pt x="20591" y="2172"/>
                    </a:lnTo>
                    <a:lnTo>
                      <a:pt x="20591" y="0"/>
                    </a:ln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8872816" y="3051575"/>
                <a:ext cx="703474" cy="74235"/>
              </a:xfrm>
              <a:custGeom>
                <a:avLst/>
                <a:gdLst/>
                <a:ahLst/>
                <a:cxnLst/>
                <a:rect l="l" t="t" r="r" b="b"/>
                <a:pathLst>
                  <a:path w="20592" h="2173" extrusionOk="0">
                    <a:moveTo>
                      <a:pt x="0" y="0"/>
                    </a:moveTo>
                    <a:lnTo>
                      <a:pt x="0" y="2172"/>
                    </a:lnTo>
                    <a:lnTo>
                      <a:pt x="20591" y="2172"/>
                    </a:lnTo>
                    <a:lnTo>
                      <a:pt x="205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1"/>
            <p:cNvGrpSpPr/>
            <p:nvPr/>
          </p:nvGrpSpPr>
          <p:grpSpPr>
            <a:xfrm>
              <a:off x="-1405858" y="4304792"/>
              <a:ext cx="1893969" cy="842481"/>
              <a:chOff x="7658271" y="4304792"/>
              <a:chExt cx="1893969" cy="842481"/>
            </a:xfrm>
          </p:grpSpPr>
          <p:sp>
            <p:nvSpPr>
              <p:cNvPr id="529" name="Google Shape;529;p31"/>
              <p:cNvSpPr/>
              <p:nvPr/>
            </p:nvSpPr>
            <p:spPr>
              <a:xfrm>
                <a:off x="7658271" y="4304792"/>
                <a:ext cx="1893969" cy="842481"/>
              </a:xfrm>
              <a:custGeom>
                <a:avLst/>
                <a:gdLst/>
                <a:ahLst/>
                <a:cxnLst/>
                <a:rect l="l" t="t" r="r" b="b"/>
                <a:pathLst>
                  <a:path w="55440" h="24661" extrusionOk="0">
                    <a:moveTo>
                      <a:pt x="0" y="0"/>
                    </a:moveTo>
                    <a:lnTo>
                      <a:pt x="0" y="24661"/>
                    </a:lnTo>
                    <a:lnTo>
                      <a:pt x="55440" y="24661"/>
                    </a:lnTo>
                    <a:lnTo>
                      <a:pt x="554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9069319" y="4516975"/>
                <a:ext cx="353309" cy="630298"/>
              </a:xfrm>
              <a:custGeom>
                <a:avLst/>
                <a:gdLst/>
                <a:ahLst/>
                <a:cxnLst/>
                <a:rect l="l" t="t" r="r" b="b"/>
                <a:pathLst>
                  <a:path w="10342" h="18450" extrusionOk="0">
                    <a:moveTo>
                      <a:pt x="5171" y="0"/>
                    </a:moveTo>
                    <a:cubicBezTo>
                      <a:pt x="2295" y="0"/>
                      <a:pt x="0" y="2326"/>
                      <a:pt x="0" y="5171"/>
                    </a:cubicBezTo>
                    <a:lnTo>
                      <a:pt x="0" y="18450"/>
                    </a:lnTo>
                    <a:lnTo>
                      <a:pt x="10342" y="18450"/>
                    </a:lnTo>
                    <a:lnTo>
                      <a:pt x="10342" y="5171"/>
                    </a:lnTo>
                    <a:cubicBezTo>
                      <a:pt x="10311" y="2846"/>
                      <a:pt x="8781" y="826"/>
                      <a:pt x="6548" y="215"/>
                    </a:cubicBezTo>
                    <a:cubicBezTo>
                      <a:pt x="6089" y="62"/>
                      <a:pt x="5630" y="0"/>
                      <a:pt x="5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9163402" y="4523227"/>
                <a:ext cx="259225" cy="624046"/>
              </a:xfrm>
              <a:custGeom>
                <a:avLst/>
                <a:gdLst/>
                <a:ahLst/>
                <a:cxnLst/>
                <a:rect l="l" t="t" r="r" b="b"/>
                <a:pathLst>
                  <a:path w="7588" h="18267" extrusionOk="0">
                    <a:moveTo>
                      <a:pt x="3794" y="1"/>
                    </a:moveTo>
                    <a:cubicBezTo>
                      <a:pt x="1560" y="643"/>
                      <a:pt x="0" y="2663"/>
                      <a:pt x="0" y="4988"/>
                    </a:cubicBezTo>
                    <a:lnTo>
                      <a:pt x="0" y="18267"/>
                    </a:lnTo>
                    <a:lnTo>
                      <a:pt x="7588" y="18267"/>
                    </a:lnTo>
                    <a:lnTo>
                      <a:pt x="7588" y="4988"/>
                    </a:lnTo>
                    <a:cubicBezTo>
                      <a:pt x="7557" y="2663"/>
                      <a:pt x="6027" y="643"/>
                      <a:pt x="3794"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591659" y="4516975"/>
                <a:ext cx="353309" cy="630298"/>
              </a:xfrm>
              <a:custGeom>
                <a:avLst/>
                <a:gdLst/>
                <a:ahLst/>
                <a:cxnLst/>
                <a:rect l="l" t="t" r="r" b="b"/>
                <a:pathLst>
                  <a:path w="10342" h="18450" extrusionOk="0">
                    <a:moveTo>
                      <a:pt x="5201" y="0"/>
                    </a:moveTo>
                    <a:cubicBezTo>
                      <a:pt x="2325" y="0"/>
                      <a:pt x="0" y="2295"/>
                      <a:pt x="0" y="5171"/>
                    </a:cubicBezTo>
                    <a:lnTo>
                      <a:pt x="0" y="18450"/>
                    </a:lnTo>
                    <a:lnTo>
                      <a:pt x="10342" y="18450"/>
                    </a:lnTo>
                    <a:lnTo>
                      <a:pt x="10342" y="5171"/>
                    </a:lnTo>
                    <a:cubicBezTo>
                      <a:pt x="10342" y="2846"/>
                      <a:pt x="8812" y="826"/>
                      <a:pt x="6578" y="215"/>
                    </a:cubicBezTo>
                    <a:cubicBezTo>
                      <a:pt x="6119" y="62"/>
                      <a:pt x="5660" y="0"/>
                      <a:pt x="5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8686767" y="4523227"/>
                <a:ext cx="258200" cy="624046"/>
              </a:xfrm>
              <a:custGeom>
                <a:avLst/>
                <a:gdLst/>
                <a:ahLst/>
                <a:cxnLst/>
                <a:rect l="l" t="t" r="r" b="b"/>
                <a:pathLst>
                  <a:path w="7558" h="18267" extrusionOk="0">
                    <a:moveTo>
                      <a:pt x="3764" y="1"/>
                    </a:moveTo>
                    <a:cubicBezTo>
                      <a:pt x="1530" y="643"/>
                      <a:pt x="0" y="2663"/>
                      <a:pt x="0" y="4988"/>
                    </a:cubicBezTo>
                    <a:lnTo>
                      <a:pt x="0" y="18267"/>
                    </a:lnTo>
                    <a:lnTo>
                      <a:pt x="7558" y="18267"/>
                    </a:lnTo>
                    <a:lnTo>
                      <a:pt x="7558" y="4988"/>
                    </a:lnTo>
                    <a:cubicBezTo>
                      <a:pt x="7558" y="2663"/>
                      <a:pt x="5997" y="643"/>
                      <a:pt x="3764" y="1"/>
                    </a:cubicBezTo>
                    <a:close/>
                  </a:path>
                </a:pathLst>
              </a:custGeom>
              <a:solidFill>
                <a:srgbClr val="1A5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1"/>
            <p:cNvGrpSpPr/>
            <p:nvPr/>
          </p:nvGrpSpPr>
          <p:grpSpPr>
            <a:xfrm>
              <a:off x="488071" y="2623792"/>
              <a:ext cx="2070629" cy="2523497"/>
              <a:chOff x="9552200" y="2623792"/>
              <a:chExt cx="2070629" cy="2523497"/>
            </a:xfrm>
          </p:grpSpPr>
          <p:sp>
            <p:nvSpPr>
              <p:cNvPr id="535" name="Google Shape;535;p31"/>
              <p:cNvSpPr/>
              <p:nvPr/>
            </p:nvSpPr>
            <p:spPr>
              <a:xfrm>
                <a:off x="9552206" y="2623792"/>
                <a:ext cx="2070623" cy="117382"/>
              </a:xfrm>
              <a:custGeom>
                <a:avLst/>
                <a:gdLst/>
                <a:ahLst/>
                <a:cxnLst/>
                <a:rect l="l" t="t" r="r" b="b"/>
                <a:pathLst>
                  <a:path w="60611" h="3436" extrusionOk="0">
                    <a:moveTo>
                      <a:pt x="9485" y="1"/>
                    </a:moveTo>
                    <a:cubicBezTo>
                      <a:pt x="8537" y="1"/>
                      <a:pt x="7588" y="636"/>
                      <a:pt x="7588" y="1905"/>
                    </a:cubicBezTo>
                    <a:cubicBezTo>
                      <a:pt x="7435" y="789"/>
                      <a:pt x="6563" y="230"/>
                      <a:pt x="5691" y="230"/>
                    </a:cubicBezTo>
                    <a:cubicBezTo>
                      <a:pt x="4819" y="230"/>
                      <a:pt x="3948" y="789"/>
                      <a:pt x="3795" y="1905"/>
                    </a:cubicBezTo>
                    <a:cubicBezTo>
                      <a:pt x="3642" y="789"/>
                      <a:pt x="2770" y="230"/>
                      <a:pt x="1898" y="230"/>
                    </a:cubicBezTo>
                    <a:cubicBezTo>
                      <a:pt x="1026" y="230"/>
                      <a:pt x="154" y="789"/>
                      <a:pt x="1" y="1905"/>
                    </a:cubicBezTo>
                    <a:lnTo>
                      <a:pt x="1" y="3435"/>
                    </a:lnTo>
                    <a:lnTo>
                      <a:pt x="60611" y="3435"/>
                    </a:lnTo>
                    <a:lnTo>
                      <a:pt x="60611" y="1905"/>
                    </a:lnTo>
                    <a:cubicBezTo>
                      <a:pt x="60611" y="835"/>
                      <a:pt x="59785" y="9"/>
                      <a:pt x="58744" y="9"/>
                    </a:cubicBezTo>
                    <a:cubicBezTo>
                      <a:pt x="57674" y="9"/>
                      <a:pt x="56847" y="835"/>
                      <a:pt x="56847" y="1905"/>
                    </a:cubicBezTo>
                    <a:cubicBezTo>
                      <a:pt x="56694" y="789"/>
                      <a:pt x="55815" y="230"/>
                      <a:pt x="54939" y="230"/>
                    </a:cubicBezTo>
                    <a:cubicBezTo>
                      <a:pt x="54063" y="230"/>
                      <a:pt x="53191" y="789"/>
                      <a:pt x="53054" y="1905"/>
                    </a:cubicBezTo>
                    <a:cubicBezTo>
                      <a:pt x="53054" y="636"/>
                      <a:pt x="52105" y="1"/>
                      <a:pt x="51157" y="1"/>
                    </a:cubicBezTo>
                    <a:cubicBezTo>
                      <a:pt x="50208" y="1"/>
                      <a:pt x="49260" y="636"/>
                      <a:pt x="49260" y="1905"/>
                    </a:cubicBezTo>
                    <a:cubicBezTo>
                      <a:pt x="49107" y="789"/>
                      <a:pt x="48235" y="230"/>
                      <a:pt x="47363" y="230"/>
                    </a:cubicBezTo>
                    <a:cubicBezTo>
                      <a:pt x="46491" y="230"/>
                      <a:pt x="45619" y="789"/>
                      <a:pt x="45466" y="1905"/>
                    </a:cubicBezTo>
                    <a:cubicBezTo>
                      <a:pt x="45313" y="789"/>
                      <a:pt x="44441" y="230"/>
                      <a:pt x="43569" y="230"/>
                    </a:cubicBezTo>
                    <a:cubicBezTo>
                      <a:pt x="42697" y="230"/>
                      <a:pt x="41825" y="789"/>
                      <a:pt x="41672" y="1905"/>
                    </a:cubicBezTo>
                    <a:cubicBezTo>
                      <a:pt x="41672" y="636"/>
                      <a:pt x="40724" y="1"/>
                      <a:pt x="39779" y="1"/>
                    </a:cubicBezTo>
                    <a:cubicBezTo>
                      <a:pt x="38834" y="1"/>
                      <a:pt x="37893" y="636"/>
                      <a:pt x="37909" y="1905"/>
                    </a:cubicBezTo>
                    <a:cubicBezTo>
                      <a:pt x="37756" y="789"/>
                      <a:pt x="36876" y="230"/>
                      <a:pt x="36000" y="230"/>
                    </a:cubicBezTo>
                    <a:cubicBezTo>
                      <a:pt x="35125" y="230"/>
                      <a:pt x="34253" y="789"/>
                      <a:pt x="34115" y="1905"/>
                    </a:cubicBezTo>
                    <a:cubicBezTo>
                      <a:pt x="33962" y="789"/>
                      <a:pt x="33082" y="230"/>
                      <a:pt x="32206" y="230"/>
                    </a:cubicBezTo>
                    <a:cubicBezTo>
                      <a:pt x="31331" y="230"/>
                      <a:pt x="30459" y="789"/>
                      <a:pt x="30321" y="1905"/>
                    </a:cubicBezTo>
                    <a:cubicBezTo>
                      <a:pt x="30321" y="636"/>
                      <a:pt x="29373" y="1"/>
                      <a:pt x="28424" y="1"/>
                    </a:cubicBezTo>
                    <a:cubicBezTo>
                      <a:pt x="27476" y="1"/>
                      <a:pt x="26527" y="636"/>
                      <a:pt x="26527" y="1905"/>
                    </a:cubicBezTo>
                    <a:cubicBezTo>
                      <a:pt x="26374" y="789"/>
                      <a:pt x="25502" y="230"/>
                      <a:pt x="24630" y="230"/>
                    </a:cubicBezTo>
                    <a:cubicBezTo>
                      <a:pt x="23758" y="230"/>
                      <a:pt x="22886" y="789"/>
                      <a:pt x="22733" y="1905"/>
                    </a:cubicBezTo>
                    <a:cubicBezTo>
                      <a:pt x="22733" y="636"/>
                      <a:pt x="21785" y="1"/>
                      <a:pt x="20836" y="1"/>
                    </a:cubicBezTo>
                    <a:cubicBezTo>
                      <a:pt x="19888" y="1"/>
                      <a:pt x="18939" y="636"/>
                      <a:pt x="18939" y="1905"/>
                    </a:cubicBezTo>
                    <a:cubicBezTo>
                      <a:pt x="18802" y="789"/>
                      <a:pt x="17930" y="230"/>
                      <a:pt x="17054" y="230"/>
                    </a:cubicBezTo>
                    <a:cubicBezTo>
                      <a:pt x="16178" y="230"/>
                      <a:pt x="15299" y="789"/>
                      <a:pt x="15146" y="1905"/>
                    </a:cubicBezTo>
                    <a:cubicBezTo>
                      <a:pt x="15008" y="789"/>
                      <a:pt x="14136" y="230"/>
                      <a:pt x="13264" y="230"/>
                    </a:cubicBezTo>
                    <a:cubicBezTo>
                      <a:pt x="12392" y="230"/>
                      <a:pt x="11520" y="789"/>
                      <a:pt x="11382" y="1905"/>
                    </a:cubicBezTo>
                    <a:cubicBezTo>
                      <a:pt x="11382" y="636"/>
                      <a:pt x="10434" y="1"/>
                      <a:pt x="9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9552206" y="2823711"/>
                <a:ext cx="259259" cy="422283"/>
              </a:xfrm>
              <a:custGeom>
                <a:avLst/>
                <a:gdLst/>
                <a:ahLst/>
                <a:cxnLst/>
                <a:rect l="l" t="t" r="r" b="b"/>
                <a:pathLst>
                  <a:path w="7589" h="12361" extrusionOk="0">
                    <a:moveTo>
                      <a:pt x="1" y="0"/>
                    </a:moveTo>
                    <a:lnTo>
                      <a:pt x="1" y="12361"/>
                    </a:lnTo>
                    <a:lnTo>
                      <a:pt x="7588" y="12361"/>
                    </a:lnTo>
                    <a:lnTo>
                      <a:pt x="7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9601331" y="2976315"/>
                <a:ext cx="140818" cy="119910"/>
              </a:xfrm>
              <a:custGeom>
                <a:avLst/>
                <a:gdLst/>
                <a:ahLst/>
                <a:cxnLst/>
                <a:rect l="l" t="t" r="r" b="b"/>
                <a:pathLst>
                  <a:path w="4122" h="3510" extrusionOk="0">
                    <a:moveTo>
                      <a:pt x="2357" y="0"/>
                    </a:moveTo>
                    <a:cubicBezTo>
                      <a:pt x="796" y="0"/>
                      <a:pt x="1" y="1897"/>
                      <a:pt x="1133" y="2999"/>
                    </a:cubicBezTo>
                    <a:cubicBezTo>
                      <a:pt x="1485" y="3351"/>
                      <a:pt x="1919" y="3509"/>
                      <a:pt x="2345" y="3509"/>
                    </a:cubicBezTo>
                    <a:cubicBezTo>
                      <a:pt x="3251" y="3509"/>
                      <a:pt x="4121" y="2795"/>
                      <a:pt x="4100" y="1714"/>
                    </a:cubicBezTo>
                    <a:cubicBezTo>
                      <a:pt x="4100" y="765"/>
                      <a:pt x="3305" y="0"/>
                      <a:pt x="2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9811431" y="2823711"/>
                <a:ext cx="259259" cy="422283"/>
              </a:xfrm>
              <a:custGeom>
                <a:avLst/>
                <a:gdLst/>
                <a:ahLst/>
                <a:cxnLst/>
                <a:rect l="l" t="t" r="r" b="b"/>
                <a:pathLst>
                  <a:path w="7589" h="12361" extrusionOk="0">
                    <a:moveTo>
                      <a:pt x="0" y="0"/>
                    </a:moveTo>
                    <a:lnTo>
                      <a:pt x="0" y="12361"/>
                    </a:lnTo>
                    <a:lnTo>
                      <a:pt x="7588" y="12361"/>
                    </a:lnTo>
                    <a:lnTo>
                      <a:pt x="7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9860556" y="2976315"/>
                <a:ext cx="140818" cy="119910"/>
              </a:xfrm>
              <a:custGeom>
                <a:avLst/>
                <a:gdLst/>
                <a:ahLst/>
                <a:cxnLst/>
                <a:rect l="l" t="t" r="r" b="b"/>
                <a:pathLst>
                  <a:path w="4122" h="3510" extrusionOk="0">
                    <a:moveTo>
                      <a:pt x="2356" y="0"/>
                    </a:moveTo>
                    <a:cubicBezTo>
                      <a:pt x="765" y="0"/>
                      <a:pt x="0" y="1897"/>
                      <a:pt x="1102" y="2999"/>
                    </a:cubicBezTo>
                    <a:cubicBezTo>
                      <a:pt x="1464" y="3351"/>
                      <a:pt x="1905" y="3509"/>
                      <a:pt x="2336" y="3509"/>
                    </a:cubicBezTo>
                    <a:cubicBezTo>
                      <a:pt x="3251" y="3509"/>
                      <a:pt x="4121" y="2795"/>
                      <a:pt x="4100" y="1714"/>
                    </a:cubicBezTo>
                    <a:cubicBezTo>
                      <a:pt x="4100" y="765"/>
                      <a:pt x="3305" y="0"/>
                      <a:pt x="2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0070656" y="2823711"/>
                <a:ext cx="258200" cy="422283"/>
              </a:xfrm>
              <a:custGeom>
                <a:avLst/>
                <a:gdLst/>
                <a:ahLst/>
                <a:cxnLst/>
                <a:rect l="l" t="t" r="r" b="b"/>
                <a:pathLst>
                  <a:path w="7558" h="12361" extrusionOk="0">
                    <a:moveTo>
                      <a:pt x="0" y="0"/>
                    </a:moveTo>
                    <a:lnTo>
                      <a:pt x="0" y="12361"/>
                    </a:lnTo>
                    <a:lnTo>
                      <a:pt x="7557" y="12361"/>
                    </a:lnTo>
                    <a:lnTo>
                      <a:pt x="7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0118722" y="2976315"/>
                <a:ext cx="141843" cy="119910"/>
              </a:xfrm>
              <a:custGeom>
                <a:avLst/>
                <a:gdLst/>
                <a:ahLst/>
                <a:cxnLst/>
                <a:rect l="l" t="t" r="r" b="b"/>
                <a:pathLst>
                  <a:path w="4152" h="3510" extrusionOk="0">
                    <a:moveTo>
                      <a:pt x="2356" y="0"/>
                    </a:moveTo>
                    <a:cubicBezTo>
                      <a:pt x="796" y="0"/>
                      <a:pt x="1" y="1897"/>
                      <a:pt x="1133" y="2999"/>
                    </a:cubicBezTo>
                    <a:cubicBezTo>
                      <a:pt x="1485" y="3351"/>
                      <a:pt x="1922" y="3509"/>
                      <a:pt x="2353" y="3509"/>
                    </a:cubicBezTo>
                    <a:cubicBezTo>
                      <a:pt x="3267" y="3509"/>
                      <a:pt x="4152" y="2795"/>
                      <a:pt x="4131" y="1714"/>
                    </a:cubicBezTo>
                    <a:cubicBezTo>
                      <a:pt x="4131" y="765"/>
                      <a:pt x="3335" y="0"/>
                      <a:pt x="2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0328822" y="2823711"/>
                <a:ext cx="259225" cy="422283"/>
              </a:xfrm>
              <a:custGeom>
                <a:avLst/>
                <a:gdLst/>
                <a:ahLst/>
                <a:cxnLst/>
                <a:rect l="l" t="t" r="r" b="b"/>
                <a:pathLst>
                  <a:path w="7588" h="12361" extrusionOk="0">
                    <a:moveTo>
                      <a:pt x="0" y="0"/>
                    </a:moveTo>
                    <a:lnTo>
                      <a:pt x="0" y="12361"/>
                    </a:lnTo>
                    <a:lnTo>
                      <a:pt x="7588" y="12361"/>
                    </a:lnTo>
                    <a:lnTo>
                      <a:pt x="7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10377947" y="2976315"/>
                <a:ext cx="140784" cy="119910"/>
              </a:xfrm>
              <a:custGeom>
                <a:avLst/>
                <a:gdLst/>
                <a:ahLst/>
                <a:cxnLst/>
                <a:rect l="l" t="t" r="r" b="b"/>
                <a:pathLst>
                  <a:path w="4121" h="3510" extrusionOk="0">
                    <a:moveTo>
                      <a:pt x="2356" y="0"/>
                    </a:moveTo>
                    <a:cubicBezTo>
                      <a:pt x="796" y="0"/>
                      <a:pt x="0" y="1897"/>
                      <a:pt x="1132" y="2999"/>
                    </a:cubicBezTo>
                    <a:cubicBezTo>
                      <a:pt x="1485" y="3351"/>
                      <a:pt x="1919" y="3509"/>
                      <a:pt x="2345" y="3509"/>
                    </a:cubicBezTo>
                    <a:cubicBezTo>
                      <a:pt x="3251" y="3509"/>
                      <a:pt x="4121" y="2795"/>
                      <a:pt x="4100" y="1714"/>
                    </a:cubicBezTo>
                    <a:cubicBezTo>
                      <a:pt x="4100" y="765"/>
                      <a:pt x="3305" y="0"/>
                      <a:pt x="2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0588047" y="2823711"/>
                <a:ext cx="258200" cy="422283"/>
              </a:xfrm>
              <a:custGeom>
                <a:avLst/>
                <a:gdLst/>
                <a:ahLst/>
                <a:cxnLst/>
                <a:rect l="l" t="t" r="r" b="b"/>
                <a:pathLst>
                  <a:path w="7558" h="12361" extrusionOk="0">
                    <a:moveTo>
                      <a:pt x="0" y="0"/>
                    </a:moveTo>
                    <a:lnTo>
                      <a:pt x="0" y="12361"/>
                    </a:lnTo>
                    <a:lnTo>
                      <a:pt x="7557" y="12361"/>
                    </a:lnTo>
                    <a:lnTo>
                      <a:pt x="7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0637172" y="2976315"/>
                <a:ext cx="140784" cy="119910"/>
              </a:xfrm>
              <a:custGeom>
                <a:avLst/>
                <a:gdLst/>
                <a:ahLst/>
                <a:cxnLst/>
                <a:rect l="l" t="t" r="r" b="b"/>
                <a:pathLst>
                  <a:path w="4121" h="3510" extrusionOk="0">
                    <a:moveTo>
                      <a:pt x="2356" y="0"/>
                    </a:moveTo>
                    <a:cubicBezTo>
                      <a:pt x="765" y="0"/>
                      <a:pt x="0" y="1897"/>
                      <a:pt x="1101" y="2999"/>
                    </a:cubicBezTo>
                    <a:cubicBezTo>
                      <a:pt x="1464" y="3351"/>
                      <a:pt x="1904" y="3509"/>
                      <a:pt x="2335" y="3509"/>
                    </a:cubicBezTo>
                    <a:cubicBezTo>
                      <a:pt x="3250" y="3509"/>
                      <a:pt x="4121" y="2795"/>
                      <a:pt x="4100" y="1714"/>
                    </a:cubicBezTo>
                    <a:cubicBezTo>
                      <a:pt x="4100" y="765"/>
                      <a:pt x="3304" y="0"/>
                      <a:pt x="2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847238" y="2823711"/>
                <a:ext cx="258200" cy="422283"/>
              </a:xfrm>
              <a:custGeom>
                <a:avLst/>
                <a:gdLst/>
                <a:ahLst/>
                <a:cxnLst/>
                <a:rect l="l" t="t" r="r" b="b"/>
                <a:pathLst>
                  <a:path w="7558" h="12361" extrusionOk="0">
                    <a:moveTo>
                      <a:pt x="1" y="0"/>
                    </a:moveTo>
                    <a:lnTo>
                      <a:pt x="1" y="12361"/>
                    </a:lnTo>
                    <a:lnTo>
                      <a:pt x="7558" y="12361"/>
                    </a:lnTo>
                    <a:lnTo>
                      <a:pt x="75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0895339" y="2976315"/>
                <a:ext cx="141125" cy="119910"/>
              </a:xfrm>
              <a:custGeom>
                <a:avLst/>
                <a:gdLst/>
                <a:ahLst/>
                <a:cxnLst/>
                <a:rect l="l" t="t" r="r" b="b"/>
                <a:pathLst>
                  <a:path w="4131" h="3510" extrusionOk="0">
                    <a:moveTo>
                      <a:pt x="2356" y="0"/>
                    </a:moveTo>
                    <a:cubicBezTo>
                      <a:pt x="796" y="0"/>
                      <a:pt x="0" y="1897"/>
                      <a:pt x="1132" y="2999"/>
                    </a:cubicBezTo>
                    <a:cubicBezTo>
                      <a:pt x="1485" y="3351"/>
                      <a:pt x="1919" y="3509"/>
                      <a:pt x="2346" y="3509"/>
                    </a:cubicBezTo>
                    <a:cubicBezTo>
                      <a:pt x="3254" y="3509"/>
                      <a:pt x="4131" y="2795"/>
                      <a:pt x="4131" y="1714"/>
                    </a:cubicBezTo>
                    <a:cubicBezTo>
                      <a:pt x="4100" y="765"/>
                      <a:pt x="3335" y="0"/>
                      <a:pt x="2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1105404" y="2823711"/>
                <a:ext cx="259259" cy="422283"/>
              </a:xfrm>
              <a:custGeom>
                <a:avLst/>
                <a:gdLst/>
                <a:ahLst/>
                <a:cxnLst/>
                <a:rect l="l" t="t" r="r" b="b"/>
                <a:pathLst>
                  <a:path w="7589" h="12361" extrusionOk="0">
                    <a:moveTo>
                      <a:pt x="1" y="0"/>
                    </a:moveTo>
                    <a:lnTo>
                      <a:pt x="1" y="12361"/>
                    </a:lnTo>
                    <a:lnTo>
                      <a:pt x="7589" y="12361"/>
                    </a:lnTo>
                    <a:lnTo>
                      <a:pt x="7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54529" y="2976315"/>
                <a:ext cx="140818" cy="119910"/>
              </a:xfrm>
              <a:custGeom>
                <a:avLst/>
                <a:gdLst/>
                <a:ahLst/>
                <a:cxnLst/>
                <a:rect l="l" t="t" r="r" b="b"/>
                <a:pathLst>
                  <a:path w="4122" h="3510" extrusionOk="0">
                    <a:moveTo>
                      <a:pt x="2357" y="0"/>
                    </a:moveTo>
                    <a:cubicBezTo>
                      <a:pt x="796" y="0"/>
                      <a:pt x="1" y="1897"/>
                      <a:pt x="1102" y="2999"/>
                    </a:cubicBezTo>
                    <a:cubicBezTo>
                      <a:pt x="1465" y="3351"/>
                      <a:pt x="1905" y="3509"/>
                      <a:pt x="2336" y="3509"/>
                    </a:cubicBezTo>
                    <a:cubicBezTo>
                      <a:pt x="3251" y="3509"/>
                      <a:pt x="4122" y="2795"/>
                      <a:pt x="4101" y="1714"/>
                    </a:cubicBezTo>
                    <a:cubicBezTo>
                      <a:pt x="4101" y="765"/>
                      <a:pt x="3305" y="0"/>
                      <a:pt x="2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1364629" y="2823711"/>
                <a:ext cx="258200" cy="422283"/>
              </a:xfrm>
              <a:custGeom>
                <a:avLst/>
                <a:gdLst/>
                <a:ahLst/>
                <a:cxnLst/>
                <a:rect l="l" t="t" r="r" b="b"/>
                <a:pathLst>
                  <a:path w="7558" h="12361" extrusionOk="0">
                    <a:moveTo>
                      <a:pt x="1" y="0"/>
                    </a:moveTo>
                    <a:lnTo>
                      <a:pt x="1" y="12361"/>
                    </a:lnTo>
                    <a:lnTo>
                      <a:pt x="7558" y="12361"/>
                    </a:lnTo>
                    <a:lnTo>
                      <a:pt x="75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413754" y="2976315"/>
                <a:ext cx="140818" cy="119910"/>
              </a:xfrm>
              <a:custGeom>
                <a:avLst/>
                <a:gdLst/>
                <a:ahLst/>
                <a:cxnLst/>
                <a:rect l="l" t="t" r="r" b="b"/>
                <a:pathLst>
                  <a:path w="4122" h="3510" extrusionOk="0">
                    <a:moveTo>
                      <a:pt x="2356" y="0"/>
                    </a:moveTo>
                    <a:cubicBezTo>
                      <a:pt x="765" y="0"/>
                      <a:pt x="1" y="1897"/>
                      <a:pt x="1102" y="2999"/>
                    </a:cubicBezTo>
                    <a:cubicBezTo>
                      <a:pt x="1464" y="3351"/>
                      <a:pt x="1905" y="3509"/>
                      <a:pt x="2336" y="3509"/>
                    </a:cubicBezTo>
                    <a:cubicBezTo>
                      <a:pt x="3251" y="3509"/>
                      <a:pt x="4121" y="2795"/>
                      <a:pt x="4100" y="1714"/>
                    </a:cubicBezTo>
                    <a:cubicBezTo>
                      <a:pt x="4100" y="765"/>
                      <a:pt x="3305" y="0"/>
                      <a:pt x="2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9553265" y="3627486"/>
                <a:ext cx="2069564" cy="1519787"/>
              </a:xfrm>
              <a:custGeom>
                <a:avLst/>
                <a:gdLst/>
                <a:ahLst/>
                <a:cxnLst/>
                <a:rect l="l" t="t" r="r" b="b"/>
                <a:pathLst>
                  <a:path w="60580" h="44487" extrusionOk="0">
                    <a:moveTo>
                      <a:pt x="0" y="0"/>
                    </a:moveTo>
                    <a:lnTo>
                      <a:pt x="0" y="44487"/>
                    </a:lnTo>
                    <a:lnTo>
                      <a:pt x="19734" y="44487"/>
                    </a:lnTo>
                    <a:lnTo>
                      <a:pt x="19734" y="21020"/>
                    </a:lnTo>
                    <a:cubicBezTo>
                      <a:pt x="19612" y="15115"/>
                      <a:pt x="24385" y="10281"/>
                      <a:pt x="30290" y="10281"/>
                    </a:cubicBezTo>
                    <a:cubicBezTo>
                      <a:pt x="36195" y="10281"/>
                      <a:pt x="40937" y="15115"/>
                      <a:pt x="40846" y="21020"/>
                    </a:cubicBezTo>
                    <a:lnTo>
                      <a:pt x="40846" y="44487"/>
                    </a:lnTo>
                    <a:lnTo>
                      <a:pt x="60580" y="44487"/>
                    </a:lnTo>
                    <a:lnTo>
                      <a:pt x="605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9552206" y="4378993"/>
                <a:ext cx="675256" cy="36622"/>
              </a:xfrm>
              <a:custGeom>
                <a:avLst/>
                <a:gdLst/>
                <a:ahLst/>
                <a:cxnLst/>
                <a:rect l="l" t="t" r="r" b="b"/>
                <a:pathLst>
                  <a:path w="19766" h="1072" extrusionOk="0">
                    <a:moveTo>
                      <a:pt x="1" y="1"/>
                    </a:moveTo>
                    <a:lnTo>
                      <a:pt x="1" y="1072"/>
                    </a:lnTo>
                    <a:lnTo>
                      <a:pt x="19765" y="1072"/>
                    </a:lnTo>
                    <a:lnTo>
                      <a:pt x="19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10947573" y="4378993"/>
                <a:ext cx="675256" cy="36622"/>
              </a:xfrm>
              <a:custGeom>
                <a:avLst/>
                <a:gdLst/>
                <a:ahLst/>
                <a:cxnLst/>
                <a:rect l="l" t="t" r="r" b="b"/>
                <a:pathLst>
                  <a:path w="19766" h="1072" extrusionOk="0">
                    <a:moveTo>
                      <a:pt x="1" y="1"/>
                    </a:moveTo>
                    <a:lnTo>
                      <a:pt x="1" y="1072"/>
                    </a:lnTo>
                    <a:lnTo>
                      <a:pt x="19766" y="1072"/>
                    </a:lnTo>
                    <a:lnTo>
                      <a:pt x="197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0227425" y="3974175"/>
                <a:ext cx="441106" cy="1173113"/>
              </a:xfrm>
              <a:custGeom>
                <a:avLst/>
                <a:gdLst/>
                <a:ahLst/>
                <a:cxnLst/>
                <a:rect l="l" t="t" r="r" b="b"/>
                <a:pathLst>
                  <a:path w="12912" h="34023" extrusionOk="0">
                    <a:moveTo>
                      <a:pt x="10556" y="0"/>
                    </a:moveTo>
                    <a:cubicBezTo>
                      <a:pt x="4712" y="0"/>
                      <a:pt x="0" y="4743"/>
                      <a:pt x="0" y="10556"/>
                    </a:cubicBezTo>
                    <a:lnTo>
                      <a:pt x="0" y="34023"/>
                    </a:lnTo>
                    <a:lnTo>
                      <a:pt x="4743" y="34023"/>
                    </a:lnTo>
                    <a:lnTo>
                      <a:pt x="4743" y="10556"/>
                    </a:lnTo>
                    <a:cubicBezTo>
                      <a:pt x="4712" y="5660"/>
                      <a:pt x="8108" y="1377"/>
                      <a:pt x="12912" y="276"/>
                    </a:cubicBezTo>
                    <a:cubicBezTo>
                      <a:pt x="12147" y="92"/>
                      <a:pt x="11351" y="0"/>
                      <a:pt x="105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627466" y="4461563"/>
                <a:ext cx="526820" cy="613593"/>
              </a:xfrm>
              <a:custGeom>
                <a:avLst/>
                <a:gdLst/>
                <a:ahLst/>
                <a:cxnLst/>
                <a:rect l="l" t="t" r="r" b="b"/>
                <a:pathLst>
                  <a:path w="15421" h="17961" extrusionOk="0">
                    <a:moveTo>
                      <a:pt x="1" y="1"/>
                    </a:moveTo>
                    <a:lnTo>
                      <a:pt x="1" y="17960"/>
                    </a:lnTo>
                    <a:lnTo>
                      <a:pt x="15421" y="17960"/>
                    </a:lnTo>
                    <a:lnTo>
                      <a:pt x="15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9679734" y="4513832"/>
                <a:ext cx="422283" cy="509055"/>
              </a:xfrm>
              <a:custGeom>
                <a:avLst/>
                <a:gdLst/>
                <a:ahLst/>
                <a:cxnLst/>
                <a:rect l="l" t="t" r="r" b="b"/>
                <a:pathLst>
                  <a:path w="12361" h="14901" extrusionOk="0">
                    <a:moveTo>
                      <a:pt x="0" y="1"/>
                    </a:moveTo>
                    <a:lnTo>
                      <a:pt x="0" y="14901"/>
                    </a:lnTo>
                    <a:lnTo>
                      <a:pt x="12361" y="14901"/>
                    </a:lnTo>
                    <a:lnTo>
                      <a:pt x="123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9627466" y="3794711"/>
                <a:ext cx="526820" cy="444249"/>
              </a:xfrm>
              <a:custGeom>
                <a:avLst/>
                <a:gdLst/>
                <a:ahLst/>
                <a:cxnLst/>
                <a:rect l="l" t="t" r="r" b="b"/>
                <a:pathLst>
                  <a:path w="15421" h="13004" extrusionOk="0">
                    <a:moveTo>
                      <a:pt x="1" y="1"/>
                    </a:moveTo>
                    <a:lnTo>
                      <a:pt x="1" y="13004"/>
                    </a:lnTo>
                    <a:lnTo>
                      <a:pt x="15421" y="13004"/>
                    </a:lnTo>
                    <a:lnTo>
                      <a:pt x="15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9679734" y="3846980"/>
                <a:ext cx="422283" cy="339746"/>
              </a:xfrm>
              <a:custGeom>
                <a:avLst/>
                <a:gdLst/>
                <a:ahLst/>
                <a:cxnLst/>
                <a:rect l="l" t="t" r="r" b="b"/>
                <a:pathLst>
                  <a:path w="12361" h="9945" extrusionOk="0">
                    <a:moveTo>
                      <a:pt x="0" y="1"/>
                    </a:moveTo>
                    <a:lnTo>
                      <a:pt x="0" y="9944"/>
                    </a:lnTo>
                    <a:lnTo>
                      <a:pt x="12361" y="9944"/>
                    </a:lnTo>
                    <a:lnTo>
                      <a:pt x="123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1020749" y="4461563"/>
                <a:ext cx="527879" cy="613593"/>
              </a:xfrm>
              <a:custGeom>
                <a:avLst/>
                <a:gdLst/>
                <a:ahLst/>
                <a:cxnLst/>
                <a:rect l="l" t="t" r="r" b="b"/>
                <a:pathLst>
                  <a:path w="15452" h="17961" extrusionOk="0">
                    <a:moveTo>
                      <a:pt x="1" y="1"/>
                    </a:moveTo>
                    <a:lnTo>
                      <a:pt x="1" y="17960"/>
                    </a:lnTo>
                    <a:lnTo>
                      <a:pt x="15451" y="17960"/>
                    </a:lnTo>
                    <a:lnTo>
                      <a:pt x="1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1073018" y="4513832"/>
                <a:ext cx="423342" cy="509055"/>
              </a:xfrm>
              <a:custGeom>
                <a:avLst/>
                <a:gdLst/>
                <a:ahLst/>
                <a:cxnLst/>
                <a:rect l="l" t="t" r="r" b="b"/>
                <a:pathLst>
                  <a:path w="12392" h="14901" extrusionOk="0">
                    <a:moveTo>
                      <a:pt x="0" y="1"/>
                    </a:moveTo>
                    <a:lnTo>
                      <a:pt x="0" y="14901"/>
                    </a:lnTo>
                    <a:lnTo>
                      <a:pt x="12392" y="14901"/>
                    </a:lnTo>
                    <a:lnTo>
                      <a:pt x="12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073018" y="4513832"/>
                <a:ext cx="423342" cy="509055"/>
              </a:xfrm>
              <a:custGeom>
                <a:avLst/>
                <a:gdLst/>
                <a:ahLst/>
                <a:cxnLst/>
                <a:rect l="l" t="t" r="r" b="b"/>
                <a:pathLst>
                  <a:path w="12392" h="14901" extrusionOk="0">
                    <a:moveTo>
                      <a:pt x="0" y="1"/>
                    </a:moveTo>
                    <a:lnTo>
                      <a:pt x="0" y="14901"/>
                    </a:lnTo>
                    <a:lnTo>
                      <a:pt x="12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1020749" y="3794711"/>
                <a:ext cx="527879" cy="444249"/>
              </a:xfrm>
              <a:custGeom>
                <a:avLst/>
                <a:gdLst/>
                <a:ahLst/>
                <a:cxnLst/>
                <a:rect l="l" t="t" r="r" b="b"/>
                <a:pathLst>
                  <a:path w="15452" h="13004" extrusionOk="0">
                    <a:moveTo>
                      <a:pt x="1" y="1"/>
                    </a:moveTo>
                    <a:lnTo>
                      <a:pt x="1" y="13004"/>
                    </a:lnTo>
                    <a:lnTo>
                      <a:pt x="15451" y="13004"/>
                    </a:lnTo>
                    <a:lnTo>
                      <a:pt x="1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073018" y="3846980"/>
                <a:ext cx="423342" cy="339746"/>
              </a:xfrm>
              <a:custGeom>
                <a:avLst/>
                <a:gdLst/>
                <a:ahLst/>
                <a:cxnLst/>
                <a:rect l="l" t="t" r="r" b="b"/>
                <a:pathLst>
                  <a:path w="12392" h="9945" extrusionOk="0">
                    <a:moveTo>
                      <a:pt x="0" y="1"/>
                    </a:moveTo>
                    <a:lnTo>
                      <a:pt x="0" y="9944"/>
                    </a:lnTo>
                    <a:lnTo>
                      <a:pt x="12392" y="9944"/>
                    </a:lnTo>
                    <a:lnTo>
                      <a:pt x="12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9552206" y="4304792"/>
                <a:ext cx="675256" cy="89916"/>
              </a:xfrm>
              <a:custGeom>
                <a:avLst/>
                <a:gdLst/>
                <a:ahLst/>
                <a:cxnLst/>
                <a:rect l="l" t="t" r="r" b="b"/>
                <a:pathLst>
                  <a:path w="19766" h="2632" extrusionOk="0">
                    <a:moveTo>
                      <a:pt x="1" y="0"/>
                    </a:moveTo>
                    <a:lnTo>
                      <a:pt x="1" y="2632"/>
                    </a:lnTo>
                    <a:lnTo>
                      <a:pt x="19765" y="2632"/>
                    </a:lnTo>
                    <a:lnTo>
                      <a:pt x="19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947573" y="4304792"/>
                <a:ext cx="674231" cy="89916"/>
              </a:xfrm>
              <a:custGeom>
                <a:avLst/>
                <a:gdLst/>
                <a:ahLst/>
                <a:cxnLst/>
                <a:rect l="l" t="t" r="r" b="b"/>
                <a:pathLst>
                  <a:path w="19736" h="2632" extrusionOk="0">
                    <a:moveTo>
                      <a:pt x="1" y="0"/>
                    </a:moveTo>
                    <a:lnTo>
                      <a:pt x="1" y="2632"/>
                    </a:lnTo>
                    <a:lnTo>
                      <a:pt x="19735" y="2632"/>
                    </a:lnTo>
                    <a:lnTo>
                      <a:pt x="197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9552206" y="3390227"/>
                <a:ext cx="2070623" cy="275965"/>
              </a:xfrm>
              <a:custGeom>
                <a:avLst/>
                <a:gdLst/>
                <a:ahLst/>
                <a:cxnLst/>
                <a:rect l="l" t="t" r="r" b="b"/>
                <a:pathLst>
                  <a:path w="60611" h="8078" extrusionOk="0">
                    <a:moveTo>
                      <a:pt x="1" y="0"/>
                    </a:moveTo>
                    <a:lnTo>
                      <a:pt x="1" y="8077"/>
                    </a:lnTo>
                    <a:lnTo>
                      <a:pt x="60611" y="8077"/>
                    </a:lnTo>
                    <a:lnTo>
                      <a:pt x="606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9552206" y="3611805"/>
                <a:ext cx="2070623" cy="54387"/>
              </a:xfrm>
              <a:custGeom>
                <a:avLst/>
                <a:gdLst/>
                <a:ahLst/>
                <a:cxnLst/>
                <a:rect l="l" t="t" r="r" b="b"/>
                <a:pathLst>
                  <a:path w="60611" h="1592" extrusionOk="0">
                    <a:moveTo>
                      <a:pt x="1" y="1"/>
                    </a:moveTo>
                    <a:lnTo>
                      <a:pt x="1" y="1591"/>
                    </a:lnTo>
                    <a:lnTo>
                      <a:pt x="60611" y="1591"/>
                    </a:lnTo>
                    <a:lnTo>
                      <a:pt x="606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9552206" y="3390227"/>
                <a:ext cx="2070623" cy="54387"/>
              </a:xfrm>
              <a:custGeom>
                <a:avLst/>
                <a:gdLst/>
                <a:ahLst/>
                <a:cxnLst/>
                <a:rect l="l" t="t" r="r" b="b"/>
                <a:pathLst>
                  <a:path w="60611" h="1592" extrusionOk="0">
                    <a:moveTo>
                      <a:pt x="1" y="0"/>
                    </a:moveTo>
                    <a:lnTo>
                      <a:pt x="1" y="1591"/>
                    </a:lnTo>
                    <a:lnTo>
                      <a:pt x="60611" y="1591"/>
                    </a:lnTo>
                    <a:lnTo>
                      <a:pt x="60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9552206" y="3216716"/>
                <a:ext cx="2070623" cy="32420"/>
              </a:xfrm>
              <a:custGeom>
                <a:avLst/>
                <a:gdLst/>
                <a:ahLst/>
                <a:cxnLst/>
                <a:rect l="l" t="t" r="r" b="b"/>
                <a:pathLst>
                  <a:path w="60611" h="949" extrusionOk="0">
                    <a:moveTo>
                      <a:pt x="1" y="0"/>
                    </a:moveTo>
                    <a:lnTo>
                      <a:pt x="1" y="949"/>
                    </a:lnTo>
                    <a:lnTo>
                      <a:pt x="60611" y="949"/>
                    </a:lnTo>
                    <a:lnTo>
                      <a:pt x="60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552206" y="2741140"/>
                <a:ext cx="2070623" cy="82605"/>
              </a:xfrm>
              <a:custGeom>
                <a:avLst/>
                <a:gdLst/>
                <a:ahLst/>
                <a:cxnLst/>
                <a:rect l="l" t="t" r="r" b="b"/>
                <a:pathLst>
                  <a:path w="60611" h="2418" extrusionOk="0">
                    <a:moveTo>
                      <a:pt x="1" y="0"/>
                    </a:moveTo>
                    <a:lnTo>
                      <a:pt x="1" y="2417"/>
                    </a:lnTo>
                    <a:lnTo>
                      <a:pt x="60611" y="2417"/>
                    </a:lnTo>
                    <a:lnTo>
                      <a:pt x="60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9552206" y="2795492"/>
                <a:ext cx="2070623" cy="28252"/>
              </a:xfrm>
              <a:custGeom>
                <a:avLst/>
                <a:gdLst/>
                <a:ahLst/>
                <a:cxnLst/>
                <a:rect l="l" t="t" r="r" b="b"/>
                <a:pathLst>
                  <a:path w="60611" h="827" extrusionOk="0">
                    <a:moveTo>
                      <a:pt x="1" y="0"/>
                    </a:moveTo>
                    <a:lnTo>
                      <a:pt x="1" y="826"/>
                    </a:lnTo>
                    <a:lnTo>
                      <a:pt x="60611" y="826"/>
                    </a:lnTo>
                    <a:lnTo>
                      <a:pt x="60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9552206" y="3247018"/>
                <a:ext cx="2070623" cy="143243"/>
              </a:xfrm>
              <a:custGeom>
                <a:avLst/>
                <a:gdLst/>
                <a:ahLst/>
                <a:cxnLst/>
                <a:rect l="l" t="t" r="r" b="b"/>
                <a:pathLst>
                  <a:path w="60611" h="4193" extrusionOk="0">
                    <a:moveTo>
                      <a:pt x="1" y="1"/>
                    </a:moveTo>
                    <a:lnTo>
                      <a:pt x="1" y="4192"/>
                    </a:lnTo>
                    <a:lnTo>
                      <a:pt x="60611" y="4192"/>
                    </a:lnTo>
                    <a:lnTo>
                      <a:pt x="606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11494241" y="3247018"/>
                <a:ext cx="24085" cy="143243"/>
              </a:xfrm>
              <a:custGeom>
                <a:avLst/>
                <a:gdLst/>
                <a:ahLst/>
                <a:cxnLst/>
                <a:rect l="l" t="t" r="r" b="b"/>
                <a:pathLst>
                  <a:path w="705" h="4193" extrusionOk="0">
                    <a:moveTo>
                      <a:pt x="0" y="1"/>
                    </a:moveTo>
                    <a:lnTo>
                      <a:pt x="0" y="4192"/>
                    </a:lnTo>
                    <a:lnTo>
                      <a:pt x="704" y="4192"/>
                    </a:ln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364629" y="3247018"/>
                <a:ext cx="24085" cy="143243"/>
              </a:xfrm>
              <a:custGeom>
                <a:avLst/>
                <a:gdLst/>
                <a:ahLst/>
                <a:cxnLst/>
                <a:rect l="l" t="t" r="r" b="b"/>
                <a:pathLst>
                  <a:path w="705" h="4193" extrusionOk="0">
                    <a:moveTo>
                      <a:pt x="1" y="1"/>
                    </a:moveTo>
                    <a:lnTo>
                      <a:pt x="1" y="4192"/>
                    </a:lnTo>
                    <a:lnTo>
                      <a:pt x="704" y="4192"/>
                    </a:ln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11235016" y="3247018"/>
                <a:ext cx="25144" cy="143243"/>
              </a:xfrm>
              <a:custGeom>
                <a:avLst/>
                <a:gdLst/>
                <a:ahLst/>
                <a:cxnLst/>
                <a:rect l="l" t="t" r="r" b="b"/>
                <a:pathLst>
                  <a:path w="736" h="4193" extrusionOk="0">
                    <a:moveTo>
                      <a:pt x="1" y="1"/>
                    </a:moveTo>
                    <a:lnTo>
                      <a:pt x="1" y="4192"/>
                    </a:lnTo>
                    <a:lnTo>
                      <a:pt x="735" y="4192"/>
                    </a:lnTo>
                    <a:lnTo>
                      <a:pt x="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11105404" y="3247018"/>
                <a:ext cx="25144" cy="143243"/>
              </a:xfrm>
              <a:custGeom>
                <a:avLst/>
                <a:gdLst/>
                <a:ahLst/>
                <a:cxnLst/>
                <a:rect l="l" t="t" r="r" b="b"/>
                <a:pathLst>
                  <a:path w="736" h="4193" extrusionOk="0">
                    <a:moveTo>
                      <a:pt x="1" y="1"/>
                    </a:moveTo>
                    <a:lnTo>
                      <a:pt x="1" y="4192"/>
                    </a:lnTo>
                    <a:lnTo>
                      <a:pt x="735" y="4192"/>
                    </a:lnTo>
                    <a:lnTo>
                      <a:pt x="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10975825" y="3247018"/>
                <a:ext cx="25109" cy="143243"/>
              </a:xfrm>
              <a:custGeom>
                <a:avLst/>
                <a:gdLst/>
                <a:ahLst/>
                <a:cxnLst/>
                <a:rect l="l" t="t" r="r" b="b"/>
                <a:pathLst>
                  <a:path w="735" h="4193" extrusionOk="0">
                    <a:moveTo>
                      <a:pt x="0" y="1"/>
                    </a:moveTo>
                    <a:lnTo>
                      <a:pt x="0" y="4192"/>
                    </a:lnTo>
                    <a:lnTo>
                      <a:pt x="734" y="4192"/>
                    </a:lnTo>
                    <a:lnTo>
                      <a:pt x="7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10847238" y="3247018"/>
                <a:ext cx="24085" cy="143243"/>
              </a:xfrm>
              <a:custGeom>
                <a:avLst/>
                <a:gdLst/>
                <a:ahLst/>
                <a:cxnLst/>
                <a:rect l="l" t="t" r="r" b="b"/>
                <a:pathLst>
                  <a:path w="705" h="4193" extrusionOk="0">
                    <a:moveTo>
                      <a:pt x="1" y="1"/>
                    </a:moveTo>
                    <a:lnTo>
                      <a:pt x="1" y="4192"/>
                    </a:lnTo>
                    <a:lnTo>
                      <a:pt x="704" y="4192"/>
                    </a:ln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10717625" y="3247018"/>
                <a:ext cx="24085" cy="143243"/>
              </a:xfrm>
              <a:custGeom>
                <a:avLst/>
                <a:gdLst/>
                <a:ahLst/>
                <a:cxnLst/>
                <a:rect l="l" t="t" r="r" b="b"/>
                <a:pathLst>
                  <a:path w="705" h="4193" extrusionOk="0">
                    <a:moveTo>
                      <a:pt x="1" y="1"/>
                    </a:moveTo>
                    <a:lnTo>
                      <a:pt x="1" y="4192"/>
                    </a:lnTo>
                    <a:lnTo>
                      <a:pt x="705" y="4192"/>
                    </a:lnTo>
                    <a:lnTo>
                      <a:pt x="7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10588047" y="3247018"/>
                <a:ext cx="24050" cy="143243"/>
              </a:xfrm>
              <a:custGeom>
                <a:avLst/>
                <a:gdLst/>
                <a:ahLst/>
                <a:cxnLst/>
                <a:rect l="l" t="t" r="r" b="b"/>
                <a:pathLst>
                  <a:path w="704" h="4193" extrusionOk="0">
                    <a:moveTo>
                      <a:pt x="0" y="1"/>
                    </a:moveTo>
                    <a:lnTo>
                      <a:pt x="0" y="4192"/>
                    </a:lnTo>
                    <a:lnTo>
                      <a:pt x="704" y="4192"/>
                    </a:ln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10458434" y="3247018"/>
                <a:ext cx="25109" cy="143243"/>
              </a:xfrm>
              <a:custGeom>
                <a:avLst/>
                <a:gdLst/>
                <a:ahLst/>
                <a:cxnLst/>
                <a:rect l="l" t="t" r="r" b="b"/>
                <a:pathLst>
                  <a:path w="735" h="4193" extrusionOk="0">
                    <a:moveTo>
                      <a:pt x="0" y="1"/>
                    </a:moveTo>
                    <a:lnTo>
                      <a:pt x="0" y="4192"/>
                    </a:lnTo>
                    <a:lnTo>
                      <a:pt x="734" y="4192"/>
                    </a:lnTo>
                    <a:lnTo>
                      <a:pt x="7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10328822" y="3247018"/>
                <a:ext cx="25109" cy="143243"/>
              </a:xfrm>
              <a:custGeom>
                <a:avLst/>
                <a:gdLst/>
                <a:ahLst/>
                <a:cxnLst/>
                <a:rect l="l" t="t" r="r" b="b"/>
                <a:pathLst>
                  <a:path w="735" h="4193" extrusionOk="0">
                    <a:moveTo>
                      <a:pt x="0" y="1"/>
                    </a:moveTo>
                    <a:lnTo>
                      <a:pt x="0" y="4192"/>
                    </a:lnTo>
                    <a:lnTo>
                      <a:pt x="735" y="4192"/>
                    </a:lnTo>
                    <a:lnTo>
                      <a:pt x="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199209" y="3247018"/>
                <a:ext cx="25109" cy="143243"/>
              </a:xfrm>
              <a:custGeom>
                <a:avLst/>
                <a:gdLst/>
                <a:ahLst/>
                <a:cxnLst/>
                <a:rect l="l" t="t" r="r" b="b"/>
                <a:pathLst>
                  <a:path w="735" h="4193" extrusionOk="0">
                    <a:moveTo>
                      <a:pt x="0" y="1"/>
                    </a:moveTo>
                    <a:lnTo>
                      <a:pt x="0" y="4192"/>
                    </a:lnTo>
                    <a:lnTo>
                      <a:pt x="735" y="4192"/>
                    </a:lnTo>
                    <a:lnTo>
                      <a:pt x="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070656" y="3247018"/>
                <a:ext cx="24050" cy="143243"/>
              </a:xfrm>
              <a:custGeom>
                <a:avLst/>
                <a:gdLst/>
                <a:ahLst/>
                <a:cxnLst/>
                <a:rect l="l" t="t" r="r" b="b"/>
                <a:pathLst>
                  <a:path w="704" h="4193" extrusionOk="0">
                    <a:moveTo>
                      <a:pt x="0" y="1"/>
                    </a:moveTo>
                    <a:lnTo>
                      <a:pt x="0" y="4192"/>
                    </a:lnTo>
                    <a:lnTo>
                      <a:pt x="704" y="4192"/>
                    </a:ln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941043" y="3247018"/>
                <a:ext cx="24050" cy="143243"/>
              </a:xfrm>
              <a:custGeom>
                <a:avLst/>
                <a:gdLst/>
                <a:ahLst/>
                <a:cxnLst/>
                <a:rect l="l" t="t" r="r" b="b"/>
                <a:pathLst>
                  <a:path w="704" h="4193" extrusionOk="0">
                    <a:moveTo>
                      <a:pt x="0" y="1"/>
                    </a:moveTo>
                    <a:lnTo>
                      <a:pt x="0" y="4192"/>
                    </a:lnTo>
                    <a:lnTo>
                      <a:pt x="704" y="4192"/>
                    </a:ln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811431" y="3247018"/>
                <a:ext cx="24085" cy="143243"/>
              </a:xfrm>
              <a:custGeom>
                <a:avLst/>
                <a:gdLst/>
                <a:ahLst/>
                <a:cxnLst/>
                <a:rect l="l" t="t" r="r" b="b"/>
                <a:pathLst>
                  <a:path w="705" h="4193" extrusionOk="0">
                    <a:moveTo>
                      <a:pt x="0" y="1"/>
                    </a:moveTo>
                    <a:lnTo>
                      <a:pt x="0" y="4192"/>
                    </a:lnTo>
                    <a:lnTo>
                      <a:pt x="704" y="4192"/>
                    </a:ln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9681818" y="3247018"/>
                <a:ext cx="25109" cy="143243"/>
              </a:xfrm>
              <a:custGeom>
                <a:avLst/>
                <a:gdLst/>
                <a:ahLst/>
                <a:cxnLst/>
                <a:rect l="l" t="t" r="r" b="b"/>
                <a:pathLst>
                  <a:path w="735" h="4193" extrusionOk="0">
                    <a:moveTo>
                      <a:pt x="1" y="1"/>
                    </a:moveTo>
                    <a:lnTo>
                      <a:pt x="1" y="4192"/>
                    </a:lnTo>
                    <a:lnTo>
                      <a:pt x="735" y="4192"/>
                    </a:lnTo>
                    <a:lnTo>
                      <a:pt x="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11073018" y="3846980"/>
                <a:ext cx="423342" cy="339746"/>
              </a:xfrm>
              <a:custGeom>
                <a:avLst/>
                <a:gdLst/>
                <a:ahLst/>
                <a:cxnLst/>
                <a:rect l="l" t="t" r="r" b="b"/>
                <a:pathLst>
                  <a:path w="12392" h="9945" extrusionOk="0">
                    <a:moveTo>
                      <a:pt x="0" y="1"/>
                    </a:moveTo>
                    <a:lnTo>
                      <a:pt x="0" y="9944"/>
                    </a:lnTo>
                    <a:lnTo>
                      <a:pt x="4131" y="9944"/>
                    </a:lnTo>
                    <a:lnTo>
                      <a:pt x="12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9679734" y="4513832"/>
                <a:ext cx="422283" cy="509055"/>
              </a:xfrm>
              <a:custGeom>
                <a:avLst/>
                <a:gdLst/>
                <a:ahLst/>
                <a:cxnLst/>
                <a:rect l="l" t="t" r="r" b="b"/>
                <a:pathLst>
                  <a:path w="12361" h="14901" extrusionOk="0">
                    <a:moveTo>
                      <a:pt x="0" y="1"/>
                    </a:moveTo>
                    <a:lnTo>
                      <a:pt x="0" y="14901"/>
                    </a:lnTo>
                    <a:lnTo>
                      <a:pt x="123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9679734" y="3846980"/>
                <a:ext cx="422283" cy="339746"/>
              </a:xfrm>
              <a:custGeom>
                <a:avLst/>
                <a:gdLst/>
                <a:ahLst/>
                <a:cxnLst/>
                <a:rect l="l" t="t" r="r" b="b"/>
                <a:pathLst>
                  <a:path w="12361" h="9945" extrusionOk="0">
                    <a:moveTo>
                      <a:pt x="0" y="1"/>
                    </a:moveTo>
                    <a:lnTo>
                      <a:pt x="0" y="9944"/>
                    </a:lnTo>
                    <a:lnTo>
                      <a:pt x="4131" y="9944"/>
                    </a:lnTo>
                    <a:lnTo>
                      <a:pt x="123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11364638" y="2823701"/>
                <a:ext cx="54387" cy="393018"/>
              </a:xfrm>
              <a:custGeom>
                <a:avLst/>
                <a:gdLst/>
                <a:ahLst/>
                <a:cxnLst/>
                <a:rect l="l" t="t" r="r" b="b"/>
                <a:pathLst>
                  <a:path w="1592" h="12361" extrusionOk="0">
                    <a:moveTo>
                      <a:pt x="1" y="0"/>
                    </a:moveTo>
                    <a:lnTo>
                      <a:pt x="1" y="12361"/>
                    </a:lnTo>
                    <a:lnTo>
                      <a:pt x="1592" y="12361"/>
                    </a:lnTo>
                    <a:lnTo>
                      <a:pt x="1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11105411" y="2823701"/>
                <a:ext cx="54387" cy="393018"/>
              </a:xfrm>
              <a:custGeom>
                <a:avLst/>
                <a:gdLst/>
                <a:ahLst/>
                <a:cxnLst/>
                <a:rect l="l" t="t" r="r" b="b"/>
                <a:pathLst>
                  <a:path w="1592" h="12361" extrusionOk="0">
                    <a:moveTo>
                      <a:pt x="1" y="0"/>
                    </a:moveTo>
                    <a:lnTo>
                      <a:pt x="1" y="12361"/>
                    </a:lnTo>
                    <a:lnTo>
                      <a:pt x="1592" y="12361"/>
                    </a:lnTo>
                    <a:lnTo>
                      <a:pt x="1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10847243" y="2823701"/>
                <a:ext cx="53362" cy="393018"/>
              </a:xfrm>
              <a:custGeom>
                <a:avLst/>
                <a:gdLst/>
                <a:ahLst/>
                <a:cxnLst/>
                <a:rect l="l" t="t" r="r" b="b"/>
                <a:pathLst>
                  <a:path w="1562" h="12361" extrusionOk="0">
                    <a:moveTo>
                      <a:pt x="1" y="0"/>
                    </a:moveTo>
                    <a:lnTo>
                      <a:pt x="1" y="12361"/>
                    </a:lnTo>
                    <a:lnTo>
                      <a:pt x="1561" y="12361"/>
                    </a:lnTo>
                    <a:lnTo>
                      <a:pt x="15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10588050" y="2823701"/>
                <a:ext cx="54353" cy="393018"/>
              </a:xfrm>
              <a:custGeom>
                <a:avLst/>
                <a:gdLst/>
                <a:ahLst/>
                <a:cxnLst/>
                <a:rect l="l" t="t" r="r" b="b"/>
                <a:pathLst>
                  <a:path w="1591" h="12361" extrusionOk="0">
                    <a:moveTo>
                      <a:pt x="0" y="0"/>
                    </a:moveTo>
                    <a:lnTo>
                      <a:pt x="0" y="12361"/>
                    </a:lnTo>
                    <a:lnTo>
                      <a:pt x="1591" y="12361"/>
                    </a:lnTo>
                    <a:lnTo>
                      <a:pt x="1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10328822" y="2823701"/>
                <a:ext cx="54387" cy="393018"/>
              </a:xfrm>
              <a:custGeom>
                <a:avLst/>
                <a:gdLst/>
                <a:ahLst/>
                <a:cxnLst/>
                <a:rect l="l" t="t" r="r" b="b"/>
                <a:pathLst>
                  <a:path w="1592" h="12361" extrusionOk="0">
                    <a:moveTo>
                      <a:pt x="0" y="0"/>
                    </a:moveTo>
                    <a:lnTo>
                      <a:pt x="0" y="12361"/>
                    </a:lnTo>
                    <a:lnTo>
                      <a:pt x="1591" y="12361"/>
                    </a:lnTo>
                    <a:lnTo>
                      <a:pt x="1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10070654" y="2823701"/>
                <a:ext cx="53328" cy="393018"/>
              </a:xfrm>
              <a:custGeom>
                <a:avLst/>
                <a:gdLst/>
                <a:ahLst/>
                <a:cxnLst/>
                <a:rect l="l" t="t" r="r" b="b"/>
                <a:pathLst>
                  <a:path w="1561" h="12361" extrusionOk="0">
                    <a:moveTo>
                      <a:pt x="0" y="0"/>
                    </a:moveTo>
                    <a:lnTo>
                      <a:pt x="0" y="12361"/>
                    </a:lnTo>
                    <a:lnTo>
                      <a:pt x="1561" y="12361"/>
                    </a:lnTo>
                    <a:lnTo>
                      <a:pt x="15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811427" y="2823701"/>
                <a:ext cx="54387" cy="393018"/>
              </a:xfrm>
              <a:custGeom>
                <a:avLst/>
                <a:gdLst/>
                <a:ahLst/>
                <a:cxnLst/>
                <a:rect l="l" t="t" r="r" b="b"/>
                <a:pathLst>
                  <a:path w="1592" h="12361" extrusionOk="0">
                    <a:moveTo>
                      <a:pt x="0" y="0"/>
                    </a:moveTo>
                    <a:lnTo>
                      <a:pt x="0" y="12361"/>
                    </a:lnTo>
                    <a:lnTo>
                      <a:pt x="1591" y="12361"/>
                    </a:lnTo>
                    <a:lnTo>
                      <a:pt x="15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552200" y="2823701"/>
                <a:ext cx="54387" cy="393018"/>
              </a:xfrm>
              <a:custGeom>
                <a:avLst/>
                <a:gdLst/>
                <a:ahLst/>
                <a:cxnLst/>
                <a:rect l="l" t="t" r="r" b="b"/>
                <a:pathLst>
                  <a:path w="1592" h="12361" extrusionOk="0">
                    <a:moveTo>
                      <a:pt x="1" y="0"/>
                    </a:moveTo>
                    <a:lnTo>
                      <a:pt x="1" y="12361"/>
                    </a:lnTo>
                    <a:lnTo>
                      <a:pt x="1592" y="12361"/>
                    </a:lnTo>
                    <a:lnTo>
                      <a:pt x="1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31"/>
            <p:cNvGrpSpPr/>
            <p:nvPr/>
          </p:nvGrpSpPr>
          <p:grpSpPr>
            <a:xfrm>
              <a:off x="-1405858" y="2132808"/>
              <a:ext cx="1436157" cy="2172018"/>
              <a:chOff x="7658271" y="2132808"/>
              <a:chExt cx="1436157" cy="2172018"/>
            </a:xfrm>
          </p:grpSpPr>
          <p:grpSp>
            <p:nvGrpSpPr>
              <p:cNvPr id="601" name="Google Shape;601;p31"/>
              <p:cNvGrpSpPr/>
              <p:nvPr/>
            </p:nvGrpSpPr>
            <p:grpSpPr>
              <a:xfrm>
                <a:off x="7658271" y="2132808"/>
                <a:ext cx="1436157" cy="2172018"/>
                <a:chOff x="7658271" y="2132808"/>
                <a:chExt cx="1436157" cy="2172018"/>
              </a:xfrm>
            </p:grpSpPr>
            <p:sp>
              <p:nvSpPr>
                <p:cNvPr id="602" name="Google Shape;602;p31"/>
                <p:cNvSpPr/>
                <p:nvPr/>
              </p:nvSpPr>
              <p:spPr>
                <a:xfrm>
                  <a:off x="8725439" y="2132808"/>
                  <a:ext cx="368989" cy="2172018"/>
                </a:xfrm>
                <a:custGeom>
                  <a:avLst/>
                  <a:gdLst/>
                  <a:ahLst/>
                  <a:cxnLst/>
                  <a:rect l="l" t="t" r="r" b="b"/>
                  <a:pathLst>
                    <a:path w="10801" h="63579" extrusionOk="0">
                      <a:moveTo>
                        <a:pt x="5385" y="1"/>
                      </a:moveTo>
                      <a:lnTo>
                        <a:pt x="0" y="8935"/>
                      </a:lnTo>
                      <a:lnTo>
                        <a:pt x="0" y="63578"/>
                      </a:lnTo>
                      <a:lnTo>
                        <a:pt x="10801" y="63578"/>
                      </a:lnTo>
                      <a:lnTo>
                        <a:pt x="10801" y="8935"/>
                      </a:lnTo>
                      <a:lnTo>
                        <a:pt x="53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7658271" y="2132808"/>
                  <a:ext cx="1251167" cy="305242"/>
                </a:xfrm>
                <a:custGeom>
                  <a:avLst/>
                  <a:gdLst/>
                  <a:ahLst/>
                  <a:cxnLst/>
                  <a:rect l="l" t="t" r="r" b="b"/>
                  <a:pathLst>
                    <a:path w="36624" h="8935" extrusionOk="0">
                      <a:moveTo>
                        <a:pt x="5385" y="1"/>
                      </a:moveTo>
                      <a:lnTo>
                        <a:pt x="0" y="8935"/>
                      </a:lnTo>
                      <a:lnTo>
                        <a:pt x="31238" y="8935"/>
                      </a:lnTo>
                      <a:lnTo>
                        <a:pt x="366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658271" y="2438016"/>
                  <a:ext cx="1067202" cy="1866810"/>
                </a:xfrm>
                <a:custGeom>
                  <a:avLst/>
                  <a:gdLst/>
                  <a:ahLst/>
                  <a:cxnLst/>
                  <a:rect l="l" t="t" r="r" b="b"/>
                  <a:pathLst>
                    <a:path w="31239" h="54645" extrusionOk="0">
                      <a:moveTo>
                        <a:pt x="0" y="1"/>
                      </a:moveTo>
                      <a:lnTo>
                        <a:pt x="0" y="54644"/>
                      </a:lnTo>
                      <a:lnTo>
                        <a:pt x="31238" y="54644"/>
                      </a:lnTo>
                      <a:lnTo>
                        <a:pt x="31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8071125" y="3921181"/>
                  <a:ext cx="241495" cy="383645"/>
                </a:xfrm>
                <a:custGeom>
                  <a:avLst/>
                  <a:gdLst/>
                  <a:ahLst/>
                  <a:cxnLst/>
                  <a:rect l="l" t="t" r="r" b="b"/>
                  <a:pathLst>
                    <a:path w="7069" h="11230" extrusionOk="0">
                      <a:moveTo>
                        <a:pt x="1" y="1"/>
                      </a:moveTo>
                      <a:lnTo>
                        <a:pt x="1" y="11229"/>
                      </a:lnTo>
                      <a:lnTo>
                        <a:pt x="7068" y="11229"/>
                      </a:lnTo>
                      <a:lnTo>
                        <a:pt x="70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658271" y="3800997"/>
                  <a:ext cx="1067202" cy="31395"/>
                </a:xfrm>
                <a:custGeom>
                  <a:avLst/>
                  <a:gdLst/>
                  <a:ahLst/>
                  <a:cxnLst/>
                  <a:rect l="l" t="t" r="r" b="b"/>
                  <a:pathLst>
                    <a:path w="31239" h="919" extrusionOk="0">
                      <a:moveTo>
                        <a:pt x="0" y="0"/>
                      </a:moveTo>
                      <a:lnTo>
                        <a:pt x="0" y="918"/>
                      </a:lnTo>
                      <a:lnTo>
                        <a:pt x="31238" y="918"/>
                      </a:lnTo>
                      <a:lnTo>
                        <a:pt x="31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824437" y="3605519"/>
                  <a:ext cx="145327" cy="195512"/>
                </a:xfrm>
                <a:custGeom>
                  <a:avLst/>
                  <a:gdLst/>
                  <a:ahLst/>
                  <a:cxnLst/>
                  <a:rect l="l" t="t" r="r" b="b"/>
                  <a:pathLst>
                    <a:path w="4254" h="5723" extrusionOk="0">
                      <a:moveTo>
                        <a:pt x="1" y="1"/>
                      </a:moveTo>
                      <a:lnTo>
                        <a:pt x="1" y="5722"/>
                      </a:lnTo>
                      <a:lnTo>
                        <a:pt x="4254" y="5722"/>
                      </a:lnTo>
                      <a:lnTo>
                        <a:pt x="42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7824437" y="3605519"/>
                  <a:ext cx="41849" cy="195512"/>
                </a:xfrm>
                <a:custGeom>
                  <a:avLst/>
                  <a:gdLst/>
                  <a:ahLst/>
                  <a:cxnLst/>
                  <a:rect l="l" t="t" r="r" b="b"/>
                  <a:pathLst>
                    <a:path w="1225" h="5723" extrusionOk="0">
                      <a:moveTo>
                        <a:pt x="1" y="1"/>
                      </a:moveTo>
                      <a:lnTo>
                        <a:pt x="1" y="5722"/>
                      </a:lnTo>
                      <a:lnTo>
                        <a:pt x="1225" y="5722"/>
                      </a:lnTo>
                      <a:lnTo>
                        <a:pt x="1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8119191" y="3605519"/>
                  <a:ext cx="145327" cy="195512"/>
                </a:xfrm>
                <a:custGeom>
                  <a:avLst/>
                  <a:gdLst/>
                  <a:ahLst/>
                  <a:cxnLst/>
                  <a:rect l="l" t="t" r="r" b="b"/>
                  <a:pathLst>
                    <a:path w="4254" h="5723" extrusionOk="0">
                      <a:moveTo>
                        <a:pt x="1" y="1"/>
                      </a:moveTo>
                      <a:lnTo>
                        <a:pt x="1" y="5722"/>
                      </a:lnTo>
                      <a:lnTo>
                        <a:pt x="4254" y="5722"/>
                      </a:lnTo>
                      <a:lnTo>
                        <a:pt x="42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8119191" y="3605519"/>
                  <a:ext cx="41849" cy="195512"/>
                </a:xfrm>
                <a:custGeom>
                  <a:avLst/>
                  <a:gdLst/>
                  <a:ahLst/>
                  <a:cxnLst/>
                  <a:rect l="l" t="t" r="r" b="b"/>
                  <a:pathLst>
                    <a:path w="1225" h="5723" extrusionOk="0">
                      <a:moveTo>
                        <a:pt x="1" y="1"/>
                      </a:moveTo>
                      <a:lnTo>
                        <a:pt x="1" y="5722"/>
                      </a:lnTo>
                      <a:lnTo>
                        <a:pt x="1225" y="5722"/>
                      </a:lnTo>
                      <a:lnTo>
                        <a:pt x="1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8413945" y="3605519"/>
                  <a:ext cx="145327" cy="195512"/>
                </a:xfrm>
                <a:custGeom>
                  <a:avLst/>
                  <a:gdLst/>
                  <a:ahLst/>
                  <a:cxnLst/>
                  <a:rect l="l" t="t" r="r" b="b"/>
                  <a:pathLst>
                    <a:path w="4254" h="5723" extrusionOk="0">
                      <a:moveTo>
                        <a:pt x="1" y="1"/>
                      </a:moveTo>
                      <a:lnTo>
                        <a:pt x="1" y="5722"/>
                      </a:lnTo>
                      <a:lnTo>
                        <a:pt x="4254" y="5722"/>
                      </a:lnTo>
                      <a:lnTo>
                        <a:pt x="42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8413945" y="3605519"/>
                  <a:ext cx="41849" cy="195512"/>
                </a:xfrm>
                <a:custGeom>
                  <a:avLst/>
                  <a:gdLst/>
                  <a:ahLst/>
                  <a:cxnLst/>
                  <a:rect l="l" t="t" r="r" b="b"/>
                  <a:pathLst>
                    <a:path w="1225" h="5723" extrusionOk="0">
                      <a:moveTo>
                        <a:pt x="1" y="1"/>
                      </a:moveTo>
                      <a:lnTo>
                        <a:pt x="1" y="5722"/>
                      </a:lnTo>
                      <a:lnTo>
                        <a:pt x="1225" y="5722"/>
                      </a:lnTo>
                      <a:lnTo>
                        <a:pt x="1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7658271" y="3302430"/>
                  <a:ext cx="1067202" cy="30336"/>
                </a:xfrm>
                <a:custGeom>
                  <a:avLst/>
                  <a:gdLst/>
                  <a:ahLst/>
                  <a:cxnLst/>
                  <a:rect l="l" t="t" r="r" b="b"/>
                  <a:pathLst>
                    <a:path w="31239" h="888" extrusionOk="0">
                      <a:moveTo>
                        <a:pt x="0" y="0"/>
                      </a:moveTo>
                      <a:lnTo>
                        <a:pt x="0" y="887"/>
                      </a:lnTo>
                      <a:lnTo>
                        <a:pt x="31238" y="887"/>
                      </a:lnTo>
                      <a:lnTo>
                        <a:pt x="31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7824437" y="3105927"/>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7824437" y="3105927"/>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8119191" y="3105927"/>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8119191" y="3105927"/>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8413945" y="3105927"/>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8413945" y="3105927"/>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7658271" y="2802803"/>
                  <a:ext cx="1067202" cy="30336"/>
                </a:xfrm>
                <a:custGeom>
                  <a:avLst/>
                  <a:gdLst/>
                  <a:ahLst/>
                  <a:cxnLst/>
                  <a:rect l="l" t="t" r="r" b="b"/>
                  <a:pathLst>
                    <a:path w="31239" h="888" extrusionOk="0">
                      <a:moveTo>
                        <a:pt x="0" y="0"/>
                      </a:moveTo>
                      <a:lnTo>
                        <a:pt x="0" y="888"/>
                      </a:lnTo>
                      <a:lnTo>
                        <a:pt x="31238" y="888"/>
                      </a:lnTo>
                      <a:lnTo>
                        <a:pt x="312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7824437" y="2606301"/>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7824437" y="2606301"/>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8119191" y="2606301"/>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8119191" y="2606301"/>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8413945" y="2606301"/>
                  <a:ext cx="145327" cy="196537"/>
                </a:xfrm>
                <a:custGeom>
                  <a:avLst/>
                  <a:gdLst/>
                  <a:ahLst/>
                  <a:cxnLst/>
                  <a:rect l="l" t="t" r="r" b="b"/>
                  <a:pathLst>
                    <a:path w="4254" h="5753" extrusionOk="0">
                      <a:moveTo>
                        <a:pt x="1" y="0"/>
                      </a:moveTo>
                      <a:lnTo>
                        <a:pt x="1" y="5752"/>
                      </a:lnTo>
                      <a:lnTo>
                        <a:pt x="4254" y="5752"/>
                      </a:lnTo>
                      <a:lnTo>
                        <a:pt x="4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8413945" y="2606301"/>
                  <a:ext cx="41849" cy="196537"/>
                </a:xfrm>
                <a:custGeom>
                  <a:avLst/>
                  <a:gdLst/>
                  <a:ahLst/>
                  <a:cxnLst/>
                  <a:rect l="l" t="t" r="r" b="b"/>
                  <a:pathLst>
                    <a:path w="1225" h="5753" extrusionOk="0">
                      <a:moveTo>
                        <a:pt x="1" y="0"/>
                      </a:moveTo>
                      <a:lnTo>
                        <a:pt x="1" y="5752"/>
                      </a:lnTo>
                      <a:lnTo>
                        <a:pt x="1225" y="5752"/>
                      </a:lnTo>
                      <a:lnTo>
                        <a:pt x="12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8398299" y="2277042"/>
                  <a:ext cx="154722" cy="161008"/>
                </a:xfrm>
                <a:custGeom>
                  <a:avLst/>
                  <a:gdLst/>
                  <a:ahLst/>
                  <a:cxnLst/>
                  <a:rect l="l" t="t" r="r" b="b"/>
                  <a:pathLst>
                    <a:path w="4529" h="4713" extrusionOk="0">
                      <a:moveTo>
                        <a:pt x="0" y="1"/>
                      </a:moveTo>
                      <a:lnTo>
                        <a:pt x="0" y="4713"/>
                      </a:lnTo>
                      <a:lnTo>
                        <a:pt x="4528" y="4713"/>
                      </a:lnTo>
                      <a:lnTo>
                        <a:pt x="3916" y="2295"/>
                      </a:lnTo>
                      <a:cubicBezTo>
                        <a:pt x="3580" y="949"/>
                        <a:pt x="2356" y="1"/>
                        <a:pt x="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7935260" y="2277042"/>
                  <a:ext cx="153663" cy="161008"/>
                </a:xfrm>
                <a:custGeom>
                  <a:avLst/>
                  <a:gdLst/>
                  <a:ahLst/>
                  <a:cxnLst/>
                  <a:rect l="l" t="t" r="r" b="b"/>
                  <a:pathLst>
                    <a:path w="4498" h="4713" extrusionOk="0">
                      <a:moveTo>
                        <a:pt x="0" y="1"/>
                      </a:moveTo>
                      <a:lnTo>
                        <a:pt x="0" y="4713"/>
                      </a:lnTo>
                      <a:lnTo>
                        <a:pt x="4498" y="4713"/>
                      </a:lnTo>
                      <a:lnTo>
                        <a:pt x="3886" y="2295"/>
                      </a:lnTo>
                      <a:cubicBezTo>
                        <a:pt x="3549" y="949"/>
                        <a:pt x="2356" y="1"/>
                        <a:pt x="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31"/>
              <p:cNvSpPr/>
              <p:nvPr/>
            </p:nvSpPr>
            <p:spPr>
              <a:xfrm>
                <a:off x="8329291" y="2277042"/>
                <a:ext cx="138016" cy="159949"/>
              </a:xfrm>
              <a:custGeom>
                <a:avLst/>
                <a:gdLst/>
                <a:ahLst/>
                <a:cxnLst/>
                <a:rect l="l" t="t" r="r" b="b"/>
                <a:pathLst>
                  <a:path w="4040" h="4682" extrusionOk="0">
                    <a:moveTo>
                      <a:pt x="2020" y="1"/>
                    </a:moveTo>
                    <a:cubicBezTo>
                      <a:pt x="919" y="1"/>
                      <a:pt x="1" y="919"/>
                      <a:pt x="1" y="2020"/>
                    </a:cubicBezTo>
                    <a:lnTo>
                      <a:pt x="1" y="4682"/>
                    </a:lnTo>
                    <a:lnTo>
                      <a:pt x="4039" y="4682"/>
                    </a:lnTo>
                    <a:lnTo>
                      <a:pt x="4039" y="2020"/>
                    </a:lnTo>
                    <a:cubicBezTo>
                      <a:pt x="4039" y="919"/>
                      <a:pt x="3152" y="1"/>
                      <a:pt x="20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7866252" y="2277042"/>
                <a:ext cx="138016" cy="161008"/>
              </a:xfrm>
              <a:custGeom>
                <a:avLst/>
                <a:gdLst/>
                <a:ahLst/>
                <a:cxnLst/>
                <a:rect l="l" t="t" r="r" b="b"/>
                <a:pathLst>
                  <a:path w="4040" h="4713" extrusionOk="0">
                    <a:moveTo>
                      <a:pt x="2020" y="1"/>
                    </a:moveTo>
                    <a:cubicBezTo>
                      <a:pt x="888" y="1"/>
                      <a:pt x="1" y="919"/>
                      <a:pt x="1" y="2020"/>
                    </a:cubicBezTo>
                    <a:lnTo>
                      <a:pt x="1" y="4713"/>
                    </a:lnTo>
                    <a:lnTo>
                      <a:pt x="4039" y="4713"/>
                    </a:lnTo>
                    <a:lnTo>
                      <a:pt x="4039" y="2020"/>
                    </a:lnTo>
                    <a:cubicBezTo>
                      <a:pt x="4039" y="919"/>
                      <a:pt x="3122" y="1"/>
                      <a:pt x="20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1"/>
            <p:cNvGrpSpPr/>
            <p:nvPr/>
          </p:nvGrpSpPr>
          <p:grpSpPr>
            <a:xfrm>
              <a:off x="-2479312" y="3907618"/>
              <a:ext cx="2639224" cy="1239655"/>
              <a:chOff x="6584817" y="3907618"/>
              <a:chExt cx="2639224" cy="1239655"/>
            </a:xfrm>
          </p:grpSpPr>
          <p:sp>
            <p:nvSpPr>
              <p:cNvPr id="632" name="Google Shape;632;p31"/>
              <p:cNvSpPr/>
              <p:nvPr/>
            </p:nvSpPr>
            <p:spPr>
              <a:xfrm>
                <a:off x="6584817" y="3907618"/>
                <a:ext cx="2639224" cy="1239655"/>
              </a:xfrm>
              <a:custGeom>
                <a:avLst/>
                <a:gdLst/>
                <a:ahLst/>
                <a:cxnLst/>
                <a:rect l="l" t="t" r="r" b="b"/>
                <a:pathLst>
                  <a:path w="77255" h="36287" extrusionOk="0">
                    <a:moveTo>
                      <a:pt x="36287" y="0"/>
                    </a:moveTo>
                    <a:lnTo>
                      <a:pt x="0" y="36287"/>
                    </a:lnTo>
                    <a:lnTo>
                      <a:pt x="77255" y="36287"/>
                    </a:lnTo>
                    <a:lnTo>
                      <a:pt x="36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6584817" y="3907618"/>
                <a:ext cx="2479309" cy="1239655"/>
              </a:xfrm>
              <a:custGeom>
                <a:avLst/>
                <a:gdLst/>
                <a:ahLst/>
                <a:cxnLst/>
                <a:rect l="l" t="t" r="r" b="b"/>
                <a:pathLst>
                  <a:path w="72574" h="36287" extrusionOk="0">
                    <a:moveTo>
                      <a:pt x="36287" y="0"/>
                    </a:moveTo>
                    <a:lnTo>
                      <a:pt x="35828" y="490"/>
                    </a:lnTo>
                    <a:lnTo>
                      <a:pt x="0" y="36287"/>
                    </a:lnTo>
                    <a:lnTo>
                      <a:pt x="72573" y="36287"/>
                    </a:lnTo>
                    <a:lnTo>
                      <a:pt x="362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6584817" y="3924324"/>
                <a:ext cx="1309688" cy="1222949"/>
              </a:xfrm>
              <a:custGeom>
                <a:avLst/>
                <a:gdLst/>
                <a:ahLst/>
                <a:cxnLst/>
                <a:rect l="l" t="t" r="r" b="b"/>
                <a:pathLst>
                  <a:path w="38337" h="35798" extrusionOk="0">
                    <a:moveTo>
                      <a:pt x="35828" y="1"/>
                    </a:moveTo>
                    <a:lnTo>
                      <a:pt x="0" y="35798"/>
                    </a:lnTo>
                    <a:lnTo>
                      <a:pt x="38337" y="35798"/>
                    </a:lnTo>
                    <a:cubicBezTo>
                      <a:pt x="38214" y="35522"/>
                      <a:pt x="38062" y="35277"/>
                      <a:pt x="37939" y="35002"/>
                    </a:cubicBezTo>
                    <a:cubicBezTo>
                      <a:pt x="32524" y="24294"/>
                      <a:pt x="31820" y="11321"/>
                      <a:pt x="35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6756244" y="3993298"/>
                <a:ext cx="2136454" cy="1153975"/>
              </a:xfrm>
              <a:custGeom>
                <a:avLst/>
                <a:gdLst/>
                <a:ahLst/>
                <a:cxnLst/>
                <a:rect l="l" t="t" r="r" b="b"/>
                <a:pathLst>
                  <a:path w="62538" h="33779" extrusionOk="0">
                    <a:moveTo>
                      <a:pt x="31269" y="3030"/>
                    </a:moveTo>
                    <a:lnTo>
                      <a:pt x="33564" y="5325"/>
                    </a:lnTo>
                    <a:lnTo>
                      <a:pt x="31269" y="7619"/>
                    </a:lnTo>
                    <a:lnTo>
                      <a:pt x="28974" y="5325"/>
                    </a:lnTo>
                    <a:lnTo>
                      <a:pt x="31269" y="3030"/>
                    </a:lnTo>
                    <a:close/>
                    <a:moveTo>
                      <a:pt x="28699" y="5600"/>
                    </a:moveTo>
                    <a:lnTo>
                      <a:pt x="30994" y="7895"/>
                    </a:lnTo>
                    <a:lnTo>
                      <a:pt x="28699" y="10189"/>
                    </a:lnTo>
                    <a:lnTo>
                      <a:pt x="26404" y="7895"/>
                    </a:lnTo>
                    <a:lnTo>
                      <a:pt x="28699" y="5600"/>
                    </a:lnTo>
                    <a:close/>
                    <a:moveTo>
                      <a:pt x="33870" y="5631"/>
                    </a:moveTo>
                    <a:lnTo>
                      <a:pt x="36164" y="7925"/>
                    </a:lnTo>
                    <a:lnTo>
                      <a:pt x="33870" y="10220"/>
                    </a:lnTo>
                    <a:lnTo>
                      <a:pt x="31575" y="7925"/>
                    </a:lnTo>
                    <a:lnTo>
                      <a:pt x="33870" y="5631"/>
                    </a:lnTo>
                    <a:close/>
                    <a:moveTo>
                      <a:pt x="26129" y="8201"/>
                    </a:moveTo>
                    <a:lnTo>
                      <a:pt x="28424" y="10495"/>
                    </a:lnTo>
                    <a:lnTo>
                      <a:pt x="26129" y="12790"/>
                    </a:lnTo>
                    <a:lnTo>
                      <a:pt x="23834" y="10495"/>
                    </a:lnTo>
                    <a:lnTo>
                      <a:pt x="26129" y="8201"/>
                    </a:lnTo>
                    <a:close/>
                    <a:moveTo>
                      <a:pt x="31269" y="8231"/>
                    </a:moveTo>
                    <a:lnTo>
                      <a:pt x="33564" y="10526"/>
                    </a:lnTo>
                    <a:lnTo>
                      <a:pt x="31269" y="12821"/>
                    </a:lnTo>
                    <a:lnTo>
                      <a:pt x="28974" y="10526"/>
                    </a:lnTo>
                    <a:lnTo>
                      <a:pt x="31269" y="8231"/>
                    </a:lnTo>
                    <a:close/>
                    <a:moveTo>
                      <a:pt x="36440" y="8231"/>
                    </a:moveTo>
                    <a:lnTo>
                      <a:pt x="38734" y="10526"/>
                    </a:lnTo>
                    <a:lnTo>
                      <a:pt x="36440" y="12821"/>
                    </a:lnTo>
                    <a:lnTo>
                      <a:pt x="34145" y="10526"/>
                    </a:lnTo>
                    <a:lnTo>
                      <a:pt x="36440" y="8231"/>
                    </a:lnTo>
                    <a:close/>
                    <a:moveTo>
                      <a:pt x="23528" y="10771"/>
                    </a:moveTo>
                    <a:lnTo>
                      <a:pt x="25823" y="13096"/>
                    </a:lnTo>
                    <a:lnTo>
                      <a:pt x="23528" y="15391"/>
                    </a:lnTo>
                    <a:lnTo>
                      <a:pt x="21234" y="13096"/>
                    </a:lnTo>
                    <a:lnTo>
                      <a:pt x="23528" y="10771"/>
                    </a:lnTo>
                    <a:close/>
                    <a:moveTo>
                      <a:pt x="28699" y="10771"/>
                    </a:moveTo>
                    <a:lnTo>
                      <a:pt x="30994" y="13096"/>
                    </a:lnTo>
                    <a:lnTo>
                      <a:pt x="28699" y="15391"/>
                    </a:lnTo>
                    <a:lnTo>
                      <a:pt x="26404" y="13096"/>
                    </a:lnTo>
                    <a:lnTo>
                      <a:pt x="28699" y="10771"/>
                    </a:lnTo>
                    <a:close/>
                    <a:moveTo>
                      <a:pt x="33839" y="10771"/>
                    </a:moveTo>
                    <a:lnTo>
                      <a:pt x="36134" y="13096"/>
                    </a:lnTo>
                    <a:lnTo>
                      <a:pt x="33839" y="15391"/>
                    </a:lnTo>
                    <a:lnTo>
                      <a:pt x="31544" y="13096"/>
                    </a:lnTo>
                    <a:lnTo>
                      <a:pt x="33839" y="10771"/>
                    </a:lnTo>
                    <a:close/>
                    <a:moveTo>
                      <a:pt x="39040" y="10771"/>
                    </a:moveTo>
                    <a:lnTo>
                      <a:pt x="41335" y="13096"/>
                    </a:lnTo>
                    <a:lnTo>
                      <a:pt x="39040" y="15391"/>
                    </a:lnTo>
                    <a:lnTo>
                      <a:pt x="36746" y="13096"/>
                    </a:lnTo>
                    <a:lnTo>
                      <a:pt x="39040" y="10771"/>
                    </a:lnTo>
                    <a:close/>
                    <a:moveTo>
                      <a:pt x="20958" y="13341"/>
                    </a:moveTo>
                    <a:lnTo>
                      <a:pt x="23253" y="15666"/>
                    </a:lnTo>
                    <a:lnTo>
                      <a:pt x="20958" y="17961"/>
                    </a:lnTo>
                    <a:lnTo>
                      <a:pt x="18664" y="15666"/>
                    </a:lnTo>
                    <a:lnTo>
                      <a:pt x="20958" y="13341"/>
                    </a:lnTo>
                    <a:close/>
                    <a:moveTo>
                      <a:pt x="26129" y="13371"/>
                    </a:moveTo>
                    <a:lnTo>
                      <a:pt x="28424" y="15666"/>
                    </a:lnTo>
                    <a:lnTo>
                      <a:pt x="26129" y="17961"/>
                    </a:lnTo>
                    <a:lnTo>
                      <a:pt x="23834" y="15666"/>
                    </a:lnTo>
                    <a:lnTo>
                      <a:pt x="26129" y="13371"/>
                    </a:lnTo>
                    <a:close/>
                    <a:moveTo>
                      <a:pt x="31238" y="13371"/>
                    </a:moveTo>
                    <a:lnTo>
                      <a:pt x="33533" y="15666"/>
                    </a:lnTo>
                    <a:lnTo>
                      <a:pt x="31238" y="17961"/>
                    </a:lnTo>
                    <a:lnTo>
                      <a:pt x="28944" y="15666"/>
                    </a:lnTo>
                    <a:lnTo>
                      <a:pt x="31238" y="13371"/>
                    </a:lnTo>
                    <a:close/>
                    <a:moveTo>
                      <a:pt x="41610" y="13371"/>
                    </a:moveTo>
                    <a:lnTo>
                      <a:pt x="43905" y="15666"/>
                    </a:lnTo>
                    <a:lnTo>
                      <a:pt x="41610" y="17961"/>
                    </a:lnTo>
                    <a:lnTo>
                      <a:pt x="39316" y="15666"/>
                    </a:lnTo>
                    <a:lnTo>
                      <a:pt x="41610" y="13371"/>
                    </a:lnTo>
                    <a:close/>
                    <a:moveTo>
                      <a:pt x="36409" y="13371"/>
                    </a:moveTo>
                    <a:lnTo>
                      <a:pt x="38704" y="15697"/>
                    </a:lnTo>
                    <a:lnTo>
                      <a:pt x="36409" y="17991"/>
                    </a:lnTo>
                    <a:lnTo>
                      <a:pt x="34114" y="15697"/>
                    </a:lnTo>
                    <a:lnTo>
                      <a:pt x="36409" y="13371"/>
                    </a:lnTo>
                    <a:close/>
                    <a:moveTo>
                      <a:pt x="18388" y="15941"/>
                    </a:moveTo>
                    <a:lnTo>
                      <a:pt x="20683" y="18236"/>
                    </a:lnTo>
                    <a:lnTo>
                      <a:pt x="18388" y="20531"/>
                    </a:lnTo>
                    <a:lnTo>
                      <a:pt x="16094" y="18236"/>
                    </a:lnTo>
                    <a:lnTo>
                      <a:pt x="18388" y="15941"/>
                    </a:lnTo>
                    <a:close/>
                    <a:moveTo>
                      <a:pt x="23528" y="15941"/>
                    </a:moveTo>
                    <a:lnTo>
                      <a:pt x="25823" y="18267"/>
                    </a:lnTo>
                    <a:lnTo>
                      <a:pt x="23528" y="20561"/>
                    </a:lnTo>
                    <a:lnTo>
                      <a:pt x="21234" y="18267"/>
                    </a:lnTo>
                    <a:lnTo>
                      <a:pt x="23528" y="15941"/>
                    </a:lnTo>
                    <a:close/>
                    <a:moveTo>
                      <a:pt x="28668" y="15941"/>
                    </a:moveTo>
                    <a:lnTo>
                      <a:pt x="30963" y="18267"/>
                    </a:lnTo>
                    <a:lnTo>
                      <a:pt x="28668" y="20561"/>
                    </a:lnTo>
                    <a:lnTo>
                      <a:pt x="26374" y="18267"/>
                    </a:lnTo>
                    <a:lnTo>
                      <a:pt x="28668" y="15941"/>
                    </a:lnTo>
                    <a:close/>
                    <a:moveTo>
                      <a:pt x="33808" y="15941"/>
                    </a:moveTo>
                    <a:lnTo>
                      <a:pt x="36103" y="18267"/>
                    </a:lnTo>
                    <a:lnTo>
                      <a:pt x="33808" y="20561"/>
                    </a:lnTo>
                    <a:lnTo>
                      <a:pt x="31514" y="18267"/>
                    </a:lnTo>
                    <a:lnTo>
                      <a:pt x="33808" y="15941"/>
                    </a:lnTo>
                    <a:close/>
                    <a:moveTo>
                      <a:pt x="39010" y="15972"/>
                    </a:moveTo>
                    <a:lnTo>
                      <a:pt x="41304" y="18267"/>
                    </a:lnTo>
                    <a:lnTo>
                      <a:pt x="39010" y="20561"/>
                    </a:lnTo>
                    <a:lnTo>
                      <a:pt x="36715" y="18267"/>
                    </a:lnTo>
                    <a:lnTo>
                      <a:pt x="39010" y="15972"/>
                    </a:lnTo>
                    <a:close/>
                    <a:moveTo>
                      <a:pt x="44180" y="15941"/>
                    </a:moveTo>
                    <a:lnTo>
                      <a:pt x="46475" y="18267"/>
                    </a:lnTo>
                    <a:lnTo>
                      <a:pt x="44180" y="20561"/>
                    </a:lnTo>
                    <a:lnTo>
                      <a:pt x="41886" y="18267"/>
                    </a:lnTo>
                    <a:lnTo>
                      <a:pt x="44180" y="15941"/>
                    </a:lnTo>
                    <a:close/>
                    <a:moveTo>
                      <a:pt x="15788" y="18511"/>
                    </a:moveTo>
                    <a:lnTo>
                      <a:pt x="18113" y="20837"/>
                    </a:lnTo>
                    <a:lnTo>
                      <a:pt x="15788" y="23131"/>
                    </a:lnTo>
                    <a:lnTo>
                      <a:pt x="13493" y="20837"/>
                    </a:lnTo>
                    <a:lnTo>
                      <a:pt x="15788" y="18511"/>
                    </a:lnTo>
                    <a:close/>
                    <a:moveTo>
                      <a:pt x="20958" y="18542"/>
                    </a:moveTo>
                    <a:lnTo>
                      <a:pt x="23253" y="20837"/>
                    </a:lnTo>
                    <a:lnTo>
                      <a:pt x="20958" y="23131"/>
                    </a:lnTo>
                    <a:lnTo>
                      <a:pt x="18664" y="20837"/>
                    </a:lnTo>
                    <a:lnTo>
                      <a:pt x="20958" y="18542"/>
                    </a:lnTo>
                    <a:close/>
                    <a:moveTo>
                      <a:pt x="26129" y="18542"/>
                    </a:moveTo>
                    <a:lnTo>
                      <a:pt x="28424" y="20837"/>
                    </a:lnTo>
                    <a:lnTo>
                      <a:pt x="26129" y="23131"/>
                    </a:lnTo>
                    <a:lnTo>
                      <a:pt x="23834" y="20837"/>
                    </a:lnTo>
                    <a:lnTo>
                      <a:pt x="26129" y="18542"/>
                    </a:lnTo>
                    <a:close/>
                    <a:moveTo>
                      <a:pt x="31238" y="18542"/>
                    </a:moveTo>
                    <a:lnTo>
                      <a:pt x="33533" y="20837"/>
                    </a:lnTo>
                    <a:lnTo>
                      <a:pt x="31238" y="23131"/>
                    </a:lnTo>
                    <a:lnTo>
                      <a:pt x="28944" y="20837"/>
                    </a:lnTo>
                    <a:lnTo>
                      <a:pt x="31238" y="18542"/>
                    </a:lnTo>
                    <a:close/>
                    <a:moveTo>
                      <a:pt x="36409" y="18542"/>
                    </a:moveTo>
                    <a:lnTo>
                      <a:pt x="38704" y="20837"/>
                    </a:lnTo>
                    <a:lnTo>
                      <a:pt x="36409" y="23131"/>
                    </a:lnTo>
                    <a:lnTo>
                      <a:pt x="34114" y="20837"/>
                    </a:lnTo>
                    <a:lnTo>
                      <a:pt x="36409" y="18542"/>
                    </a:lnTo>
                    <a:close/>
                    <a:moveTo>
                      <a:pt x="41580" y="18542"/>
                    </a:moveTo>
                    <a:lnTo>
                      <a:pt x="43874" y="20837"/>
                    </a:lnTo>
                    <a:lnTo>
                      <a:pt x="41580" y="23131"/>
                    </a:lnTo>
                    <a:lnTo>
                      <a:pt x="39285" y="20837"/>
                    </a:lnTo>
                    <a:lnTo>
                      <a:pt x="41580" y="18542"/>
                    </a:lnTo>
                    <a:close/>
                    <a:moveTo>
                      <a:pt x="46781" y="18542"/>
                    </a:moveTo>
                    <a:lnTo>
                      <a:pt x="49076" y="20837"/>
                    </a:lnTo>
                    <a:lnTo>
                      <a:pt x="46781" y="23131"/>
                    </a:lnTo>
                    <a:lnTo>
                      <a:pt x="44456" y="20837"/>
                    </a:lnTo>
                    <a:lnTo>
                      <a:pt x="46781" y="18542"/>
                    </a:lnTo>
                    <a:close/>
                    <a:moveTo>
                      <a:pt x="13218" y="21112"/>
                    </a:moveTo>
                    <a:lnTo>
                      <a:pt x="15512" y="23407"/>
                    </a:lnTo>
                    <a:lnTo>
                      <a:pt x="13218" y="25701"/>
                    </a:lnTo>
                    <a:lnTo>
                      <a:pt x="10923" y="23407"/>
                    </a:lnTo>
                    <a:lnTo>
                      <a:pt x="13218" y="21112"/>
                    </a:lnTo>
                    <a:close/>
                    <a:moveTo>
                      <a:pt x="18358" y="21112"/>
                    </a:moveTo>
                    <a:lnTo>
                      <a:pt x="20652" y="23437"/>
                    </a:lnTo>
                    <a:lnTo>
                      <a:pt x="18358" y="25732"/>
                    </a:lnTo>
                    <a:lnTo>
                      <a:pt x="16063" y="23437"/>
                    </a:lnTo>
                    <a:lnTo>
                      <a:pt x="18358" y="21112"/>
                    </a:lnTo>
                    <a:close/>
                    <a:moveTo>
                      <a:pt x="23528" y="21112"/>
                    </a:moveTo>
                    <a:lnTo>
                      <a:pt x="25823" y="23437"/>
                    </a:lnTo>
                    <a:lnTo>
                      <a:pt x="23528" y="25732"/>
                    </a:lnTo>
                    <a:lnTo>
                      <a:pt x="21234" y="23437"/>
                    </a:lnTo>
                    <a:lnTo>
                      <a:pt x="23528" y="21112"/>
                    </a:lnTo>
                    <a:close/>
                    <a:moveTo>
                      <a:pt x="28699" y="21112"/>
                    </a:moveTo>
                    <a:lnTo>
                      <a:pt x="30994" y="23437"/>
                    </a:lnTo>
                    <a:lnTo>
                      <a:pt x="28699" y="25732"/>
                    </a:lnTo>
                    <a:lnTo>
                      <a:pt x="26404" y="23437"/>
                    </a:lnTo>
                    <a:lnTo>
                      <a:pt x="28699" y="21112"/>
                    </a:lnTo>
                    <a:close/>
                    <a:moveTo>
                      <a:pt x="33839" y="21112"/>
                    </a:moveTo>
                    <a:lnTo>
                      <a:pt x="36134" y="23437"/>
                    </a:lnTo>
                    <a:lnTo>
                      <a:pt x="33839" y="25732"/>
                    </a:lnTo>
                    <a:lnTo>
                      <a:pt x="31544" y="23437"/>
                    </a:lnTo>
                    <a:lnTo>
                      <a:pt x="33839" y="21112"/>
                    </a:lnTo>
                    <a:close/>
                    <a:moveTo>
                      <a:pt x="39010" y="21112"/>
                    </a:moveTo>
                    <a:lnTo>
                      <a:pt x="41304" y="23437"/>
                    </a:lnTo>
                    <a:lnTo>
                      <a:pt x="39010" y="25732"/>
                    </a:lnTo>
                    <a:lnTo>
                      <a:pt x="36715" y="23437"/>
                    </a:lnTo>
                    <a:lnTo>
                      <a:pt x="39010" y="21112"/>
                    </a:lnTo>
                    <a:close/>
                    <a:moveTo>
                      <a:pt x="44180" y="21112"/>
                    </a:moveTo>
                    <a:lnTo>
                      <a:pt x="46475" y="23437"/>
                    </a:lnTo>
                    <a:lnTo>
                      <a:pt x="44180" y="25732"/>
                    </a:lnTo>
                    <a:lnTo>
                      <a:pt x="41886" y="23437"/>
                    </a:lnTo>
                    <a:lnTo>
                      <a:pt x="44180" y="21112"/>
                    </a:lnTo>
                    <a:close/>
                    <a:moveTo>
                      <a:pt x="49351" y="21112"/>
                    </a:moveTo>
                    <a:lnTo>
                      <a:pt x="51646" y="23437"/>
                    </a:lnTo>
                    <a:lnTo>
                      <a:pt x="49351" y="25732"/>
                    </a:lnTo>
                    <a:lnTo>
                      <a:pt x="47026" y="23437"/>
                    </a:lnTo>
                    <a:lnTo>
                      <a:pt x="49351" y="21112"/>
                    </a:lnTo>
                    <a:close/>
                    <a:moveTo>
                      <a:pt x="10617" y="23682"/>
                    </a:moveTo>
                    <a:lnTo>
                      <a:pt x="12942" y="26007"/>
                    </a:lnTo>
                    <a:lnTo>
                      <a:pt x="10617" y="28302"/>
                    </a:lnTo>
                    <a:lnTo>
                      <a:pt x="8322" y="26007"/>
                    </a:lnTo>
                    <a:lnTo>
                      <a:pt x="10617" y="23682"/>
                    </a:lnTo>
                    <a:close/>
                    <a:moveTo>
                      <a:pt x="15788" y="23713"/>
                    </a:moveTo>
                    <a:lnTo>
                      <a:pt x="18082" y="26007"/>
                    </a:lnTo>
                    <a:lnTo>
                      <a:pt x="15788" y="28302"/>
                    </a:lnTo>
                    <a:lnTo>
                      <a:pt x="13493" y="26007"/>
                    </a:lnTo>
                    <a:lnTo>
                      <a:pt x="15788" y="23713"/>
                    </a:lnTo>
                    <a:close/>
                    <a:moveTo>
                      <a:pt x="20958" y="23682"/>
                    </a:moveTo>
                    <a:lnTo>
                      <a:pt x="23253" y="25977"/>
                    </a:lnTo>
                    <a:lnTo>
                      <a:pt x="20958" y="28302"/>
                    </a:lnTo>
                    <a:lnTo>
                      <a:pt x="18664" y="25977"/>
                    </a:lnTo>
                    <a:lnTo>
                      <a:pt x="20958" y="23682"/>
                    </a:lnTo>
                    <a:close/>
                    <a:moveTo>
                      <a:pt x="26129" y="23682"/>
                    </a:moveTo>
                    <a:lnTo>
                      <a:pt x="28424" y="25977"/>
                    </a:lnTo>
                    <a:lnTo>
                      <a:pt x="26129" y="28302"/>
                    </a:lnTo>
                    <a:lnTo>
                      <a:pt x="23834" y="25977"/>
                    </a:lnTo>
                    <a:lnTo>
                      <a:pt x="26129" y="23682"/>
                    </a:lnTo>
                    <a:close/>
                    <a:moveTo>
                      <a:pt x="31269" y="23682"/>
                    </a:moveTo>
                    <a:lnTo>
                      <a:pt x="33564" y="25977"/>
                    </a:lnTo>
                    <a:lnTo>
                      <a:pt x="31269" y="28302"/>
                    </a:lnTo>
                    <a:lnTo>
                      <a:pt x="28974" y="25977"/>
                    </a:lnTo>
                    <a:lnTo>
                      <a:pt x="31269" y="23682"/>
                    </a:lnTo>
                    <a:close/>
                    <a:moveTo>
                      <a:pt x="36440" y="23682"/>
                    </a:moveTo>
                    <a:lnTo>
                      <a:pt x="38734" y="25977"/>
                    </a:lnTo>
                    <a:lnTo>
                      <a:pt x="36440" y="28302"/>
                    </a:lnTo>
                    <a:lnTo>
                      <a:pt x="34145" y="25977"/>
                    </a:lnTo>
                    <a:lnTo>
                      <a:pt x="36440" y="23682"/>
                    </a:lnTo>
                    <a:close/>
                    <a:moveTo>
                      <a:pt x="41610" y="23682"/>
                    </a:moveTo>
                    <a:lnTo>
                      <a:pt x="43905" y="25977"/>
                    </a:lnTo>
                    <a:lnTo>
                      <a:pt x="41610" y="28302"/>
                    </a:lnTo>
                    <a:lnTo>
                      <a:pt x="39316" y="25977"/>
                    </a:lnTo>
                    <a:lnTo>
                      <a:pt x="41610" y="23682"/>
                    </a:lnTo>
                    <a:close/>
                    <a:moveTo>
                      <a:pt x="46781" y="23682"/>
                    </a:moveTo>
                    <a:lnTo>
                      <a:pt x="49076" y="26007"/>
                    </a:lnTo>
                    <a:lnTo>
                      <a:pt x="46781" y="28302"/>
                    </a:lnTo>
                    <a:lnTo>
                      <a:pt x="44456" y="25977"/>
                    </a:lnTo>
                    <a:lnTo>
                      <a:pt x="46781" y="23682"/>
                    </a:lnTo>
                    <a:close/>
                    <a:moveTo>
                      <a:pt x="51952" y="23682"/>
                    </a:moveTo>
                    <a:lnTo>
                      <a:pt x="54246" y="26007"/>
                    </a:lnTo>
                    <a:lnTo>
                      <a:pt x="51952" y="28302"/>
                    </a:lnTo>
                    <a:lnTo>
                      <a:pt x="49626" y="26007"/>
                    </a:lnTo>
                    <a:lnTo>
                      <a:pt x="51952" y="23682"/>
                    </a:lnTo>
                    <a:close/>
                    <a:moveTo>
                      <a:pt x="8016" y="26283"/>
                    </a:moveTo>
                    <a:lnTo>
                      <a:pt x="10342" y="28577"/>
                    </a:lnTo>
                    <a:lnTo>
                      <a:pt x="8047" y="30872"/>
                    </a:lnTo>
                    <a:lnTo>
                      <a:pt x="5722" y="28577"/>
                    </a:lnTo>
                    <a:lnTo>
                      <a:pt x="8016" y="26283"/>
                    </a:lnTo>
                    <a:close/>
                    <a:moveTo>
                      <a:pt x="13187" y="26283"/>
                    </a:moveTo>
                    <a:lnTo>
                      <a:pt x="15512" y="28577"/>
                    </a:lnTo>
                    <a:lnTo>
                      <a:pt x="13187" y="30872"/>
                    </a:lnTo>
                    <a:lnTo>
                      <a:pt x="10892" y="28577"/>
                    </a:lnTo>
                    <a:lnTo>
                      <a:pt x="13187" y="26283"/>
                    </a:lnTo>
                    <a:close/>
                    <a:moveTo>
                      <a:pt x="18358" y="26283"/>
                    </a:moveTo>
                    <a:lnTo>
                      <a:pt x="20652" y="28577"/>
                    </a:lnTo>
                    <a:lnTo>
                      <a:pt x="18358" y="30872"/>
                    </a:lnTo>
                    <a:lnTo>
                      <a:pt x="16063" y="28577"/>
                    </a:lnTo>
                    <a:lnTo>
                      <a:pt x="18358" y="26283"/>
                    </a:lnTo>
                    <a:close/>
                    <a:moveTo>
                      <a:pt x="23528" y="26283"/>
                    </a:moveTo>
                    <a:lnTo>
                      <a:pt x="25823" y="28577"/>
                    </a:lnTo>
                    <a:lnTo>
                      <a:pt x="23528" y="30872"/>
                    </a:lnTo>
                    <a:lnTo>
                      <a:pt x="21234" y="28577"/>
                    </a:lnTo>
                    <a:lnTo>
                      <a:pt x="23528" y="26283"/>
                    </a:lnTo>
                    <a:close/>
                    <a:moveTo>
                      <a:pt x="28668" y="26283"/>
                    </a:moveTo>
                    <a:lnTo>
                      <a:pt x="30963" y="28577"/>
                    </a:lnTo>
                    <a:lnTo>
                      <a:pt x="28668" y="30872"/>
                    </a:lnTo>
                    <a:lnTo>
                      <a:pt x="26374" y="28577"/>
                    </a:lnTo>
                    <a:lnTo>
                      <a:pt x="28668" y="26283"/>
                    </a:lnTo>
                    <a:close/>
                    <a:moveTo>
                      <a:pt x="33839" y="26283"/>
                    </a:moveTo>
                    <a:lnTo>
                      <a:pt x="36134" y="28577"/>
                    </a:lnTo>
                    <a:lnTo>
                      <a:pt x="33839" y="30872"/>
                    </a:lnTo>
                    <a:lnTo>
                      <a:pt x="31544" y="28577"/>
                    </a:lnTo>
                    <a:lnTo>
                      <a:pt x="33839" y="26283"/>
                    </a:lnTo>
                    <a:close/>
                    <a:moveTo>
                      <a:pt x="39010" y="26283"/>
                    </a:moveTo>
                    <a:lnTo>
                      <a:pt x="41304" y="28577"/>
                    </a:lnTo>
                    <a:lnTo>
                      <a:pt x="39010" y="30872"/>
                    </a:lnTo>
                    <a:lnTo>
                      <a:pt x="36715" y="28577"/>
                    </a:lnTo>
                    <a:lnTo>
                      <a:pt x="39010" y="26283"/>
                    </a:lnTo>
                    <a:close/>
                    <a:moveTo>
                      <a:pt x="44180" y="26283"/>
                    </a:moveTo>
                    <a:lnTo>
                      <a:pt x="46475" y="28577"/>
                    </a:lnTo>
                    <a:lnTo>
                      <a:pt x="44180" y="30872"/>
                    </a:lnTo>
                    <a:lnTo>
                      <a:pt x="41886" y="28577"/>
                    </a:lnTo>
                    <a:lnTo>
                      <a:pt x="44180" y="26283"/>
                    </a:lnTo>
                    <a:close/>
                    <a:moveTo>
                      <a:pt x="49351" y="26283"/>
                    </a:moveTo>
                    <a:lnTo>
                      <a:pt x="51646" y="28577"/>
                    </a:lnTo>
                    <a:lnTo>
                      <a:pt x="49351" y="30872"/>
                    </a:lnTo>
                    <a:lnTo>
                      <a:pt x="47026" y="28577"/>
                    </a:lnTo>
                    <a:lnTo>
                      <a:pt x="49351" y="26283"/>
                    </a:lnTo>
                    <a:close/>
                    <a:moveTo>
                      <a:pt x="54522" y="26283"/>
                    </a:moveTo>
                    <a:lnTo>
                      <a:pt x="56816" y="28577"/>
                    </a:lnTo>
                    <a:lnTo>
                      <a:pt x="54522" y="30872"/>
                    </a:lnTo>
                    <a:lnTo>
                      <a:pt x="52196" y="28577"/>
                    </a:lnTo>
                    <a:lnTo>
                      <a:pt x="54522" y="26283"/>
                    </a:lnTo>
                    <a:close/>
                    <a:moveTo>
                      <a:pt x="5477" y="28883"/>
                    </a:moveTo>
                    <a:lnTo>
                      <a:pt x="7771" y="31178"/>
                    </a:lnTo>
                    <a:lnTo>
                      <a:pt x="5477" y="33473"/>
                    </a:lnTo>
                    <a:lnTo>
                      <a:pt x="3182" y="31178"/>
                    </a:lnTo>
                    <a:lnTo>
                      <a:pt x="5477" y="28883"/>
                    </a:lnTo>
                    <a:close/>
                    <a:moveTo>
                      <a:pt x="10617" y="28883"/>
                    </a:moveTo>
                    <a:lnTo>
                      <a:pt x="12942" y="31178"/>
                    </a:lnTo>
                    <a:lnTo>
                      <a:pt x="10617" y="33473"/>
                    </a:lnTo>
                    <a:lnTo>
                      <a:pt x="8322" y="31178"/>
                    </a:lnTo>
                    <a:lnTo>
                      <a:pt x="10617" y="28883"/>
                    </a:lnTo>
                    <a:close/>
                    <a:moveTo>
                      <a:pt x="15788" y="28883"/>
                    </a:moveTo>
                    <a:lnTo>
                      <a:pt x="18113" y="31178"/>
                    </a:lnTo>
                    <a:lnTo>
                      <a:pt x="15788" y="33473"/>
                    </a:lnTo>
                    <a:lnTo>
                      <a:pt x="13493" y="31178"/>
                    </a:lnTo>
                    <a:lnTo>
                      <a:pt x="15788" y="28883"/>
                    </a:lnTo>
                    <a:close/>
                    <a:moveTo>
                      <a:pt x="20958" y="28883"/>
                    </a:moveTo>
                    <a:lnTo>
                      <a:pt x="23253" y="31178"/>
                    </a:lnTo>
                    <a:lnTo>
                      <a:pt x="20958" y="33473"/>
                    </a:lnTo>
                    <a:lnTo>
                      <a:pt x="18664" y="31178"/>
                    </a:lnTo>
                    <a:lnTo>
                      <a:pt x="20958" y="28883"/>
                    </a:lnTo>
                    <a:close/>
                    <a:moveTo>
                      <a:pt x="26129" y="28883"/>
                    </a:moveTo>
                    <a:lnTo>
                      <a:pt x="28424" y="31178"/>
                    </a:lnTo>
                    <a:lnTo>
                      <a:pt x="26129" y="33473"/>
                    </a:lnTo>
                    <a:lnTo>
                      <a:pt x="23834" y="31178"/>
                    </a:lnTo>
                    <a:lnTo>
                      <a:pt x="26129" y="28883"/>
                    </a:lnTo>
                    <a:close/>
                    <a:moveTo>
                      <a:pt x="31269" y="28883"/>
                    </a:moveTo>
                    <a:lnTo>
                      <a:pt x="33564" y="31178"/>
                    </a:lnTo>
                    <a:lnTo>
                      <a:pt x="31269" y="33473"/>
                    </a:lnTo>
                    <a:lnTo>
                      <a:pt x="28974" y="31178"/>
                    </a:lnTo>
                    <a:lnTo>
                      <a:pt x="31269" y="28883"/>
                    </a:lnTo>
                    <a:close/>
                    <a:moveTo>
                      <a:pt x="36440" y="28883"/>
                    </a:moveTo>
                    <a:lnTo>
                      <a:pt x="38734" y="31178"/>
                    </a:lnTo>
                    <a:lnTo>
                      <a:pt x="36440" y="33473"/>
                    </a:lnTo>
                    <a:lnTo>
                      <a:pt x="34145" y="31178"/>
                    </a:lnTo>
                    <a:lnTo>
                      <a:pt x="36440" y="28883"/>
                    </a:lnTo>
                    <a:close/>
                    <a:moveTo>
                      <a:pt x="41610" y="28883"/>
                    </a:moveTo>
                    <a:lnTo>
                      <a:pt x="43905" y="31178"/>
                    </a:lnTo>
                    <a:lnTo>
                      <a:pt x="41610" y="33473"/>
                    </a:lnTo>
                    <a:lnTo>
                      <a:pt x="39316" y="31178"/>
                    </a:lnTo>
                    <a:lnTo>
                      <a:pt x="41610" y="28883"/>
                    </a:lnTo>
                    <a:close/>
                    <a:moveTo>
                      <a:pt x="46781" y="28883"/>
                    </a:moveTo>
                    <a:lnTo>
                      <a:pt x="49076" y="31178"/>
                    </a:lnTo>
                    <a:lnTo>
                      <a:pt x="46781" y="33473"/>
                    </a:lnTo>
                    <a:lnTo>
                      <a:pt x="44456" y="31178"/>
                    </a:lnTo>
                    <a:lnTo>
                      <a:pt x="46781" y="28883"/>
                    </a:lnTo>
                    <a:close/>
                    <a:moveTo>
                      <a:pt x="51921" y="28883"/>
                    </a:moveTo>
                    <a:lnTo>
                      <a:pt x="54216" y="31178"/>
                    </a:lnTo>
                    <a:lnTo>
                      <a:pt x="51921" y="33473"/>
                    </a:lnTo>
                    <a:lnTo>
                      <a:pt x="49626" y="31178"/>
                    </a:lnTo>
                    <a:lnTo>
                      <a:pt x="51921" y="28883"/>
                    </a:lnTo>
                    <a:close/>
                    <a:moveTo>
                      <a:pt x="57092" y="28883"/>
                    </a:moveTo>
                    <a:lnTo>
                      <a:pt x="59417" y="31178"/>
                    </a:lnTo>
                    <a:lnTo>
                      <a:pt x="57092" y="33473"/>
                    </a:lnTo>
                    <a:lnTo>
                      <a:pt x="54797" y="31178"/>
                    </a:lnTo>
                    <a:lnTo>
                      <a:pt x="57092" y="28883"/>
                    </a:lnTo>
                    <a:close/>
                    <a:moveTo>
                      <a:pt x="28791" y="1"/>
                    </a:moveTo>
                    <a:lnTo>
                      <a:pt x="28515" y="276"/>
                    </a:lnTo>
                    <a:lnTo>
                      <a:pt x="30994" y="2785"/>
                    </a:lnTo>
                    <a:lnTo>
                      <a:pt x="28699" y="5080"/>
                    </a:lnTo>
                    <a:lnTo>
                      <a:pt x="26221" y="2571"/>
                    </a:lnTo>
                    <a:lnTo>
                      <a:pt x="25945" y="2846"/>
                    </a:lnTo>
                    <a:lnTo>
                      <a:pt x="28424" y="5325"/>
                    </a:lnTo>
                    <a:lnTo>
                      <a:pt x="26129" y="7619"/>
                    </a:lnTo>
                    <a:lnTo>
                      <a:pt x="23651" y="5141"/>
                    </a:lnTo>
                    <a:lnTo>
                      <a:pt x="23345" y="5447"/>
                    </a:lnTo>
                    <a:lnTo>
                      <a:pt x="25854" y="7956"/>
                    </a:lnTo>
                    <a:lnTo>
                      <a:pt x="23559" y="10250"/>
                    </a:lnTo>
                    <a:lnTo>
                      <a:pt x="21050" y="7742"/>
                    </a:lnTo>
                    <a:lnTo>
                      <a:pt x="20775" y="8017"/>
                    </a:lnTo>
                    <a:lnTo>
                      <a:pt x="23283" y="10495"/>
                    </a:lnTo>
                    <a:lnTo>
                      <a:pt x="20989" y="12790"/>
                    </a:lnTo>
                    <a:lnTo>
                      <a:pt x="18480" y="10312"/>
                    </a:lnTo>
                    <a:lnTo>
                      <a:pt x="18205" y="10587"/>
                    </a:lnTo>
                    <a:lnTo>
                      <a:pt x="20683" y="13096"/>
                    </a:lnTo>
                    <a:lnTo>
                      <a:pt x="18388" y="15391"/>
                    </a:lnTo>
                    <a:lnTo>
                      <a:pt x="15879" y="12912"/>
                    </a:lnTo>
                    <a:lnTo>
                      <a:pt x="15604" y="13157"/>
                    </a:lnTo>
                    <a:lnTo>
                      <a:pt x="18113" y="15666"/>
                    </a:lnTo>
                    <a:lnTo>
                      <a:pt x="15788" y="17961"/>
                    </a:lnTo>
                    <a:lnTo>
                      <a:pt x="13309" y="15452"/>
                    </a:lnTo>
                    <a:lnTo>
                      <a:pt x="13034" y="15727"/>
                    </a:lnTo>
                    <a:lnTo>
                      <a:pt x="15512" y="18236"/>
                    </a:lnTo>
                    <a:lnTo>
                      <a:pt x="13218" y="20531"/>
                    </a:lnTo>
                    <a:lnTo>
                      <a:pt x="10739" y="18083"/>
                    </a:lnTo>
                    <a:lnTo>
                      <a:pt x="10464" y="18328"/>
                    </a:lnTo>
                    <a:lnTo>
                      <a:pt x="12942" y="20837"/>
                    </a:lnTo>
                    <a:lnTo>
                      <a:pt x="10647" y="23131"/>
                    </a:lnTo>
                    <a:lnTo>
                      <a:pt x="8139" y="20622"/>
                    </a:lnTo>
                    <a:lnTo>
                      <a:pt x="7863" y="20898"/>
                    </a:lnTo>
                    <a:lnTo>
                      <a:pt x="10342" y="23437"/>
                    </a:lnTo>
                    <a:lnTo>
                      <a:pt x="8047" y="25732"/>
                    </a:lnTo>
                    <a:lnTo>
                      <a:pt x="5538" y="23223"/>
                    </a:lnTo>
                    <a:lnTo>
                      <a:pt x="5293" y="23498"/>
                    </a:lnTo>
                    <a:lnTo>
                      <a:pt x="7771" y="25977"/>
                    </a:lnTo>
                    <a:lnTo>
                      <a:pt x="5477" y="28271"/>
                    </a:lnTo>
                    <a:lnTo>
                      <a:pt x="2999" y="25793"/>
                    </a:lnTo>
                    <a:lnTo>
                      <a:pt x="2723" y="26068"/>
                    </a:lnTo>
                    <a:lnTo>
                      <a:pt x="5201" y="28547"/>
                    </a:lnTo>
                    <a:lnTo>
                      <a:pt x="2907" y="30872"/>
                    </a:lnTo>
                    <a:lnTo>
                      <a:pt x="398" y="28394"/>
                    </a:lnTo>
                    <a:lnTo>
                      <a:pt x="123" y="28669"/>
                    </a:lnTo>
                    <a:lnTo>
                      <a:pt x="2631" y="31147"/>
                    </a:lnTo>
                    <a:lnTo>
                      <a:pt x="0" y="33779"/>
                    </a:lnTo>
                    <a:lnTo>
                      <a:pt x="551" y="33779"/>
                    </a:lnTo>
                    <a:lnTo>
                      <a:pt x="2876" y="31423"/>
                    </a:lnTo>
                    <a:lnTo>
                      <a:pt x="5171" y="33717"/>
                    </a:lnTo>
                    <a:lnTo>
                      <a:pt x="5140" y="33779"/>
                    </a:lnTo>
                    <a:lnTo>
                      <a:pt x="5752" y="33779"/>
                    </a:lnTo>
                    <a:lnTo>
                      <a:pt x="5722" y="33717"/>
                    </a:lnTo>
                    <a:lnTo>
                      <a:pt x="8016" y="31423"/>
                    </a:lnTo>
                    <a:lnTo>
                      <a:pt x="10311" y="33717"/>
                    </a:lnTo>
                    <a:lnTo>
                      <a:pt x="10280" y="33779"/>
                    </a:lnTo>
                    <a:lnTo>
                      <a:pt x="10892" y="33779"/>
                    </a:lnTo>
                    <a:lnTo>
                      <a:pt x="10862" y="33717"/>
                    </a:lnTo>
                    <a:lnTo>
                      <a:pt x="13156" y="31423"/>
                    </a:lnTo>
                    <a:lnTo>
                      <a:pt x="15451" y="33717"/>
                    </a:lnTo>
                    <a:lnTo>
                      <a:pt x="15420" y="33779"/>
                    </a:lnTo>
                    <a:lnTo>
                      <a:pt x="16094" y="33779"/>
                    </a:lnTo>
                    <a:lnTo>
                      <a:pt x="16032" y="33717"/>
                    </a:lnTo>
                    <a:lnTo>
                      <a:pt x="18327" y="31423"/>
                    </a:lnTo>
                    <a:lnTo>
                      <a:pt x="20622" y="33717"/>
                    </a:lnTo>
                    <a:lnTo>
                      <a:pt x="20591" y="33779"/>
                    </a:lnTo>
                    <a:lnTo>
                      <a:pt x="21203" y="33779"/>
                    </a:lnTo>
                    <a:lnTo>
                      <a:pt x="21172" y="33717"/>
                    </a:lnTo>
                    <a:lnTo>
                      <a:pt x="23467" y="31423"/>
                    </a:lnTo>
                    <a:lnTo>
                      <a:pt x="25762" y="33717"/>
                    </a:lnTo>
                    <a:lnTo>
                      <a:pt x="25701" y="33779"/>
                    </a:lnTo>
                    <a:lnTo>
                      <a:pt x="26404" y="33779"/>
                    </a:lnTo>
                    <a:lnTo>
                      <a:pt x="26374" y="33717"/>
                    </a:lnTo>
                    <a:lnTo>
                      <a:pt x="28668" y="31423"/>
                    </a:lnTo>
                    <a:lnTo>
                      <a:pt x="30963" y="33717"/>
                    </a:lnTo>
                    <a:lnTo>
                      <a:pt x="30902" y="33779"/>
                    </a:lnTo>
                    <a:lnTo>
                      <a:pt x="31544" y="33779"/>
                    </a:lnTo>
                    <a:lnTo>
                      <a:pt x="31483" y="33717"/>
                    </a:lnTo>
                    <a:lnTo>
                      <a:pt x="33778" y="31423"/>
                    </a:lnTo>
                    <a:lnTo>
                      <a:pt x="36072" y="33717"/>
                    </a:lnTo>
                    <a:lnTo>
                      <a:pt x="36042" y="33779"/>
                    </a:lnTo>
                    <a:lnTo>
                      <a:pt x="36746" y="33779"/>
                    </a:lnTo>
                    <a:lnTo>
                      <a:pt x="36684" y="33717"/>
                    </a:lnTo>
                    <a:lnTo>
                      <a:pt x="38979" y="31423"/>
                    </a:lnTo>
                    <a:lnTo>
                      <a:pt x="41274" y="33717"/>
                    </a:lnTo>
                    <a:lnTo>
                      <a:pt x="41243" y="33779"/>
                    </a:lnTo>
                    <a:lnTo>
                      <a:pt x="41855" y="33779"/>
                    </a:lnTo>
                    <a:lnTo>
                      <a:pt x="41824" y="33717"/>
                    </a:lnTo>
                    <a:lnTo>
                      <a:pt x="44119" y="31423"/>
                    </a:lnTo>
                    <a:lnTo>
                      <a:pt x="46414" y="33717"/>
                    </a:lnTo>
                    <a:lnTo>
                      <a:pt x="46353" y="33779"/>
                    </a:lnTo>
                    <a:lnTo>
                      <a:pt x="47056" y="33779"/>
                    </a:lnTo>
                    <a:lnTo>
                      <a:pt x="47026" y="33717"/>
                    </a:lnTo>
                    <a:lnTo>
                      <a:pt x="49320" y="31423"/>
                    </a:lnTo>
                    <a:lnTo>
                      <a:pt x="51615" y="33717"/>
                    </a:lnTo>
                    <a:lnTo>
                      <a:pt x="51585" y="33779"/>
                    </a:lnTo>
                    <a:lnTo>
                      <a:pt x="52196" y="33779"/>
                    </a:lnTo>
                    <a:lnTo>
                      <a:pt x="52166" y="33717"/>
                    </a:lnTo>
                    <a:lnTo>
                      <a:pt x="54461" y="31423"/>
                    </a:lnTo>
                    <a:lnTo>
                      <a:pt x="56755" y="33717"/>
                    </a:lnTo>
                    <a:lnTo>
                      <a:pt x="56725" y="33779"/>
                    </a:lnTo>
                    <a:lnTo>
                      <a:pt x="57398" y="33779"/>
                    </a:lnTo>
                    <a:lnTo>
                      <a:pt x="57337" y="33717"/>
                    </a:lnTo>
                    <a:lnTo>
                      <a:pt x="59631" y="31423"/>
                    </a:lnTo>
                    <a:lnTo>
                      <a:pt x="61987" y="33779"/>
                    </a:lnTo>
                    <a:lnTo>
                      <a:pt x="62538" y="33779"/>
                    </a:lnTo>
                    <a:lnTo>
                      <a:pt x="59937" y="31147"/>
                    </a:lnTo>
                    <a:lnTo>
                      <a:pt x="62415" y="28669"/>
                    </a:lnTo>
                    <a:lnTo>
                      <a:pt x="62171" y="28394"/>
                    </a:lnTo>
                    <a:lnTo>
                      <a:pt x="59692" y="30872"/>
                    </a:lnTo>
                    <a:lnTo>
                      <a:pt x="57398" y="28577"/>
                    </a:lnTo>
                    <a:lnTo>
                      <a:pt x="59876" y="26068"/>
                    </a:lnTo>
                    <a:lnTo>
                      <a:pt x="59601" y="25824"/>
                    </a:lnTo>
                    <a:lnTo>
                      <a:pt x="57122" y="28302"/>
                    </a:lnTo>
                    <a:lnTo>
                      <a:pt x="54828" y="26007"/>
                    </a:lnTo>
                    <a:lnTo>
                      <a:pt x="57306" y="23529"/>
                    </a:lnTo>
                    <a:lnTo>
                      <a:pt x="57031" y="23254"/>
                    </a:lnTo>
                    <a:lnTo>
                      <a:pt x="54491" y="25732"/>
                    </a:lnTo>
                    <a:lnTo>
                      <a:pt x="52196" y="23437"/>
                    </a:lnTo>
                    <a:lnTo>
                      <a:pt x="54675" y="20928"/>
                    </a:lnTo>
                    <a:lnTo>
                      <a:pt x="54430" y="20653"/>
                    </a:lnTo>
                    <a:lnTo>
                      <a:pt x="51921" y="23162"/>
                    </a:lnTo>
                    <a:lnTo>
                      <a:pt x="49596" y="20867"/>
                    </a:lnTo>
                    <a:lnTo>
                      <a:pt x="52105" y="18358"/>
                    </a:lnTo>
                    <a:lnTo>
                      <a:pt x="51829" y="18083"/>
                    </a:lnTo>
                    <a:lnTo>
                      <a:pt x="49351" y="20561"/>
                    </a:lnTo>
                    <a:lnTo>
                      <a:pt x="47026" y="18267"/>
                    </a:lnTo>
                    <a:lnTo>
                      <a:pt x="49535" y="15758"/>
                    </a:lnTo>
                    <a:lnTo>
                      <a:pt x="49259" y="15513"/>
                    </a:lnTo>
                    <a:lnTo>
                      <a:pt x="46781" y="17991"/>
                    </a:lnTo>
                    <a:lnTo>
                      <a:pt x="44456" y="15697"/>
                    </a:lnTo>
                    <a:lnTo>
                      <a:pt x="46965" y="13218"/>
                    </a:lnTo>
                    <a:lnTo>
                      <a:pt x="46689" y="12943"/>
                    </a:lnTo>
                    <a:lnTo>
                      <a:pt x="44180" y="15391"/>
                    </a:lnTo>
                    <a:lnTo>
                      <a:pt x="41855" y="13096"/>
                    </a:lnTo>
                    <a:lnTo>
                      <a:pt x="44364" y="10618"/>
                    </a:lnTo>
                    <a:lnTo>
                      <a:pt x="44089" y="10342"/>
                    </a:lnTo>
                    <a:lnTo>
                      <a:pt x="41580" y="12821"/>
                    </a:lnTo>
                    <a:lnTo>
                      <a:pt x="39285" y="10526"/>
                    </a:lnTo>
                    <a:lnTo>
                      <a:pt x="41794" y="8048"/>
                    </a:lnTo>
                    <a:lnTo>
                      <a:pt x="41519" y="7772"/>
                    </a:lnTo>
                    <a:lnTo>
                      <a:pt x="39040" y="10220"/>
                    </a:lnTo>
                    <a:lnTo>
                      <a:pt x="36746" y="7925"/>
                    </a:lnTo>
                    <a:lnTo>
                      <a:pt x="39224" y="5447"/>
                    </a:lnTo>
                    <a:lnTo>
                      <a:pt x="38948" y="5172"/>
                    </a:lnTo>
                    <a:lnTo>
                      <a:pt x="36470" y="7680"/>
                    </a:lnTo>
                    <a:lnTo>
                      <a:pt x="34176" y="5386"/>
                    </a:lnTo>
                    <a:lnTo>
                      <a:pt x="36654" y="2877"/>
                    </a:lnTo>
                    <a:lnTo>
                      <a:pt x="36378" y="2602"/>
                    </a:lnTo>
                    <a:lnTo>
                      <a:pt x="33839" y="5080"/>
                    </a:lnTo>
                    <a:lnTo>
                      <a:pt x="31544" y="2785"/>
                    </a:lnTo>
                    <a:lnTo>
                      <a:pt x="34053" y="276"/>
                    </a:lnTo>
                    <a:lnTo>
                      <a:pt x="33778" y="1"/>
                    </a:lnTo>
                    <a:lnTo>
                      <a:pt x="31300" y="2510"/>
                    </a:lnTo>
                    <a:lnTo>
                      <a:pt x="287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33"/>
          <p:cNvSpPr txBox="1">
            <a:spLocks noGrp="1"/>
          </p:cNvSpPr>
          <p:nvPr>
            <p:ph type="title"/>
          </p:nvPr>
        </p:nvSpPr>
        <p:spPr>
          <a:xfrm>
            <a:off x="713225" y="539500"/>
            <a:ext cx="8021984" cy="1095662"/>
          </a:xfrm>
          <a:prstGeom prst="rect">
            <a:avLst/>
          </a:prstGeom>
        </p:spPr>
        <p:txBody>
          <a:bodyPr spcFirstLastPara="1" wrap="square" lIns="91425" tIns="91425" rIns="91425" bIns="91425" anchor="ctr" anchorCtr="0">
            <a:noAutofit/>
          </a:bodyPr>
          <a:lstStyle/>
          <a:p>
            <a:r>
              <a:rPr lang="en-GB" dirty="0" err="1"/>
              <a:t>Revoliucijos</a:t>
            </a:r>
            <a:r>
              <a:rPr lang="en-GB" dirty="0"/>
              <a:t> </a:t>
            </a:r>
            <a:r>
              <a:rPr lang="en-GB" dirty="0" err="1"/>
              <a:t>pabaiga</a:t>
            </a:r>
            <a:r>
              <a:rPr lang="en-GB" dirty="0"/>
              <a:t>: </a:t>
            </a:r>
            <a:r>
              <a:rPr lang="en-GB" dirty="0" err="1"/>
              <a:t>Prancūzija</a:t>
            </a:r>
            <a:r>
              <a:rPr lang="en-GB" dirty="0"/>
              <a:t> </a:t>
            </a:r>
            <a:r>
              <a:rPr lang="en-GB" dirty="0" err="1"/>
              <a:t>kečiasi</a:t>
            </a:r>
            <a:br>
              <a:rPr lang="en-GB" dirty="0"/>
            </a:br>
            <a:endParaRPr dirty="0"/>
          </a:p>
        </p:txBody>
      </p:sp>
      <p:sp>
        <p:nvSpPr>
          <p:cNvPr id="721" name="Google Shape;721;p33"/>
          <p:cNvSpPr txBox="1">
            <a:spLocks noGrp="1"/>
          </p:cNvSpPr>
          <p:nvPr>
            <p:ph type="subTitle" idx="6"/>
          </p:nvPr>
        </p:nvSpPr>
        <p:spPr>
          <a:xfrm>
            <a:off x="713225" y="1461166"/>
            <a:ext cx="7042784" cy="257295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lt-LT" dirty="0"/>
              <a:t>Generalinių luomų sušaukimas (1789 m.) Ilgą laiką nešauktas luomų susirinkimas tapo revoliucijos pradžia. Trečiasis luomas paskelbė save Nacionaline asamblėja.</a:t>
            </a:r>
          </a:p>
          <a:p>
            <a:pPr marL="285750" indent="-285750">
              <a:buFont typeface="Arial" panose="020B0604020202020204" pitchFamily="34" charset="0"/>
              <a:buChar char="•"/>
            </a:pPr>
            <a:r>
              <a:rPr lang="lt-LT" dirty="0"/>
              <a:t>1789 metais Prancūzijoje prasidėjo Didžioji revoliucija – žmonės kovojo už laisvę, lygybę ir brolybę.</a:t>
            </a:r>
          </a:p>
          <a:p>
            <a:pPr marL="285750" indent="-285750">
              <a:buFont typeface="Arial" panose="020B0604020202020204" pitchFamily="34" charset="0"/>
              <a:buChar char="•"/>
            </a:pPr>
            <a:r>
              <a:rPr lang="lt-LT" dirty="0"/>
              <a:t>Pagrindinis tikslas: panaikinti karaliaus valdžią ir suteikti daugiau teisių paprastiems žmonėms.</a:t>
            </a:r>
          </a:p>
          <a:p>
            <a:pPr marL="285750" indent="-285750">
              <a:buFont typeface="Arial" panose="020B0604020202020204" pitchFamily="34" charset="0"/>
              <a:buChar char="•"/>
            </a:pPr>
            <a:endParaRPr lang="lt-LT" dirty="0"/>
          </a:p>
          <a:p>
            <a:pPr marL="285750" indent="-285750">
              <a:buFont typeface="Arial" panose="020B0604020202020204" pitchFamily="34" charset="0"/>
              <a:buChar char="•"/>
            </a:pPr>
            <a:endParaRPr lang="lt-LT" dirty="0"/>
          </a:p>
          <a:p>
            <a:pPr marL="285750" indent="-285750">
              <a:buFont typeface="Arial" panose="020B0604020202020204" pitchFamily="34" charset="0"/>
              <a:buChar char="•"/>
            </a:pPr>
            <a:endParaRPr lang="lt-LT" dirty="0"/>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p:nvPr>
        </p:nvSpPr>
        <p:spPr>
          <a:xfrm>
            <a:off x="1179575" y="2206460"/>
            <a:ext cx="2527500" cy="138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err="1"/>
              <a:t>Bastilijos</a:t>
            </a:r>
            <a:r>
              <a:rPr lang="en-GB" sz="2400" dirty="0"/>
              <a:t> </a:t>
            </a:r>
            <a:r>
              <a:rPr lang="en-GB" sz="2400" dirty="0" err="1"/>
              <a:t>šturmas</a:t>
            </a:r>
            <a:r>
              <a:rPr lang="en-GB" sz="2400" dirty="0"/>
              <a:t> (1789 m. </a:t>
            </a:r>
            <a:r>
              <a:rPr lang="en-GB" sz="2400" dirty="0" err="1"/>
              <a:t>liepos</a:t>
            </a:r>
            <a:r>
              <a:rPr lang="en-GB" sz="2400" dirty="0"/>
              <a:t> 14 d.)</a:t>
            </a:r>
            <a:endParaRPr sz="2400" dirty="0"/>
          </a:p>
        </p:txBody>
      </p:sp>
      <p:sp>
        <p:nvSpPr>
          <p:cNvPr id="641" name="Google Shape;641;p32"/>
          <p:cNvSpPr txBox="1">
            <a:spLocks noGrp="1"/>
          </p:cNvSpPr>
          <p:nvPr>
            <p:ph type="subTitle" idx="1"/>
          </p:nvPr>
        </p:nvSpPr>
        <p:spPr>
          <a:xfrm>
            <a:off x="1179575" y="3557989"/>
            <a:ext cx="2527500" cy="76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Šis</a:t>
            </a:r>
            <a:r>
              <a:rPr lang="en-GB" dirty="0"/>
              <a:t> </a:t>
            </a:r>
            <a:r>
              <a:rPr lang="en-GB" dirty="0" err="1"/>
              <a:t>įvykis</a:t>
            </a:r>
            <a:r>
              <a:rPr lang="en-GB" dirty="0"/>
              <a:t> </a:t>
            </a:r>
            <a:r>
              <a:rPr lang="en-GB" dirty="0" err="1"/>
              <a:t>simbolizuoja</a:t>
            </a:r>
            <a:r>
              <a:rPr lang="en-GB" dirty="0"/>
              <a:t> </a:t>
            </a:r>
            <a:r>
              <a:rPr lang="en-GB" dirty="0" err="1"/>
              <a:t>revoliucijos</a:t>
            </a:r>
            <a:r>
              <a:rPr lang="en-GB" dirty="0"/>
              <a:t> </a:t>
            </a:r>
            <a:r>
              <a:rPr lang="en-GB" dirty="0" err="1"/>
              <a:t>pradžią</a:t>
            </a:r>
            <a:r>
              <a:rPr lang="en-GB" dirty="0"/>
              <a:t> </a:t>
            </a:r>
            <a:r>
              <a:rPr lang="en-GB" dirty="0" err="1"/>
              <a:t>ir</a:t>
            </a:r>
            <a:r>
              <a:rPr lang="en-GB" dirty="0"/>
              <a:t> </a:t>
            </a:r>
            <a:r>
              <a:rPr lang="en-GB" dirty="0" err="1"/>
              <a:t>liaudies</a:t>
            </a:r>
            <a:r>
              <a:rPr lang="en-GB" dirty="0"/>
              <a:t> </a:t>
            </a:r>
            <a:r>
              <a:rPr lang="en-GB" dirty="0" err="1"/>
              <a:t>kovą</a:t>
            </a:r>
            <a:r>
              <a:rPr lang="en-GB" dirty="0"/>
              <a:t> </a:t>
            </a:r>
            <a:r>
              <a:rPr lang="en-GB" dirty="0" err="1"/>
              <a:t>prieš</a:t>
            </a:r>
            <a:r>
              <a:rPr lang="en-GB" dirty="0"/>
              <a:t> </a:t>
            </a:r>
            <a:r>
              <a:rPr lang="en-GB" dirty="0" err="1"/>
              <a:t>tironiją</a:t>
            </a:r>
            <a:r>
              <a:rPr lang="en-GB" dirty="0"/>
              <a:t>.</a:t>
            </a:r>
            <a:endParaRPr dirty="0"/>
          </a:p>
        </p:txBody>
      </p:sp>
      <p:grpSp>
        <p:nvGrpSpPr>
          <p:cNvPr id="642" name="Google Shape;642;p32"/>
          <p:cNvGrpSpPr/>
          <p:nvPr/>
        </p:nvGrpSpPr>
        <p:grpSpPr>
          <a:xfrm>
            <a:off x="4166727" y="1049515"/>
            <a:ext cx="4255068" cy="3044471"/>
            <a:chOff x="4166639" y="818073"/>
            <a:chExt cx="4904412" cy="3509072"/>
          </a:xfrm>
        </p:grpSpPr>
        <p:sp>
          <p:nvSpPr>
            <p:cNvPr id="643" name="Google Shape;643;p32"/>
            <p:cNvSpPr/>
            <p:nvPr/>
          </p:nvSpPr>
          <p:spPr>
            <a:xfrm rot="5400000">
              <a:off x="4864309" y="120403"/>
              <a:ext cx="3509072" cy="4904412"/>
            </a:xfrm>
            <a:custGeom>
              <a:avLst/>
              <a:gdLst/>
              <a:ahLst/>
              <a:cxnLst/>
              <a:rect l="l" t="t" r="r" b="b"/>
              <a:pathLst>
                <a:path w="166504" h="193487" extrusionOk="0">
                  <a:moveTo>
                    <a:pt x="0" y="1"/>
                  </a:moveTo>
                  <a:lnTo>
                    <a:pt x="0" y="193486"/>
                  </a:lnTo>
                  <a:lnTo>
                    <a:pt x="166504" y="193486"/>
                  </a:lnTo>
                  <a:lnTo>
                    <a:pt x="1665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rot="5400000">
              <a:off x="5000204" y="245323"/>
              <a:ext cx="3237282" cy="4654572"/>
            </a:xfrm>
            <a:custGeom>
              <a:avLst/>
              <a:gdLst/>
              <a:ahLst/>
              <a:cxnLst/>
              <a:rect l="l" t="t" r="r" b="b"/>
              <a:pathLst>
                <a:path w="155676" h="180883" extrusionOk="0">
                  <a:moveTo>
                    <a:pt x="0" y="1"/>
                  </a:moveTo>
                  <a:lnTo>
                    <a:pt x="0" y="180883"/>
                  </a:lnTo>
                  <a:lnTo>
                    <a:pt x="155676" y="180883"/>
                  </a:lnTo>
                  <a:lnTo>
                    <a:pt x="1556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 name="Google Shape;645;p32"/>
            <p:cNvGrpSpPr/>
            <p:nvPr/>
          </p:nvGrpSpPr>
          <p:grpSpPr>
            <a:xfrm>
              <a:off x="4585938" y="1206725"/>
              <a:ext cx="4065814" cy="2731769"/>
              <a:chOff x="4317054" y="963893"/>
              <a:chExt cx="4265884" cy="2866194"/>
            </a:xfrm>
          </p:grpSpPr>
          <p:sp>
            <p:nvSpPr>
              <p:cNvPr id="646" name="Google Shape;646;p32"/>
              <p:cNvSpPr/>
              <p:nvPr/>
            </p:nvSpPr>
            <p:spPr>
              <a:xfrm>
                <a:off x="4451542" y="1142919"/>
                <a:ext cx="3982041" cy="1608163"/>
              </a:xfrm>
              <a:custGeom>
                <a:avLst/>
                <a:gdLst/>
                <a:ahLst/>
                <a:cxnLst/>
                <a:rect l="l" t="t" r="r" b="b"/>
                <a:pathLst>
                  <a:path w="85451" h="34512" extrusionOk="0">
                    <a:moveTo>
                      <a:pt x="1" y="1"/>
                    </a:moveTo>
                    <a:lnTo>
                      <a:pt x="1" y="34512"/>
                    </a:lnTo>
                    <a:lnTo>
                      <a:pt x="85451" y="34512"/>
                    </a:lnTo>
                    <a:lnTo>
                      <a:pt x="85451" y="1"/>
                    </a:lnTo>
                    <a:close/>
                  </a:path>
                </a:pathLst>
              </a:custGeom>
              <a:solidFill>
                <a:srgbClr val="FF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446603" y="1255684"/>
                <a:ext cx="632040" cy="1672420"/>
              </a:xfrm>
              <a:custGeom>
                <a:avLst/>
                <a:gdLst/>
                <a:ahLst/>
                <a:cxnLst/>
                <a:rect l="l" t="t" r="r" b="b"/>
                <a:pathLst>
                  <a:path w="13563" h="35891" extrusionOk="0">
                    <a:moveTo>
                      <a:pt x="0" y="0"/>
                    </a:moveTo>
                    <a:lnTo>
                      <a:pt x="0" y="35891"/>
                    </a:lnTo>
                    <a:lnTo>
                      <a:pt x="13563" y="35891"/>
                    </a:lnTo>
                    <a:lnTo>
                      <a:pt x="13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317054" y="963893"/>
                <a:ext cx="891184" cy="363039"/>
              </a:xfrm>
              <a:custGeom>
                <a:avLst/>
                <a:gdLst/>
                <a:ahLst/>
                <a:cxnLst/>
                <a:rect l="l" t="t" r="r" b="b"/>
                <a:pathLst>
                  <a:path w="19124" h="7791" extrusionOk="0">
                    <a:moveTo>
                      <a:pt x="0" y="7790"/>
                    </a:moveTo>
                    <a:lnTo>
                      <a:pt x="19123" y="7790"/>
                    </a:lnTo>
                    <a:lnTo>
                      <a:pt x="19123" y="3482"/>
                    </a:lnTo>
                    <a:lnTo>
                      <a:pt x="19123" y="3461"/>
                    </a:lnTo>
                    <a:lnTo>
                      <a:pt x="19123" y="1"/>
                    </a:lnTo>
                    <a:lnTo>
                      <a:pt x="16385" y="1"/>
                    </a:lnTo>
                    <a:lnTo>
                      <a:pt x="16385" y="2527"/>
                    </a:lnTo>
                    <a:lnTo>
                      <a:pt x="13647" y="2527"/>
                    </a:lnTo>
                    <a:lnTo>
                      <a:pt x="13647" y="1"/>
                    </a:lnTo>
                    <a:lnTo>
                      <a:pt x="10931" y="1"/>
                    </a:lnTo>
                    <a:lnTo>
                      <a:pt x="10931" y="2527"/>
                    </a:lnTo>
                    <a:lnTo>
                      <a:pt x="8193" y="2527"/>
                    </a:lnTo>
                    <a:lnTo>
                      <a:pt x="8193" y="1"/>
                    </a:lnTo>
                    <a:lnTo>
                      <a:pt x="5455" y="1"/>
                    </a:lnTo>
                    <a:lnTo>
                      <a:pt x="5455" y="2527"/>
                    </a:lnTo>
                    <a:lnTo>
                      <a:pt x="2738" y="2527"/>
                    </a:lnTo>
                    <a:lnTo>
                      <a:pt x="2738" y="1"/>
                    </a:lnTo>
                    <a:lnTo>
                      <a:pt x="0" y="1"/>
                    </a:lnTo>
                    <a:lnTo>
                      <a:pt x="0" y="3482"/>
                    </a:lnTo>
                    <a:lnTo>
                      <a:pt x="0" y="44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317054" y="1149862"/>
                <a:ext cx="891184" cy="78144"/>
              </a:xfrm>
              <a:custGeom>
                <a:avLst/>
                <a:gdLst/>
                <a:ahLst/>
                <a:cxnLst/>
                <a:rect l="l" t="t" r="r" b="b"/>
                <a:pathLst>
                  <a:path w="19124" h="1677" extrusionOk="0">
                    <a:moveTo>
                      <a:pt x="19123" y="1677"/>
                    </a:moveTo>
                    <a:lnTo>
                      <a:pt x="19123" y="0"/>
                    </a:lnTo>
                    <a:lnTo>
                      <a:pt x="0" y="0"/>
                    </a:lnTo>
                    <a:lnTo>
                      <a:pt x="0" y="488"/>
                    </a:lnTo>
                    <a:lnTo>
                      <a:pt x="0" y="167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0144" y="1665134"/>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70144" y="1571147"/>
                <a:ext cx="185003" cy="80147"/>
              </a:xfrm>
              <a:custGeom>
                <a:avLst/>
                <a:gdLst/>
                <a:ahLst/>
                <a:cxnLst/>
                <a:rect l="l" t="t" r="r" b="b"/>
                <a:pathLst>
                  <a:path w="3970" h="1720" extrusionOk="0">
                    <a:moveTo>
                      <a:pt x="0" y="1"/>
                    </a:moveTo>
                    <a:lnTo>
                      <a:pt x="0" y="1720"/>
                    </a:lnTo>
                    <a:lnTo>
                      <a:pt x="3969" y="1720"/>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670144" y="1728413"/>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670144" y="1790713"/>
                <a:ext cx="185003" cy="81172"/>
              </a:xfrm>
              <a:custGeom>
                <a:avLst/>
                <a:gdLst/>
                <a:ahLst/>
                <a:cxnLst/>
                <a:rect l="l" t="t" r="r" b="b"/>
                <a:pathLst>
                  <a:path w="3970" h="1742" extrusionOk="0">
                    <a:moveTo>
                      <a:pt x="0" y="1"/>
                    </a:moveTo>
                    <a:lnTo>
                      <a:pt x="0" y="1741"/>
                    </a:lnTo>
                    <a:lnTo>
                      <a:pt x="3969" y="17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670144" y="2148720"/>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670144" y="2053801"/>
                <a:ext cx="185003" cy="81126"/>
              </a:xfrm>
              <a:custGeom>
                <a:avLst/>
                <a:gdLst/>
                <a:ahLst/>
                <a:cxnLst/>
                <a:rect l="l" t="t" r="r" b="b"/>
                <a:pathLst>
                  <a:path w="3970" h="1741" extrusionOk="0">
                    <a:moveTo>
                      <a:pt x="0" y="0"/>
                    </a:moveTo>
                    <a:lnTo>
                      <a:pt x="0" y="1741"/>
                    </a:lnTo>
                    <a:lnTo>
                      <a:pt x="3969" y="174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670144" y="2211067"/>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670144" y="2274346"/>
                <a:ext cx="185003" cy="80147"/>
              </a:xfrm>
              <a:custGeom>
                <a:avLst/>
                <a:gdLst/>
                <a:ahLst/>
                <a:cxnLst/>
                <a:rect l="l" t="t" r="r" b="b"/>
                <a:pathLst>
                  <a:path w="3970" h="1720" extrusionOk="0">
                    <a:moveTo>
                      <a:pt x="0" y="0"/>
                    </a:moveTo>
                    <a:lnTo>
                      <a:pt x="0" y="1720"/>
                    </a:lnTo>
                    <a:lnTo>
                      <a:pt x="3969" y="1720"/>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571161" y="1255684"/>
                <a:ext cx="632086" cy="1672420"/>
              </a:xfrm>
              <a:custGeom>
                <a:avLst/>
                <a:gdLst/>
                <a:ahLst/>
                <a:cxnLst/>
                <a:rect l="l" t="t" r="r" b="b"/>
                <a:pathLst>
                  <a:path w="13564" h="35891" extrusionOk="0">
                    <a:moveTo>
                      <a:pt x="1" y="0"/>
                    </a:moveTo>
                    <a:lnTo>
                      <a:pt x="1" y="35891"/>
                    </a:lnTo>
                    <a:lnTo>
                      <a:pt x="13563" y="35891"/>
                    </a:lnTo>
                    <a:lnTo>
                      <a:pt x="13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442591" y="963893"/>
                <a:ext cx="890205" cy="363039"/>
              </a:xfrm>
              <a:custGeom>
                <a:avLst/>
                <a:gdLst/>
                <a:ahLst/>
                <a:cxnLst/>
                <a:rect l="l" t="t" r="r" b="b"/>
                <a:pathLst>
                  <a:path w="19103" h="7791" extrusionOk="0">
                    <a:moveTo>
                      <a:pt x="1" y="7790"/>
                    </a:moveTo>
                    <a:lnTo>
                      <a:pt x="19103" y="7790"/>
                    </a:lnTo>
                    <a:lnTo>
                      <a:pt x="19103" y="3482"/>
                    </a:lnTo>
                    <a:lnTo>
                      <a:pt x="19103" y="3461"/>
                    </a:lnTo>
                    <a:lnTo>
                      <a:pt x="19103" y="1"/>
                    </a:lnTo>
                    <a:lnTo>
                      <a:pt x="16365" y="1"/>
                    </a:lnTo>
                    <a:lnTo>
                      <a:pt x="16365" y="2527"/>
                    </a:lnTo>
                    <a:lnTo>
                      <a:pt x="13648" y="2527"/>
                    </a:lnTo>
                    <a:lnTo>
                      <a:pt x="13648" y="1"/>
                    </a:lnTo>
                    <a:lnTo>
                      <a:pt x="10910" y="1"/>
                    </a:lnTo>
                    <a:lnTo>
                      <a:pt x="10910" y="2527"/>
                    </a:lnTo>
                    <a:lnTo>
                      <a:pt x="8172" y="2527"/>
                    </a:lnTo>
                    <a:lnTo>
                      <a:pt x="8172" y="1"/>
                    </a:lnTo>
                    <a:lnTo>
                      <a:pt x="5455" y="1"/>
                    </a:lnTo>
                    <a:lnTo>
                      <a:pt x="5455" y="2527"/>
                    </a:lnTo>
                    <a:lnTo>
                      <a:pt x="2717" y="2527"/>
                    </a:lnTo>
                    <a:lnTo>
                      <a:pt x="2717" y="1"/>
                    </a:lnTo>
                    <a:lnTo>
                      <a:pt x="1" y="1"/>
                    </a:lnTo>
                    <a:lnTo>
                      <a:pt x="1" y="3482"/>
                    </a:lnTo>
                    <a:lnTo>
                      <a:pt x="1" y="44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442591" y="1149862"/>
                <a:ext cx="890205" cy="78144"/>
              </a:xfrm>
              <a:custGeom>
                <a:avLst/>
                <a:gdLst/>
                <a:ahLst/>
                <a:cxnLst/>
                <a:rect l="l" t="t" r="r" b="b"/>
                <a:pathLst>
                  <a:path w="19103" h="1677" extrusionOk="0">
                    <a:moveTo>
                      <a:pt x="19103" y="1677"/>
                    </a:moveTo>
                    <a:lnTo>
                      <a:pt x="19103" y="0"/>
                    </a:lnTo>
                    <a:lnTo>
                      <a:pt x="1" y="0"/>
                    </a:lnTo>
                    <a:lnTo>
                      <a:pt x="1" y="488"/>
                    </a:lnTo>
                    <a:lnTo>
                      <a:pt x="1" y="167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794703" y="1665134"/>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5794703" y="1571147"/>
                <a:ext cx="185003" cy="80147"/>
              </a:xfrm>
              <a:custGeom>
                <a:avLst/>
                <a:gdLst/>
                <a:ahLst/>
                <a:cxnLst/>
                <a:rect l="l" t="t" r="r" b="b"/>
                <a:pathLst>
                  <a:path w="3970" h="1720" extrusionOk="0">
                    <a:moveTo>
                      <a:pt x="0" y="1"/>
                    </a:moveTo>
                    <a:lnTo>
                      <a:pt x="0" y="1720"/>
                    </a:lnTo>
                    <a:lnTo>
                      <a:pt x="3969" y="1720"/>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5794703" y="1728413"/>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5794703" y="1790713"/>
                <a:ext cx="185003" cy="81172"/>
              </a:xfrm>
              <a:custGeom>
                <a:avLst/>
                <a:gdLst/>
                <a:ahLst/>
                <a:cxnLst/>
                <a:rect l="l" t="t" r="r" b="b"/>
                <a:pathLst>
                  <a:path w="3970" h="1742" extrusionOk="0">
                    <a:moveTo>
                      <a:pt x="0" y="1"/>
                    </a:moveTo>
                    <a:lnTo>
                      <a:pt x="0" y="1741"/>
                    </a:lnTo>
                    <a:lnTo>
                      <a:pt x="3969" y="17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5794703" y="2148720"/>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5794703" y="2053801"/>
                <a:ext cx="185003" cy="81126"/>
              </a:xfrm>
              <a:custGeom>
                <a:avLst/>
                <a:gdLst/>
                <a:ahLst/>
                <a:cxnLst/>
                <a:rect l="l" t="t" r="r" b="b"/>
                <a:pathLst>
                  <a:path w="3970" h="1741" extrusionOk="0">
                    <a:moveTo>
                      <a:pt x="0" y="0"/>
                    </a:moveTo>
                    <a:lnTo>
                      <a:pt x="0" y="1741"/>
                    </a:lnTo>
                    <a:lnTo>
                      <a:pt x="3969" y="174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5794703" y="2211067"/>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5794703" y="2274346"/>
                <a:ext cx="185003" cy="80147"/>
              </a:xfrm>
              <a:custGeom>
                <a:avLst/>
                <a:gdLst/>
                <a:ahLst/>
                <a:cxnLst/>
                <a:rect l="l" t="t" r="r" b="b"/>
                <a:pathLst>
                  <a:path w="3970" h="1720" extrusionOk="0">
                    <a:moveTo>
                      <a:pt x="0" y="0"/>
                    </a:moveTo>
                    <a:lnTo>
                      <a:pt x="0" y="1720"/>
                    </a:lnTo>
                    <a:lnTo>
                      <a:pt x="3969" y="1720"/>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6696744" y="1255684"/>
                <a:ext cx="632040" cy="1672420"/>
              </a:xfrm>
              <a:custGeom>
                <a:avLst/>
                <a:gdLst/>
                <a:ahLst/>
                <a:cxnLst/>
                <a:rect l="l" t="t" r="r" b="b"/>
                <a:pathLst>
                  <a:path w="13563" h="35891" extrusionOk="0">
                    <a:moveTo>
                      <a:pt x="0" y="0"/>
                    </a:moveTo>
                    <a:lnTo>
                      <a:pt x="0" y="35891"/>
                    </a:lnTo>
                    <a:lnTo>
                      <a:pt x="13563" y="35891"/>
                    </a:lnTo>
                    <a:lnTo>
                      <a:pt x="13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6567149" y="963893"/>
                <a:ext cx="891231" cy="363039"/>
              </a:xfrm>
              <a:custGeom>
                <a:avLst/>
                <a:gdLst/>
                <a:ahLst/>
                <a:cxnLst/>
                <a:rect l="l" t="t" r="r" b="b"/>
                <a:pathLst>
                  <a:path w="19125" h="7791" extrusionOk="0">
                    <a:moveTo>
                      <a:pt x="1" y="7790"/>
                    </a:moveTo>
                    <a:lnTo>
                      <a:pt x="19124" y="7790"/>
                    </a:lnTo>
                    <a:lnTo>
                      <a:pt x="19124" y="3482"/>
                    </a:lnTo>
                    <a:lnTo>
                      <a:pt x="19124" y="3461"/>
                    </a:lnTo>
                    <a:lnTo>
                      <a:pt x="19124" y="1"/>
                    </a:lnTo>
                    <a:lnTo>
                      <a:pt x="16386" y="1"/>
                    </a:lnTo>
                    <a:lnTo>
                      <a:pt x="16386" y="2527"/>
                    </a:lnTo>
                    <a:lnTo>
                      <a:pt x="13648" y="2527"/>
                    </a:lnTo>
                    <a:lnTo>
                      <a:pt x="13648" y="1"/>
                    </a:lnTo>
                    <a:lnTo>
                      <a:pt x="10931" y="1"/>
                    </a:lnTo>
                    <a:lnTo>
                      <a:pt x="10931" y="2527"/>
                    </a:lnTo>
                    <a:lnTo>
                      <a:pt x="8193" y="2527"/>
                    </a:lnTo>
                    <a:lnTo>
                      <a:pt x="8193" y="1"/>
                    </a:lnTo>
                    <a:lnTo>
                      <a:pt x="5456" y="1"/>
                    </a:lnTo>
                    <a:lnTo>
                      <a:pt x="5456" y="2527"/>
                    </a:lnTo>
                    <a:lnTo>
                      <a:pt x="2739" y="2527"/>
                    </a:lnTo>
                    <a:lnTo>
                      <a:pt x="2739" y="1"/>
                    </a:lnTo>
                    <a:lnTo>
                      <a:pt x="1" y="1"/>
                    </a:lnTo>
                    <a:lnTo>
                      <a:pt x="1" y="3482"/>
                    </a:lnTo>
                    <a:lnTo>
                      <a:pt x="1" y="44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6567149" y="1149862"/>
                <a:ext cx="891231" cy="78144"/>
              </a:xfrm>
              <a:custGeom>
                <a:avLst/>
                <a:gdLst/>
                <a:ahLst/>
                <a:cxnLst/>
                <a:rect l="l" t="t" r="r" b="b"/>
                <a:pathLst>
                  <a:path w="19125" h="1677" extrusionOk="0">
                    <a:moveTo>
                      <a:pt x="19124" y="1677"/>
                    </a:moveTo>
                    <a:lnTo>
                      <a:pt x="19124" y="0"/>
                    </a:lnTo>
                    <a:lnTo>
                      <a:pt x="1" y="0"/>
                    </a:lnTo>
                    <a:lnTo>
                      <a:pt x="1" y="488"/>
                    </a:lnTo>
                    <a:lnTo>
                      <a:pt x="1" y="167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6920239" y="1665134"/>
                <a:ext cx="185003" cy="49486"/>
              </a:xfrm>
              <a:custGeom>
                <a:avLst/>
                <a:gdLst/>
                <a:ahLst/>
                <a:cxnLst/>
                <a:rect l="l" t="t" r="r" b="b"/>
                <a:pathLst>
                  <a:path w="3970" h="1062" extrusionOk="0">
                    <a:moveTo>
                      <a:pt x="1" y="0"/>
                    </a:moveTo>
                    <a:lnTo>
                      <a:pt x="1" y="1061"/>
                    </a:lnTo>
                    <a:lnTo>
                      <a:pt x="3970" y="1061"/>
                    </a:lnTo>
                    <a:lnTo>
                      <a:pt x="3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6920239" y="1571147"/>
                <a:ext cx="185003" cy="80147"/>
              </a:xfrm>
              <a:custGeom>
                <a:avLst/>
                <a:gdLst/>
                <a:ahLst/>
                <a:cxnLst/>
                <a:rect l="l" t="t" r="r" b="b"/>
                <a:pathLst>
                  <a:path w="3970" h="1720" extrusionOk="0">
                    <a:moveTo>
                      <a:pt x="1" y="1"/>
                    </a:moveTo>
                    <a:lnTo>
                      <a:pt x="1" y="1720"/>
                    </a:lnTo>
                    <a:lnTo>
                      <a:pt x="3970" y="1720"/>
                    </a:lnTo>
                    <a:lnTo>
                      <a:pt x="3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6920239" y="1728413"/>
                <a:ext cx="185003" cy="48508"/>
              </a:xfrm>
              <a:custGeom>
                <a:avLst/>
                <a:gdLst/>
                <a:ahLst/>
                <a:cxnLst/>
                <a:rect l="l" t="t" r="r" b="b"/>
                <a:pathLst>
                  <a:path w="3970" h="1041" extrusionOk="0">
                    <a:moveTo>
                      <a:pt x="1" y="1"/>
                    </a:moveTo>
                    <a:lnTo>
                      <a:pt x="1" y="1041"/>
                    </a:lnTo>
                    <a:lnTo>
                      <a:pt x="3970" y="1041"/>
                    </a:lnTo>
                    <a:lnTo>
                      <a:pt x="3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6920239" y="1790713"/>
                <a:ext cx="185003" cy="81172"/>
              </a:xfrm>
              <a:custGeom>
                <a:avLst/>
                <a:gdLst/>
                <a:ahLst/>
                <a:cxnLst/>
                <a:rect l="l" t="t" r="r" b="b"/>
                <a:pathLst>
                  <a:path w="3970" h="1742" extrusionOk="0">
                    <a:moveTo>
                      <a:pt x="1" y="1"/>
                    </a:moveTo>
                    <a:lnTo>
                      <a:pt x="1" y="1741"/>
                    </a:lnTo>
                    <a:lnTo>
                      <a:pt x="3970" y="1741"/>
                    </a:lnTo>
                    <a:lnTo>
                      <a:pt x="3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6920239" y="2148720"/>
                <a:ext cx="185003" cy="48508"/>
              </a:xfrm>
              <a:custGeom>
                <a:avLst/>
                <a:gdLst/>
                <a:ahLst/>
                <a:cxnLst/>
                <a:rect l="l" t="t" r="r" b="b"/>
                <a:pathLst>
                  <a:path w="3970" h="1041" extrusionOk="0">
                    <a:moveTo>
                      <a:pt x="1" y="1"/>
                    </a:moveTo>
                    <a:lnTo>
                      <a:pt x="1" y="1041"/>
                    </a:lnTo>
                    <a:lnTo>
                      <a:pt x="3970" y="1041"/>
                    </a:lnTo>
                    <a:lnTo>
                      <a:pt x="3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6920239" y="2053801"/>
                <a:ext cx="185003" cy="81126"/>
              </a:xfrm>
              <a:custGeom>
                <a:avLst/>
                <a:gdLst/>
                <a:ahLst/>
                <a:cxnLst/>
                <a:rect l="l" t="t" r="r" b="b"/>
                <a:pathLst>
                  <a:path w="3970" h="1741" extrusionOk="0">
                    <a:moveTo>
                      <a:pt x="1" y="0"/>
                    </a:moveTo>
                    <a:lnTo>
                      <a:pt x="1" y="1741"/>
                    </a:lnTo>
                    <a:lnTo>
                      <a:pt x="3970" y="1741"/>
                    </a:lnTo>
                    <a:lnTo>
                      <a:pt x="3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6920239" y="2211067"/>
                <a:ext cx="185003" cy="49486"/>
              </a:xfrm>
              <a:custGeom>
                <a:avLst/>
                <a:gdLst/>
                <a:ahLst/>
                <a:cxnLst/>
                <a:rect l="l" t="t" r="r" b="b"/>
                <a:pathLst>
                  <a:path w="3970" h="1062" extrusionOk="0">
                    <a:moveTo>
                      <a:pt x="1" y="0"/>
                    </a:moveTo>
                    <a:lnTo>
                      <a:pt x="1" y="1061"/>
                    </a:lnTo>
                    <a:lnTo>
                      <a:pt x="3970" y="1061"/>
                    </a:lnTo>
                    <a:lnTo>
                      <a:pt x="3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6920239" y="2274346"/>
                <a:ext cx="185003" cy="80147"/>
              </a:xfrm>
              <a:custGeom>
                <a:avLst/>
                <a:gdLst/>
                <a:ahLst/>
                <a:cxnLst/>
                <a:rect l="l" t="t" r="r" b="b"/>
                <a:pathLst>
                  <a:path w="3970" h="1720" extrusionOk="0">
                    <a:moveTo>
                      <a:pt x="1" y="0"/>
                    </a:moveTo>
                    <a:lnTo>
                      <a:pt x="1" y="1720"/>
                    </a:lnTo>
                    <a:lnTo>
                      <a:pt x="3970" y="1720"/>
                    </a:lnTo>
                    <a:lnTo>
                      <a:pt x="3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7821303" y="1255684"/>
                <a:ext cx="632086" cy="1672420"/>
              </a:xfrm>
              <a:custGeom>
                <a:avLst/>
                <a:gdLst/>
                <a:ahLst/>
                <a:cxnLst/>
                <a:rect l="l" t="t" r="r" b="b"/>
                <a:pathLst>
                  <a:path w="13564" h="35891" extrusionOk="0">
                    <a:moveTo>
                      <a:pt x="1" y="0"/>
                    </a:moveTo>
                    <a:lnTo>
                      <a:pt x="1" y="35891"/>
                    </a:lnTo>
                    <a:lnTo>
                      <a:pt x="13563" y="35891"/>
                    </a:lnTo>
                    <a:lnTo>
                      <a:pt x="13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7692732" y="963893"/>
                <a:ext cx="890205" cy="363039"/>
              </a:xfrm>
              <a:custGeom>
                <a:avLst/>
                <a:gdLst/>
                <a:ahLst/>
                <a:cxnLst/>
                <a:rect l="l" t="t" r="r" b="b"/>
                <a:pathLst>
                  <a:path w="19103" h="7791" extrusionOk="0">
                    <a:moveTo>
                      <a:pt x="0" y="7790"/>
                    </a:moveTo>
                    <a:lnTo>
                      <a:pt x="19102" y="7790"/>
                    </a:lnTo>
                    <a:lnTo>
                      <a:pt x="19102" y="3482"/>
                    </a:lnTo>
                    <a:lnTo>
                      <a:pt x="19102" y="3461"/>
                    </a:lnTo>
                    <a:lnTo>
                      <a:pt x="19102" y="1"/>
                    </a:lnTo>
                    <a:lnTo>
                      <a:pt x="16364" y="1"/>
                    </a:lnTo>
                    <a:lnTo>
                      <a:pt x="16364" y="2527"/>
                    </a:lnTo>
                    <a:lnTo>
                      <a:pt x="13648" y="2527"/>
                    </a:lnTo>
                    <a:lnTo>
                      <a:pt x="13648" y="1"/>
                    </a:lnTo>
                    <a:lnTo>
                      <a:pt x="10910" y="1"/>
                    </a:lnTo>
                    <a:lnTo>
                      <a:pt x="10910" y="2527"/>
                    </a:lnTo>
                    <a:lnTo>
                      <a:pt x="8172" y="2527"/>
                    </a:lnTo>
                    <a:lnTo>
                      <a:pt x="8172" y="1"/>
                    </a:lnTo>
                    <a:lnTo>
                      <a:pt x="5455" y="1"/>
                    </a:lnTo>
                    <a:lnTo>
                      <a:pt x="5455" y="2527"/>
                    </a:lnTo>
                    <a:lnTo>
                      <a:pt x="2717" y="2527"/>
                    </a:lnTo>
                    <a:lnTo>
                      <a:pt x="2717" y="1"/>
                    </a:lnTo>
                    <a:lnTo>
                      <a:pt x="0" y="1"/>
                    </a:lnTo>
                    <a:lnTo>
                      <a:pt x="0" y="3482"/>
                    </a:lnTo>
                    <a:lnTo>
                      <a:pt x="0" y="44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7692732" y="1149862"/>
                <a:ext cx="890205" cy="78144"/>
              </a:xfrm>
              <a:custGeom>
                <a:avLst/>
                <a:gdLst/>
                <a:ahLst/>
                <a:cxnLst/>
                <a:rect l="l" t="t" r="r" b="b"/>
                <a:pathLst>
                  <a:path w="19103" h="1677" extrusionOk="0">
                    <a:moveTo>
                      <a:pt x="19102" y="1677"/>
                    </a:moveTo>
                    <a:lnTo>
                      <a:pt x="19102" y="0"/>
                    </a:lnTo>
                    <a:lnTo>
                      <a:pt x="0" y="0"/>
                    </a:lnTo>
                    <a:lnTo>
                      <a:pt x="0" y="488"/>
                    </a:lnTo>
                    <a:lnTo>
                      <a:pt x="0" y="167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8044844" y="1665134"/>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8044844" y="1571147"/>
                <a:ext cx="185003" cy="80147"/>
              </a:xfrm>
              <a:custGeom>
                <a:avLst/>
                <a:gdLst/>
                <a:ahLst/>
                <a:cxnLst/>
                <a:rect l="l" t="t" r="r" b="b"/>
                <a:pathLst>
                  <a:path w="3970" h="1720" extrusionOk="0">
                    <a:moveTo>
                      <a:pt x="0" y="1"/>
                    </a:moveTo>
                    <a:lnTo>
                      <a:pt x="0" y="1720"/>
                    </a:lnTo>
                    <a:lnTo>
                      <a:pt x="3969" y="1720"/>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8044844" y="1728413"/>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8044844" y="1790713"/>
                <a:ext cx="185003" cy="81172"/>
              </a:xfrm>
              <a:custGeom>
                <a:avLst/>
                <a:gdLst/>
                <a:ahLst/>
                <a:cxnLst/>
                <a:rect l="l" t="t" r="r" b="b"/>
                <a:pathLst>
                  <a:path w="3970" h="1742" extrusionOk="0">
                    <a:moveTo>
                      <a:pt x="0" y="1"/>
                    </a:moveTo>
                    <a:lnTo>
                      <a:pt x="0" y="1741"/>
                    </a:lnTo>
                    <a:lnTo>
                      <a:pt x="3969" y="17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8044844" y="2148720"/>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8044844" y="2053801"/>
                <a:ext cx="185003" cy="81126"/>
              </a:xfrm>
              <a:custGeom>
                <a:avLst/>
                <a:gdLst/>
                <a:ahLst/>
                <a:cxnLst/>
                <a:rect l="l" t="t" r="r" b="b"/>
                <a:pathLst>
                  <a:path w="3970" h="1741" extrusionOk="0">
                    <a:moveTo>
                      <a:pt x="0" y="0"/>
                    </a:moveTo>
                    <a:lnTo>
                      <a:pt x="0" y="1741"/>
                    </a:lnTo>
                    <a:lnTo>
                      <a:pt x="3969" y="174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8044844" y="2211067"/>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8044844" y="2274346"/>
                <a:ext cx="185003" cy="80147"/>
              </a:xfrm>
              <a:custGeom>
                <a:avLst/>
                <a:gdLst/>
                <a:ahLst/>
                <a:cxnLst/>
                <a:rect l="l" t="t" r="r" b="b"/>
                <a:pathLst>
                  <a:path w="3970" h="1720" extrusionOk="0">
                    <a:moveTo>
                      <a:pt x="0" y="0"/>
                    </a:moveTo>
                    <a:lnTo>
                      <a:pt x="0" y="1720"/>
                    </a:lnTo>
                    <a:lnTo>
                      <a:pt x="3969" y="1720"/>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4317054" y="2555234"/>
                <a:ext cx="4265884" cy="1274853"/>
              </a:xfrm>
              <a:custGeom>
                <a:avLst/>
                <a:gdLst/>
                <a:ahLst/>
                <a:cxnLst/>
                <a:rect l="l" t="t" r="r" b="b"/>
                <a:pathLst>
                  <a:path w="91542" h="27359" extrusionOk="0">
                    <a:moveTo>
                      <a:pt x="0" y="27359"/>
                    </a:moveTo>
                    <a:lnTo>
                      <a:pt x="91541" y="27359"/>
                    </a:lnTo>
                    <a:lnTo>
                      <a:pt x="91541" y="3184"/>
                    </a:lnTo>
                    <a:lnTo>
                      <a:pt x="91541" y="3184"/>
                    </a:lnTo>
                    <a:lnTo>
                      <a:pt x="91541" y="722"/>
                    </a:lnTo>
                    <a:cubicBezTo>
                      <a:pt x="91541" y="319"/>
                      <a:pt x="91223" y="0"/>
                      <a:pt x="90820" y="0"/>
                    </a:cubicBezTo>
                    <a:lnTo>
                      <a:pt x="88846" y="0"/>
                    </a:lnTo>
                    <a:cubicBezTo>
                      <a:pt x="88464" y="0"/>
                      <a:pt x="88146" y="319"/>
                      <a:pt x="88146" y="722"/>
                    </a:cubicBezTo>
                    <a:lnTo>
                      <a:pt x="88146" y="3184"/>
                    </a:lnTo>
                    <a:lnTo>
                      <a:pt x="84771" y="3184"/>
                    </a:lnTo>
                    <a:lnTo>
                      <a:pt x="84771" y="722"/>
                    </a:lnTo>
                    <a:cubicBezTo>
                      <a:pt x="84771" y="319"/>
                      <a:pt x="84452" y="0"/>
                      <a:pt x="84049" y="0"/>
                    </a:cubicBezTo>
                    <a:lnTo>
                      <a:pt x="82075" y="0"/>
                    </a:lnTo>
                    <a:cubicBezTo>
                      <a:pt x="81693" y="0"/>
                      <a:pt x="81375" y="319"/>
                      <a:pt x="81375" y="722"/>
                    </a:cubicBezTo>
                    <a:lnTo>
                      <a:pt x="81375" y="3184"/>
                    </a:lnTo>
                    <a:lnTo>
                      <a:pt x="77979" y="3184"/>
                    </a:lnTo>
                    <a:lnTo>
                      <a:pt x="77979" y="722"/>
                    </a:lnTo>
                    <a:cubicBezTo>
                      <a:pt x="77979" y="319"/>
                      <a:pt x="77661" y="0"/>
                      <a:pt x="77279" y="0"/>
                    </a:cubicBezTo>
                    <a:lnTo>
                      <a:pt x="75305" y="0"/>
                    </a:lnTo>
                    <a:cubicBezTo>
                      <a:pt x="74901" y="0"/>
                      <a:pt x="74583" y="319"/>
                      <a:pt x="74583" y="722"/>
                    </a:cubicBezTo>
                    <a:lnTo>
                      <a:pt x="74583" y="3184"/>
                    </a:lnTo>
                    <a:lnTo>
                      <a:pt x="71208" y="3184"/>
                    </a:lnTo>
                    <a:lnTo>
                      <a:pt x="71208" y="722"/>
                    </a:lnTo>
                    <a:cubicBezTo>
                      <a:pt x="71208" y="319"/>
                      <a:pt x="70890" y="0"/>
                      <a:pt x="70487" y="0"/>
                    </a:cubicBezTo>
                    <a:lnTo>
                      <a:pt x="68513" y="0"/>
                    </a:lnTo>
                    <a:cubicBezTo>
                      <a:pt x="68131" y="0"/>
                      <a:pt x="67812" y="319"/>
                      <a:pt x="67812" y="722"/>
                    </a:cubicBezTo>
                    <a:lnTo>
                      <a:pt x="67812" y="3184"/>
                    </a:lnTo>
                    <a:lnTo>
                      <a:pt x="23729" y="3184"/>
                    </a:lnTo>
                    <a:lnTo>
                      <a:pt x="23729" y="722"/>
                    </a:lnTo>
                    <a:cubicBezTo>
                      <a:pt x="23729" y="319"/>
                      <a:pt x="23411" y="0"/>
                      <a:pt x="23029" y="0"/>
                    </a:cubicBezTo>
                    <a:lnTo>
                      <a:pt x="21055" y="0"/>
                    </a:lnTo>
                    <a:cubicBezTo>
                      <a:pt x="20651" y="0"/>
                      <a:pt x="20333" y="319"/>
                      <a:pt x="20333" y="722"/>
                    </a:cubicBezTo>
                    <a:lnTo>
                      <a:pt x="20333" y="3184"/>
                    </a:lnTo>
                    <a:lnTo>
                      <a:pt x="16958" y="3184"/>
                    </a:lnTo>
                    <a:lnTo>
                      <a:pt x="16958" y="722"/>
                    </a:lnTo>
                    <a:cubicBezTo>
                      <a:pt x="16958" y="319"/>
                      <a:pt x="16640" y="0"/>
                      <a:pt x="16237" y="0"/>
                    </a:cubicBezTo>
                    <a:lnTo>
                      <a:pt x="14263" y="0"/>
                    </a:lnTo>
                    <a:cubicBezTo>
                      <a:pt x="13881" y="0"/>
                      <a:pt x="13562" y="319"/>
                      <a:pt x="13562" y="722"/>
                    </a:cubicBezTo>
                    <a:lnTo>
                      <a:pt x="13562" y="3184"/>
                    </a:lnTo>
                    <a:lnTo>
                      <a:pt x="10167" y="3184"/>
                    </a:lnTo>
                    <a:lnTo>
                      <a:pt x="10167" y="722"/>
                    </a:lnTo>
                    <a:cubicBezTo>
                      <a:pt x="10167" y="319"/>
                      <a:pt x="9848" y="0"/>
                      <a:pt x="9466" y="0"/>
                    </a:cubicBezTo>
                    <a:lnTo>
                      <a:pt x="7492" y="0"/>
                    </a:lnTo>
                    <a:cubicBezTo>
                      <a:pt x="7089" y="0"/>
                      <a:pt x="6771" y="319"/>
                      <a:pt x="6792" y="722"/>
                    </a:cubicBezTo>
                    <a:lnTo>
                      <a:pt x="6792" y="3184"/>
                    </a:lnTo>
                    <a:lnTo>
                      <a:pt x="3396" y="3184"/>
                    </a:lnTo>
                    <a:lnTo>
                      <a:pt x="3396" y="722"/>
                    </a:lnTo>
                    <a:cubicBezTo>
                      <a:pt x="3396" y="319"/>
                      <a:pt x="3078" y="0"/>
                      <a:pt x="2674" y="0"/>
                    </a:cubicBezTo>
                    <a:lnTo>
                      <a:pt x="700" y="0"/>
                    </a:lnTo>
                    <a:cubicBezTo>
                      <a:pt x="318" y="0"/>
                      <a:pt x="0" y="319"/>
                      <a:pt x="0" y="7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4317054" y="2555234"/>
                <a:ext cx="4265884" cy="313553"/>
              </a:xfrm>
              <a:custGeom>
                <a:avLst/>
                <a:gdLst/>
                <a:ahLst/>
                <a:cxnLst/>
                <a:rect l="l" t="t" r="r" b="b"/>
                <a:pathLst>
                  <a:path w="91542" h="6729" extrusionOk="0">
                    <a:moveTo>
                      <a:pt x="91541" y="6728"/>
                    </a:moveTo>
                    <a:lnTo>
                      <a:pt x="91541" y="3141"/>
                    </a:lnTo>
                    <a:lnTo>
                      <a:pt x="91541" y="3141"/>
                    </a:lnTo>
                    <a:lnTo>
                      <a:pt x="91541" y="0"/>
                    </a:lnTo>
                    <a:lnTo>
                      <a:pt x="88146" y="0"/>
                    </a:lnTo>
                    <a:lnTo>
                      <a:pt x="88146" y="3141"/>
                    </a:lnTo>
                    <a:lnTo>
                      <a:pt x="84771" y="3141"/>
                    </a:lnTo>
                    <a:lnTo>
                      <a:pt x="84771" y="0"/>
                    </a:lnTo>
                    <a:lnTo>
                      <a:pt x="81375" y="0"/>
                    </a:lnTo>
                    <a:lnTo>
                      <a:pt x="81375" y="3141"/>
                    </a:lnTo>
                    <a:lnTo>
                      <a:pt x="77979" y="3141"/>
                    </a:lnTo>
                    <a:lnTo>
                      <a:pt x="77979" y="0"/>
                    </a:lnTo>
                    <a:lnTo>
                      <a:pt x="74583" y="0"/>
                    </a:lnTo>
                    <a:lnTo>
                      <a:pt x="74583" y="3141"/>
                    </a:lnTo>
                    <a:lnTo>
                      <a:pt x="71208" y="3141"/>
                    </a:lnTo>
                    <a:lnTo>
                      <a:pt x="71208" y="0"/>
                    </a:lnTo>
                    <a:lnTo>
                      <a:pt x="67812" y="0"/>
                    </a:lnTo>
                    <a:lnTo>
                      <a:pt x="67812" y="3141"/>
                    </a:lnTo>
                    <a:lnTo>
                      <a:pt x="23729" y="3141"/>
                    </a:lnTo>
                    <a:lnTo>
                      <a:pt x="23729" y="0"/>
                    </a:lnTo>
                    <a:lnTo>
                      <a:pt x="20354" y="0"/>
                    </a:lnTo>
                    <a:lnTo>
                      <a:pt x="20354" y="3141"/>
                    </a:lnTo>
                    <a:lnTo>
                      <a:pt x="16958" y="3141"/>
                    </a:lnTo>
                    <a:lnTo>
                      <a:pt x="16958" y="0"/>
                    </a:lnTo>
                    <a:lnTo>
                      <a:pt x="13562" y="0"/>
                    </a:lnTo>
                    <a:lnTo>
                      <a:pt x="13562" y="3141"/>
                    </a:lnTo>
                    <a:lnTo>
                      <a:pt x="10167" y="3141"/>
                    </a:lnTo>
                    <a:lnTo>
                      <a:pt x="10167" y="0"/>
                    </a:lnTo>
                    <a:lnTo>
                      <a:pt x="6792" y="0"/>
                    </a:lnTo>
                    <a:lnTo>
                      <a:pt x="6792" y="3141"/>
                    </a:lnTo>
                    <a:lnTo>
                      <a:pt x="3396" y="3141"/>
                    </a:lnTo>
                    <a:lnTo>
                      <a:pt x="3396" y="0"/>
                    </a:lnTo>
                    <a:lnTo>
                      <a:pt x="0" y="0"/>
                    </a:lnTo>
                    <a:lnTo>
                      <a:pt x="0" y="3141"/>
                    </a:lnTo>
                    <a:lnTo>
                      <a:pt x="0" y="5582"/>
                    </a:lnTo>
                    <a:lnTo>
                      <a:pt x="0" y="67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4317054" y="2857836"/>
                <a:ext cx="4265884" cy="70269"/>
              </a:xfrm>
              <a:custGeom>
                <a:avLst/>
                <a:gdLst/>
                <a:ahLst/>
                <a:cxnLst/>
                <a:rect l="l" t="t" r="r" b="b"/>
                <a:pathLst>
                  <a:path w="91542" h="1508" extrusionOk="0">
                    <a:moveTo>
                      <a:pt x="0" y="1"/>
                    </a:moveTo>
                    <a:lnTo>
                      <a:pt x="0" y="1508"/>
                    </a:lnTo>
                    <a:lnTo>
                      <a:pt x="91541" y="1508"/>
                    </a:lnTo>
                    <a:lnTo>
                      <a:pt x="91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5547441" y="2277328"/>
                <a:ext cx="1805109" cy="1552758"/>
              </a:xfrm>
              <a:custGeom>
                <a:avLst/>
                <a:gdLst/>
                <a:ahLst/>
                <a:cxnLst/>
                <a:rect l="l" t="t" r="r" b="b"/>
                <a:pathLst>
                  <a:path w="38736" h="33323" extrusionOk="0">
                    <a:moveTo>
                      <a:pt x="35212" y="0"/>
                    </a:moveTo>
                    <a:lnTo>
                      <a:pt x="35212" y="3226"/>
                    </a:lnTo>
                    <a:lnTo>
                      <a:pt x="31689" y="3226"/>
                    </a:lnTo>
                    <a:lnTo>
                      <a:pt x="31689" y="0"/>
                    </a:lnTo>
                    <a:lnTo>
                      <a:pt x="28165" y="0"/>
                    </a:lnTo>
                    <a:lnTo>
                      <a:pt x="28165" y="3226"/>
                    </a:lnTo>
                    <a:lnTo>
                      <a:pt x="24642" y="3226"/>
                    </a:lnTo>
                    <a:lnTo>
                      <a:pt x="24642" y="0"/>
                    </a:lnTo>
                    <a:lnTo>
                      <a:pt x="21140" y="0"/>
                    </a:lnTo>
                    <a:lnTo>
                      <a:pt x="21140" y="3226"/>
                    </a:lnTo>
                    <a:lnTo>
                      <a:pt x="17617" y="3226"/>
                    </a:lnTo>
                    <a:lnTo>
                      <a:pt x="17617" y="0"/>
                    </a:lnTo>
                    <a:lnTo>
                      <a:pt x="14093" y="0"/>
                    </a:lnTo>
                    <a:lnTo>
                      <a:pt x="14093" y="3226"/>
                    </a:lnTo>
                    <a:lnTo>
                      <a:pt x="10570" y="3226"/>
                    </a:lnTo>
                    <a:lnTo>
                      <a:pt x="10570" y="0"/>
                    </a:lnTo>
                    <a:lnTo>
                      <a:pt x="7047" y="0"/>
                    </a:lnTo>
                    <a:lnTo>
                      <a:pt x="7047" y="3226"/>
                    </a:lnTo>
                    <a:lnTo>
                      <a:pt x="3524" y="3226"/>
                    </a:lnTo>
                    <a:lnTo>
                      <a:pt x="3524" y="0"/>
                    </a:lnTo>
                    <a:lnTo>
                      <a:pt x="0" y="0"/>
                    </a:lnTo>
                    <a:lnTo>
                      <a:pt x="0" y="3226"/>
                    </a:lnTo>
                    <a:lnTo>
                      <a:pt x="0" y="5667"/>
                    </a:lnTo>
                    <a:lnTo>
                      <a:pt x="0" y="33323"/>
                    </a:lnTo>
                    <a:lnTo>
                      <a:pt x="38735" y="33323"/>
                    </a:lnTo>
                    <a:lnTo>
                      <a:pt x="38735" y="3226"/>
                    </a:lnTo>
                    <a:lnTo>
                      <a:pt x="38735" y="0"/>
                    </a:lnTo>
                    <a:close/>
                  </a:path>
                </a:pathLst>
              </a:custGeom>
              <a:solidFill>
                <a:srgbClr val="FFB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5547441" y="2593769"/>
                <a:ext cx="1805109" cy="70269"/>
              </a:xfrm>
              <a:custGeom>
                <a:avLst/>
                <a:gdLst/>
                <a:ahLst/>
                <a:cxnLst/>
                <a:rect l="l" t="t" r="r" b="b"/>
                <a:pathLst>
                  <a:path w="38736" h="1508" extrusionOk="0">
                    <a:moveTo>
                      <a:pt x="0" y="1"/>
                    </a:moveTo>
                    <a:lnTo>
                      <a:pt x="0" y="1508"/>
                    </a:lnTo>
                    <a:lnTo>
                      <a:pt x="38735" y="1508"/>
                    </a:lnTo>
                    <a:lnTo>
                      <a:pt x="38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7046852" y="2855879"/>
                <a:ext cx="102940" cy="137508"/>
              </a:xfrm>
              <a:custGeom>
                <a:avLst/>
                <a:gdLst/>
                <a:ahLst/>
                <a:cxnLst/>
                <a:rect l="l" t="t" r="r" b="b"/>
                <a:pathLst>
                  <a:path w="2209" h="2951" extrusionOk="0">
                    <a:moveTo>
                      <a:pt x="1" y="0"/>
                    </a:moveTo>
                    <a:lnTo>
                      <a:pt x="1" y="2951"/>
                    </a:lnTo>
                    <a:lnTo>
                      <a:pt x="2208" y="2951"/>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5750199" y="2855879"/>
                <a:ext cx="102893" cy="137508"/>
              </a:xfrm>
              <a:custGeom>
                <a:avLst/>
                <a:gdLst/>
                <a:ahLst/>
                <a:cxnLst/>
                <a:rect l="l" t="t" r="r" b="b"/>
                <a:pathLst>
                  <a:path w="2208" h="2951" extrusionOk="0">
                    <a:moveTo>
                      <a:pt x="0" y="0"/>
                    </a:moveTo>
                    <a:lnTo>
                      <a:pt x="0" y="2951"/>
                    </a:lnTo>
                    <a:lnTo>
                      <a:pt x="2208" y="2951"/>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4560354" y="3053684"/>
                <a:ext cx="102893" cy="138487"/>
              </a:xfrm>
              <a:custGeom>
                <a:avLst/>
                <a:gdLst/>
                <a:ahLst/>
                <a:cxnLst/>
                <a:rect l="l" t="t" r="r" b="b"/>
                <a:pathLst>
                  <a:path w="2208" h="2972" extrusionOk="0">
                    <a:moveTo>
                      <a:pt x="0" y="0"/>
                    </a:moveTo>
                    <a:lnTo>
                      <a:pt x="0" y="2972"/>
                    </a:lnTo>
                    <a:lnTo>
                      <a:pt x="2208" y="2972"/>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4894665" y="3053684"/>
                <a:ext cx="102893" cy="138487"/>
              </a:xfrm>
              <a:custGeom>
                <a:avLst/>
                <a:gdLst/>
                <a:ahLst/>
                <a:cxnLst/>
                <a:rect l="l" t="t" r="r" b="b"/>
                <a:pathLst>
                  <a:path w="2208" h="2972" extrusionOk="0">
                    <a:moveTo>
                      <a:pt x="0" y="0"/>
                    </a:moveTo>
                    <a:lnTo>
                      <a:pt x="0" y="2972"/>
                    </a:lnTo>
                    <a:lnTo>
                      <a:pt x="2207" y="2972"/>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5229954" y="3053684"/>
                <a:ext cx="102893" cy="138487"/>
              </a:xfrm>
              <a:custGeom>
                <a:avLst/>
                <a:gdLst/>
                <a:ahLst/>
                <a:cxnLst/>
                <a:rect l="l" t="t" r="r" b="b"/>
                <a:pathLst>
                  <a:path w="2208" h="2972" extrusionOk="0">
                    <a:moveTo>
                      <a:pt x="0" y="0"/>
                    </a:moveTo>
                    <a:lnTo>
                      <a:pt x="0" y="2972"/>
                    </a:lnTo>
                    <a:lnTo>
                      <a:pt x="2208" y="2972"/>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8253520" y="3053684"/>
                <a:ext cx="102940" cy="138487"/>
              </a:xfrm>
              <a:custGeom>
                <a:avLst/>
                <a:gdLst/>
                <a:ahLst/>
                <a:cxnLst/>
                <a:rect l="l" t="t" r="r" b="b"/>
                <a:pathLst>
                  <a:path w="2209" h="2972" extrusionOk="0">
                    <a:moveTo>
                      <a:pt x="1" y="0"/>
                    </a:moveTo>
                    <a:lnTo>
                      <a:pt x="1" y="2972"/>
                    </a:lnTo>
                    <a:lnTo>
                      <a:pt x="2208" y="2972"/>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7918231" y="3054662"/>
                <a:ext cx="102893" cy="137508"/>
              </a:xfrm>
              <a:custGeom>
                <a:avLst/>
                <a:gdLst/>
                <a:ahLst/>
                <a:cxnLst/>
                <a:rect l="l" t="t" r="r" b="b"/>
                <a:pathLst>
                  <a:path w="2208" h="2951" extrusionOk="0">
                    <a:moveTo>
                      <a:pt x="2208" y="1"/>
                    </a:moveTo>
                    <a:lnTo>
                      <a:pt x="1" y="1"/>
                    </a:lnTo>
                    <a:lnTo>
                      <a:pt x="1" y="1"/>
                    </a:lnTo>
                    <a:lnTo>
                      <a:pt x="1" y="2951"/>
                    </a:lnTo>
                    <a:lnTo>
                      <a:pt x="2208" y="295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7582942" y="3053684"/>
                <a:ext cx="102893" cy="138487"/>
              </a:xfrm>
              <a:custGeom>
                <a:avLst/>
                <a:gdLst/>
                <a:ahLst/>
                <a:cxnLst/>
                <a:rect l="l" t="t" r="r" b="b"/>
                <a:pathLst>
                  <a:path w="2208" h="2972" extrusionOk="0">
                    <a:moveTo>
                      <a:pt x="0" y="0"/>
                    </a:moveTo>
                    <a:lnTo>
                      <a:pt x="0" y="2972"/>
                    </a:lnTo>
                    <a:lnTo>
                      <a:pt x="2208" y="2972"/>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6045925" y="2698613"/>
                <a:ext cx="808096" cy="1131473"/>
              </a:xfrm>
              <a:custGeom>
                <a:avLst/>
                <a:gdLst/>
                <a:ahLst/>
                <a:cxnLst/>
                <a:rect l="l" t="t" r="r" b="b"/>
                <a:pathLst>
                  <a:path w="17341" h="24282" extrusionOk="0">
                    <a:moveTo>
                      <a:pt x="8681" y="1"/>
                    </a:moveTo>
                    <a:lnTo>
                      <a:pt x="8681" y="1"/>
                    </a:lnTo>
                    <a:cubicBezTo>
                      <a:pt x="3885" y="1"/>
                      <a:pt x="0" y="3885"/>
                      <a:pt x="0" y="8682"/>
                    </a:cubicBezTo>
                    <a:lnTo>
                      <a:pt x="0" y="24282"/>
                    </a:lnTo>
                    <a:lnTo>
                      <a:pt x="17341" y="24282"/>
                    </a:lnTo>
                    <a:lnTo>
                      <a:pt x="17341" y="8682"/>
                    </a:lnTo>
                    <a:cubicBezTo>
                      <a:pt x="17341" y="3885"/>
                      <a:pt x="13457" y="1"/>
                      <a:pt x="8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6089449" y="2747074"/>
                <a:ext cx="353137" cy="1083012"/>
              </a:xfrm>
              <a:custGeom>
                <a:avLst/>
                <a:gdLst/>
                <a:ahLst/>
                <a:cxnLst/>
                <a:rect l="l" t="t" r="r" b="b"/>
                <a:pathLst>
                  <a:path w="7578" h="23242" extrusionOk="0">
                    <a:moveTo>
                      <a:pt x="0" y="7599"/>
                    </a:moveTo>
                    <a:lnTo>
                      <a:pt x="0" y="23242"/>
                    </a:lnTo>
                    <a:lnTo>
                      <a:pt x="7578" y="23242"/>
                    </a:lnTo>
                    <a:lnTo>
                      <a:pt x="7578" y="1"/>
                    </a:lnTo>
                    <a:cubicBezTo>
                      <a:pt x="3396" y="1"/>
                      <a:pt x="0" y="3397"/>
                      <a:pt x="0" y="75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6457359" y="2747074"/>
                <a:ext cx="353184" cy="1083012"/>
              </a:xfrm>
              <a:custGeom>
                <a:avLst/>
                <a:gdLst/>
                <a:ahLst/>
                <a:cxnLst/>
                <a:rect l="l" t="t" r="r" b="b"/>
                <a:pathLst>
                  <a:path w="7579" h="23242" extrusionOk="0">
                    <a:moveTo>
                      <a:pt x="1" y="1"/>
                    </a:moveTo>
                    <a:lnTo>
                      <a:pt x="1" y="23242"/>
                    </a:lnTo>
                    <a:lnTo>
                      <a:pt x="7578" y="23242"/>
                    </a:lnTo>
                    <a:lnTo>
                      <a:pt x="7578" y="7599"/>
                    </a:lnTo>
                    <a:cubicBezTo>
                      <a:pt x="7578" y="3397"/>
                      <a:pt x="4182"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 name="Google Shape;707;p32"/>
          <p:cNvGrpSpPr/>
          <p:nvPr/>
        </p:nvGrpSpPr>
        <p:grpSpPr>
          <a:xfrm>
            <a:off x="710151" y="934831"/>
            <a:ext cx="1084200" cy="4094100"/>
            <a:chOff x="722375" y="1049525"/>
            <a:chExt cx="1084200" cy="4094100"/>
          </a:xfrm>
        </p:grpSpPr>
        <p:sp>
          <p:nvSpPr>
            <p:cNvPr id="708" name="Google Shape;708;p32"/>
            <p:cNvSpPr/>
            <p:nvPr/>
          </p:nvSpPr>
          <p:spPr>
            <a:xfrm flipH="1">
              <a:off x="722375" y="1049525"/>
              <a:ext cx="89700" cy="409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flipH="1">
              <a:off x="722375" y="1287885"/>
              <a:ext cx="1084200" cy="841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32"/>
          <p:cNvSpPr txBox="1">
            <a:spLocks noGrp="1"/>
          </p:cNvSpPr>
          <p:nvPr>
            <p:ph type="title" idx="2"/>
          </p:nvPr>
        </p:nvSpPr>
        <p:spPr>
          <a:xfrm>
            <a:off x="722204" y="1262175"/>
            <a:ext cx="108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a:t>
            </a:r>
            <a:endParaRPr sz="5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p:nvPr>
        </p:nvSpPr>
        <p:spPr>
          <a:xfrm>
            <a:off x="1179575" y="2206460"/>
            <a:ext cx="2527500" cy="1384200"/>
          </a:xfrm>
          <a:prstGeom prst="rect">
            <a:avLst/>
          </a:prstGeom>
        </p:spPr>
        <p:txBody>
          <a:bodyPr spcFirstLastPara="1" wrap="square" lIns="91425" tIns="91425" rIns="91425" bIns="91425" anchor="ctr" anchorCtr="0">
            <a:noAutofit/>
          </a:bodyPr>
          <a:lstStyle/>
          <a:p>
            <a:r>
              <a:rPr lang="lt-LT" sz="2400" dirty="0"/>
              <a:t>„Žmogaus ir piliečio teisių deklaracija“ (1789 m.):</a:t>
            </a:r>
            <a:endParaRPr sz="2400" dirty="0"/>
          </a:p>
        </p:txBody>
      </p:sp>
      <p:sp>
        <p:nvSpPr>
          <p:cNvPr id="641" name="Google Shape;641;p32"/>
          <p:cNvSpPr txBox="1">
            <a:spLocks noGrp="1"/>
          </p:cNvSpPr>
          <p:nvPr>
            <p:ph type="subTitle" idx="1"/>
          </p:nvPr>
        </p:nvSpPr>
        <p:spPr>
          <a:xfrm>
            <a:off x="1179575" y="3557989"/>
            <a:ext cx="2527500" cy="762300"/>
          </a:xfrm>
          <a:prstGeom prst="rect">
            <a:avLst/>
          </a:prstGeom>
        </p:spPr>
        <p:txBody>
          <a:bodyPr spcFirstLastPara="1" wrap="square" lIns="91425" tIns="91425" rIns="91425" bIns="91425" anchor="t" anchorCtr="0">
            <a:noAutofit/>
          </a:bodyPr>
          <a:lstStyle/>
          <a:p>
            <a:pPr marL="0" indent="0"/>
            <a:r>
              <a:rPr lang="lt-LT" dirty="0"/>
              <a:t>Dokumentas, įtvirtinęs pagrindines laisvės, lygybės ir nuosavybės teises.</a:t>
            </a:r>
          </a:p>
          <a:p>
            <a:pPr marL="0" lvl="0" indent="0" algn="l" rtl="0">
              <a:spcBef>
                <a:spcPts val="0"/>
              </a:spcBef>
              <a:spcAft>
                <a:spcPts val="0"/>
              </a:spcAft>
              <a:buNone/>
            </a:pPr>
            <a:endParaRPr dirty="0"/>
          </a:p>
        </p:txBody>
      </p:sp>
      <p:grpSp>
        <p:nvGrpSpPr>
          <p:cNvPr id="642" name="Google Shape;642;p32"/>
          <p:cNvGrpSpPr/>
          <p:nvPr/>
        </p:nvGrpSpPr>
        <p:grpSpPr>
          <a:xfrm>
            <a:off x="4166727" y="1049515"/>
            <a:ext cx="4255068" cy="3044471"/>
            <a:chOff x="4166639" y="818073"/>
            <a:chExt cx="4904412" cy="3509072"/>
          </a:xfrm>
        </p:grpSpPr>
        <p:sp>
          <p:nvSpPr>
            <p:cNvPr id="643" name="Google Shape;643;p32"/>
            <p:cNvSpPr/>
            <p:nvPr/>
          </p:nvSpPr>
          <p:spPr>
            <a:xfrm rot="5400000">
              <a:off x="4864309" y="120403"/>
              <a:ext cx="3509072" cy="4904412"/>
            </a:xfrm>
            <a:custGeom>
              <a:avLst/>
              <a:gdLst/>
              <a:ahLst/>
              <a:cxnLst/>
              <a:rect l="l" t="t" r="r" b="b"/>
              <a:pathLst>
                <a:path w="166504" h="193487" extrusionOk="0">
                  <a:moveTo>
                    <a:pt x="0" y="1"/>
                  </a:moveTo>
                  <a:lnTo>
                    <a:pt x="0" y="193486"/>
                  </a:lnTo>
                  <a:lnTo>
                    <a:pt x="166504" y="193486"/>
                  </a:lnTo>
                  <a:lnTo>
                    <a:pt x="1665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rot="5400000">
              <a:off x="5000204" y="245323"/>
              <a:ext cx="3237282" cy="4654572"/>
            </a:xfrm>
            <a:custGeom>
              <a:avLst/>
              <a:gdLst/>
              <a:ahLst/>
              <a:cxnLst/>
              <a:rect l="l" t="t" r="r" b="b"/>
              <a:pathLst>
                <a:path w="155676" h="180883" extrusionOk="0">
                  <a:moveTo>
                    <a:pt x="0" y="1"/>
                  </a:moveTo>
                  <a:lnTo>
                    <a:pt x="0" y="180883"/>
                  </a:lnTo>
                  <a:lnTo>
                    <a:pt x="155676" y="180883"/>
                  </a:lnTo>
                  <a:lnTo>
                    <a:pt x="1556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5" name="Google Shape;645;p32"/>
            <p:cNvGrpSpPr/>
            <p:nvPr/>
          </p:nvGrpSpPr>
          <p:grpSpPr>
            <a:xfrm>
              <a:off x="4922469" y="1785498"/>
              <a:ext cx="3513428" cy="1544997"/>
              <a:chOff x="4670144" y="1571147"/>
              <a:chExt cx="3686316" cy="1621024"/>
            </a:xfrm>
          </p:grpSpPr>
          <p:sp>
            <p:nvSpPr>
              <p:cNvPr id="650" name="Google Shape;650;p32"/>
              <p:cNvSpPr/>
              <p:nvPr/>
            </p:nvSpPr>
            <p:spPr>
              <a:xfrm>
                <a:off x="4670144" y="1665134"/>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2"/>
              <p:cNvSpPr/>
              <p:nvPr/>
            </p:nvSpPr>
            <p:spPr>
              <a:xfrm>
                <a:off x="4670144" y="1571147"/>
                <a:ext cx="185003" cy="80147"/>
              </a:xfrm>
              <a:custGeom>
                <a:avLst/>
                <a:gdLst/>
                <a:ahLst/>
                <a:cxnLst/>
                <a:rect l="l" t="t" r="r" b="b"/>
                <a:pathLst>
                  <a:path w="3970" h="1720" extrusionOk="0">
                    <a:moveTo>
                      <a:pt x="0" y="1"/>
                    </a:moveTo>
                    <a:lnTo>
                      <a:pt x="0" y="1720"/>
                    </a:lnTo>
                    <a:lnTo>
                      <a:pt x="3969" y="1720"/>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670144" y="1728413"/>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670144" y="1790713"/>
                <a:ext cx="185003" cy="81172"/>
              </a:xfrm>
              <a:custGeom>
                <a:avLst/>
                <a:gdLst/>
                <a:ahLst/>
                <a:cxnLst/>
                <a:rect l="l" t="t" r="r" b="b"/>
                <a:pathLst>
                  <a:path w="3970" h="1742" extrusionOk="0">
                    <a:moveTo>
                      <a:pt x="0" y="1"/>
                    </a:moveTo>
                    <a:lnTo>
                      <a:pt x="0" y="1741"/>
                    </a:lnTo>
                    <a:lnTo>
                      <a:pt x="3969" y="17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670144" y="2148720"/>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670144" y="2053801"/>
                <a:ext cx="185003" cy="81126"/>
              </a:xfrm>
              <a:custGeom>
                <a:avLst/>
                <a:gdLst/>
                <a:ahLst/>
                <a:cxnLst/>
                <a:rect l="l" t="t" r="r" b="b"/>
                <a:pathLst>
                  <a:path w="3970" h="1741" extrusionOk="0">
                    <a:moveTo>
                      <a:pt x="0" y="0"/>
                    </a:moveTo>
                    <a:lnTo>
                      <a:pt x="0" y="1741"/>
                    </a:lnTo>
                    <a:lnTo>
                      <a:pt x="3969" y="174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670144" y="2211067"/>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670144" y="2274346"/>
                <a:ext cx="185003" cy="80147"/>
              </a:xfrm>
              <a:custGeom>
                <a:avLst/>
                <a:gdLst/>
                <a:ahLst/>
                <a:cxnLst/>
                <a:rect l="l" t="t" r="r" b="b"/>
                <a:pathLst>
                  <a:path w="3970" h="1720" extrusionOk="0">
                    <a:moveTo>
                      <a:pt x="0" y="0"/>
                    </a:moveTo>
                    <a:lnTo>
                      <a:pt x="0" y="1720"/>
                    </a:lnTo>
                    <a:lnTo>
                      <a:pt x="3969" y="1720"/>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794703" y="1665134"/>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5794703" y="1571147"/>
                <a:ext cx="185003" cy="80147"/>
              </a:xfrm>
              <a:custGeom>
                <a:avLst/>
                <a:gdLst/>
                <a:ahLst/>
                <a:cxnLst/>
                <a:rect l="l" t="t" r="r" b="b"/>
                <a:pathLst>
                  <a:path w="3970" h="1720" extrusionOk="0">
                    <a:moveTo>
                      <a:pt x="0" y="1"/>
                    </a:moveTo>
                    <a:lnTo>
                      <a:pt x="0" y="1720"/>
                    </a:lnTo>
                    <a:lnTo>
                      <a:pt x="3969" y="1720"/>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5794703" y="1728413"/>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5794703" y="1790713"/>
                <a:ext cx="185003" cy="81172"/>
              </a:xfrm>
              <a:custGeom>
                <a:avLst/>
                <a:gdLst/>
                <a:ahLst/>
                <a:cxnLst/>
                <a:rect l="l" t="t" r="r" b="b"/>
                <a:pathLst>
                  <a:path w="3970" h="1742" extrusionOk="0">
                    <a:moveTo>
                      <a:pt x="0" y="1"/>
                    </a:moveTo>
                    <a:lnTo>
                      <a:pt x="0" y="1741"/>
                    </a:lnTo>
                    <a:lnTo>
                      <a:pt x="3969" y="17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5794703" y="2148720"/>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5794703" y="2053801"/>
                <a:ext cx="185003" cy="81126"/>
              </a:xfrm>
              <a:custGeom>
                <a:avLst/>
                <a:gdLst/>
                <a:ahLst/>
                <a:cxnLst/>
                <a:rect l="l" t="t" r="r" b="b"/>
                <a:pathLst>
                  <a:path w="3970" h="1741" extrusionOk="0">
                    <a:moveTo>
                      <a:pt x="0" y="0"/>
                    </a:moveTo>
                    <a:lnTo>
                      <a:pt x="0" y="1741"/>
                    </a:lnTo>
                    <a:lnTo>
                      <a:pt x="3969" y="174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5794703" y="2211067"/>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5794703" y="2274346"/>
                <a:ext cx="185003" cy="80147"/>
              </a:xfrm>
              <a:custGeom>
                <a:avLst/>
                <a:gdLst/>
                <a:ahLst/>
                <a:cxnLst/>
                <a:rect l="l" t="t" r="r" b="b"/>
                <a:pathLst>
                  <a:path w="3970" h="1720" extrusionOk="0">
                    <a:moveTo>
                      <a:pt x="0" y="0"/>
                    </a:moveTo>
                    <a:lnTo>
                      <a:pt x="0" y="1720"/>
                    </a:lnTo>
                    <a:lnTo>
                      <a:pt x="3969" y="1720"/>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6920239" y="1665134"/>
                <a:ext cx="185003" cy="49486"/>
              </a:xfrm>
              <a:custGeom>
                <a:avLst/>
                <a:gdLst/>
                <a:ahLst/>
                <a:cxnLst/>
                <a:rect l="l" t="t" r="r" b="b"/>
                <a:pathLst>
                  <a:path w="3970" h="1062" extrusionOk="0">
                    <a:moveTo>
                      <a:pt x="1" y="0"/>
                    </a:moveTo>
                    <a:lnTo>
                      <a:pt x="1" y="1061"/>
                    </a:lnTo>
                    <a:lnTo>
                      <a:pt x="3970" y="1061"/>
                    </a:lnTo>
                    <a:lnTo>
                      <a:pt x="3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6920239" y="1571147"/>
                <a:ext cx="185003" cy="80147"/>
              </a:xfrm>
              <a:custGeom>
                <a:avLst/>
                <a:gdLst/>
                <a:ahLst/>
                <a:cxnLst/>
                <a:rect l="l" t="t" r="r" b="b"/>
                <a:pathLst>
                  <a:path w="3970" h="1720" extrusionOk="0">
                    <a:moveTo>
                      <a:pt x="1" y="1"/>
                    </a:moveTo>
                    <a:lnTo>
                      <a:pt x="1" y="1720"/>
                    </a:lnTo>
                    <a:lnTo>
                      <a:pt x="3970" y="1720"/>
                    </a:lnTo>
                    <a:lnTo>
                      <a:pt x="3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6920239" y="1728413"/>
                <a:ext cx="185003" cy="48508"/>
              </a:xfrm>
              <a:custGeom>
                <a:avLst/>
                <a:gdLst/>
                <a:ahLst/>
                <a:cxnLst/>
                <a:rect l="l" t="t" r="r" b="b"/>
                <a:pathLst>
                  <a:path w="3970" h="1041" extrusionOk="0">
                    <a:moveTo>
                      <a:pt x="1" y="1"/>
                    </a:moveTo>
                    <a:lnTo>
                      <a:pt x="1" y="1041"/>
                    </a:lnTo>
                    <a:lnTo>
                      <a:pt x="3970" y="1041"/>
                    </a:lnTo>
                    <a:lnTo>
                      <a:pt x="3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6920239" y="1790713"/>
                <a:ext cx="185003" cy="81172"/>
              </a:xfrm>
              <a:custGeom>
                <a:avLst/>
                <a:gdLst/>
                <a:ahLst/>
                <a:cxnLst/>
                <a:rect l="l" t="t" r="r" b="b"/>
                <a:pathLst>
                  <a:path w="3970" h="1742" extrusionOk="0">
                    <a:moveTo>
                      <a:pt x="1" y="1"/>
                    </a:moveTo>
                    <a:lnTo>
                      <a:pt x="1" y="1741"/>
                    </a:lnTo>
                    <a:lnTo>
                      <a:pt x="3970" y="1741"/>
                    </a:lnTo>
                    <a:lnTo>
                      <a:pt x="3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6920239" y="2148720"/>
                <a:ext cx="185003" cy="48508"/>
              </a:xfrm>
              <a:custGeom>
                <a:avLst/>
                <a:gdLst/>
                <a:ahLst/>
                <a:cxnLst/>
                <a:rect l="l" t="t" r="r" b="b"/>
                <a:pathLst>
                  <a:path w="3970" h="1041" extrusionOk="0">
                    <a:moveTo>
                      <a:pt x="1" y="1"/>
                    </a:moveTo>
                    <a:lnTo>
                      <a:pt x="1" y="1041"/>
                    </a:lnTo>
                    <a:lnTo>
                      <a:pt x="3970" y="1041"/>
                    </a:lnTo>
                    <a:lnTo>
                      <a:pt x="39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6920239" y="2053801"/>
                <a:ext cx="185003" cy="81126"/>
              </a:xfrm>
              <a:custGeom>
                <a:avLst/>
                <a:gdLst/>
                <a:ahLst/>
                <a:cxnLst/>
                <a:rect l="l" t="t" r="r" b="b"/>
                <a:pathLst>
                  <a:path w="3970" h="1741" extrusionOk="0">
                    <a:moveTo>
                      <a:pt x="1" y="0"/>
                    </a:moveTo>
                    <a:lnTo>
                      <a:pt x="1" y="1741"/>
                    </a:lnTo>
                    <a:lnTo>
                      <a:pt x="3970" y="1741"/>
                    </a:lnTo>
                    <a:lnTo>
                      <a:pt x="3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6920239" y="2211067"/>
                <a:ext cx="185003" cy="49486"/>
              </a:xfrm>
              <a:custGeom>
                <a:avLst/>
                <a:gdLst/>
                <a:ahLst/>
                <a:cxnLst/>
                <a:rect l="l" t="t" r="r" b="b"/>
                <a:pathLst>
                  <a:path w="3970" h="1062" extrusionOk="0">
                    <a:moveTo>
                      <a:pt x="1" y="0"/>
                    </a:moveTo>
                    <a:lnTo>
                      <a:pt x="1" y="1061"/>
                    </a:lnTo>
                    <a:lnTo>
                      <a:pt x="3970" y="1061"/>
                    </a:lnTo>
                    <a:lnTo>
                      <a:pt x="3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6920239" y="2274346"/>
                <a:ext cx="185003" cy="80147"/>
              </a:xfrm>
              <a:custGeom>
                <a:avLst/>
                <a:gdLst/>
                <a:ahLst/>
                <a:cxnLst/>
                <a:rect l="l" t="t" r="r" b="b"/>
                <a:pathLst>
                  <a:path w="3970" h="1720" extrusionOk="0">
                    <a:moveTo>
                      <a:pt x="1" y="0"/>
                    </a:moveTo>
                    <a:lnTo>
                      <a:pt x="1" y="1720"/>
                    </a:lnTo>
                    <a:lnTo>
                      <a:pt x="3970" y="1720"/>
                    </a:lnTo>
                    <a:lnTo>
                      <a:pt x="3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8044844" y="1665134"/>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8044844" y="1571147"/>
                <a:ext cx="185003" cy="80147"/>
              </a:xfrm>
              <a:custGeom>
                <a:avLst/>
                <a:gdLst/>
                <a:ahLst/>
                <a:cxnLst/>
                <a:rect l="l" t="t" r="r" b="b"/>
                <a:pathLst>
                  <a:path w="3970" h="1720" extrusionOk="0">
                    <a:moveTo>
                      <a:pt x="0" y="1"/>
                    </a:moveTo>
                    <a:lnTo>
                      <a:pt x="0" y="1720"/>
                    </a:lnTo>
                    <a:lnTo>
                      <a:pt x="3969" y="1720"/>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8044844" y="1728413"/>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8044844" y="1790713"/>
                <a:ext cx="185003" cy="81172"/>
              </a:xfrm>
              <a:custGeom>
                <a:avLst/>
                <a:gdLst/>
                <a:ahLst/>
                <a:cxnLst/>
                <a:rect l="l" t="t" r="r" b="b"/>
                <a:pathLst>
                  <a:path w="3970" h="1742" extrusionOk="0">
                    <a:moveTo>
                      <a:pt x="0" y="1"/>
                    </a:moveTo>
                    <a:lnTo>
                      <a:pt x="0" y="1741"/>
                    </a:lnTo>
                    <a:lnTo>
                      <a:pt x="3969" y="17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8044844" y="2148720"/>
                <a:ext cx="185003" cy="48508"/>
              </a:xfrm>
              <a:custGeom>
                <a:avLst/>
                <a:gdLst/>
                <a:ahLst/>
                <a:cxnLst/>
                <a:rect l="l" t="t" r="r" b="b"/>
                <a:pathLst>
                  <a:path w="3970" h="1041" extrusionOk="0">
                    <a:moveTo>
                      <a:pt x="0" y="1"/>
                    </a:moveTo>
                    <a:lnTo>
                      <a:pt x="0" y="1041"/>
                    </a:lnTo>
                    <a:lnTo>
                      <a:pt x="3969" y="1041"/>
                    </a:lnTo>
                    <a:lnTo>
                      <a:pt x="3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8044844" y="2053801"/>
                <a:ext cx="185003" cy="81126"/>
              </a:xfrm>
              <a:custGeom>
                <a:avLst/>
                <a:gdLst/>
                <a:ahLst/>
                <a:cxnLst/>
                <a:rect l="l" t="t" r="r" b="b"/>
                <a:pathLst>
                  <a:path w="3970" h="1741" extrusionOk="0">
                    <a:moveTo>
                      <a:pt x="0" y="0"/>
                    </a:moveTo>
                    <a:lnTo>
                      <a:pt x="0" y="1741"/>
                    </a:lnTo>
                    <a:lnTo>
                      <a:pt x="3969" y="174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8044844" y="2211067"/>
                <a:ext cx="185003" cy="49486"/>
              </a:xfrm>
              <a:custGeom>
                <a:avLst/>
                <a:gdLst/>
                <a:ahLst/>
                <a:cxnLst/>
                <a:rect l="l" t="t" r="r" b="b"/>
                <a:pathLst>
                  <a:path w="3970" h="1062" extrusionOk="0">
                    <a:moveTo>
                      <a:pt x="0" y="0"/>
                    </a:moveTo>
                    <a:lnTo>
                      <a:pt x="0" y="1061"/>
                    </a:lnTo>
                    <a:lnTo>
                      <a:pt x="3969" y="1061"/>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8044844" y="2274346"/>
                <a:ext cx="185003" cy="80147"/>
              </a:xfrm>
              <a:custGeom>
                <a:avLst/>
                <a:gdLst/>
                <a:ahLst/>
                <a:cxnLst/>
                <a:rect l="l" t="t" r="r" b="b"/>
                <a:pathLst>
                  <a:path w="3970" h="1720" extrusionOk="0">
                    <a:moveTo>
                      <a:pt x="0" y="0"/>
                    </a:moveTo>
                    <a:lnTo>
                      <a:pt x="0" y="1720"/>
                    </a:lnTo>
                    <a:lnTo>
                      <a:pt x="3969" y="1720"/>
                    </a:ln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5750199" y="2855879"/>
                <a:ext cx="102893" cy="137508"/>
              </a:xfrm>
              <a:custGeom>
                <a:avLst/>
                <a:gdLst/>
                <a:ahLst/>
                <a:cxnLst/>
                <a:rect l="l" t="t" r="r" b="b"/>
                <a:pathLst>
                  <a:path w="2208" h="2951" extrusionOk="0">
                    <a:moveTo>
                      <a:pt x="0" y="0"/>
                    </a:moveTo>
                    <a:lnTo>
                      <a:pt x="0" y="2951"/>
                    </a:lnTo>
                    <a:lnTo>
                      <a:pt x="2208" y="2951"/>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6187356" y="3053684"/>
                <a:ext cx="102893" cy="138487"/>
              </a:xfrm>
              <a:custGeom>
                <a:avLst/>
                <a:gdLst/>
                <a:ahLst/>
                <a:cxnLst/>
                <a:rect l="l" t="t" r="r" b="b"/>
                <a:pathLst>
                  <a:path w="2208" h="2972" extrusionOk="0">
                    <a:moveTo>
                      <a:pt x="0" y="0"/>
                    </a:moveTo>
                    <a:lnTo>
                      <a:pt x="0" y="2972"/>
                    </a:lnTo>
                    <a:lnTo>
                      <a:pt x="2208" y="2972"/>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4894665" y="3053684"/>
                <a:ext cx="102893" cy="138487"/>
              </a:xfrm>
              <a:custGeom>
                <a:avLst/>
                <a:gdLst/>
                <a:ahLst/>
                <a:cxnLst/>
                <a:rect l="l" t="t" r="r" b="b"/>
                <a:pathLst>
                  <a:path w="2208" h="2972" extrusionOk="0">
                    <a:moveTo>
                      <a:pt x="0" y="0"/>
                    </a:moveTo>
                    <a:lnTo>
                      <a:pt x="0" y="2972"/>
                    </a:lnTo>
                    <a:lnTo>
                      <a:pt x="2207" y="2972"/>
                    </a:lnTo>
                    <a:lnTo>
                      <a:pt x="2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5229954" y="3053684"/>
                <a:ext cx="102893" cy="138487"/>
              </a:xfrm>
              <a:custGeom>
                <a:avLst/>
                <a:gdLst/>
                <a:ahLst/>
                <a:cxnLst/>
                <a:rect l="l" t="t" r="r" b="b"/>
                <a:pathLst>
                  <a:path w="2208" h="2972" extrusionOk="0">
                    <a:moveTo>
                      <a:pt x="0" y="0"/>
                    </a:moveTo>
                    <a:lnTo>
                      <a:pt x="0" y="2972"/>
                    </a:lnTo>
                    <a:lnTo>
                      <a:pt x="2208" y="2972"/>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8253520" y="3053684"/>
                <a:ext cx="102940" cy="138487"/>
              </a:xfrm>
              <a:custGeom>
                <a:avLst/>
                <a:gdLst/>
                <a:ahLst/>
                <a:cxnLst/>
                <a:rect l="l" t="t" r="r" b="b"/>
                <a:pathLst>
                  <a:path w="2209" h="2972" extrusionOk="0">
                    <a:moveTo>
                      <a:pt x="1" y="0"/>
                    </a:moveTo>
                    <a:lnTo>
                      <a:pt x="1" y="2972"/>
                    </a:lnTo>
                    <a:lnTo>
                      <a:pt x="2208" y="2972"/>
                    </a:lnTo>
                    <a:lnTo>
                      <a:pt x="2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7918231" y="3054662"/>
                <a:ext cx="102893" cy="137508"/>
              </a:xfrm>
              <a:custGeom>
                <a:avLst/>
                <a:gdLst/>
                <a:ahLst/>
                <a:cxnLst/>
                <a:rect l="l" t="t" r="r" b="b"/>
                <a:pathLst>
                  <a:path w="2208" h="2951" extrusionOk="0">
                    <a:moveTo>
                      <a:pt x="2208" y="1"/>
                    </a:moveTo>
                    <a:lnTo>
                      <a:pt x="1" y="1"/>
                    </a:lnTo>
                    <a:lnTo>
                      <a:pt x="1" y="1"/>
                    </a:lnTo>
                    <a:lnTo>
                      <a:pt x="1" y="2951"/>
                    </a:lnTo>
                    <a:lnTo>
                      <a:pt x="2208" y="295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07" name="Google Shape;707;p32"/>
          <p:cNvGrpSpPr/>
          <p:nvPr/>
        </p:nvGrpSpPr>
        <p:grpSpPr>
          <a:xfrm>
            <a:off x="710151" y="934831"/>
            <a:ext cx="1084200" cy="4094100"/>
            <a:chOff x="722375" y="1049525"/>
            <a:chExt cx="1084200" cy="4094100"/>
          </a:xfrm>
        </p:grpSpPr>
        <p:sp>
          <p:nvSpPr>
            <p:cNvPr id="708" name="Google Shape;708;p32"/>
            <p:cNvSpPr/>
            <p:nvPr/>
          </p:nvSpPr>
          <p:spPr>
            <a:xfrm flipH="1">
              <a:off x="722375" y="1049525"/>
              <a:ext cx="89700" cy="409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flipH="1">
              <a:off x="722375" y="1287885"/>
              <a:ext cx="1084200" cy="841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32"/>
          <p:cNvSpPr txBox="1">
            <a:spLocks noGrp="1"/>
          </p:cNvSpPr>
          <p:nvPr>
            <p:ph type="title" idx="2"/>
          </p:nvPr>
        </p:nvSpPr>
        <p:spPr>
          <a:xfrm>
            <a:off x="722204" y="1262175"/>
            <a:ext cx="108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a:t>
            </a:r>
            <a:endParaRPr sz="5000" dirty="0"/>
          </a:p>
        </p:txBody>
      </p:sp>
      <p:grpSp>
        <p:nvGrpSpPr>
          <p:cNvPr id="2" name="Google Shape;2654;p55">
            <a:extLst>
              <a:ext uri="{FF2B5EF4-FFF2-40B4-BE49-F238E27FC236}">
                <a16:creationId xmlns:a16="http://schemas.microsoft.com/office/drawing/2014/main" id="{4159984B-6F12-3072-8C01-00C7F07CF637}"/>
              </a:ext>
            </a:extLst>
          </p:cNvPr>
          <p:cNvGrpSpPr/>
          <p:nvPr/>
        </p:nvGrpSpPr>
        <p:grpSpPr>
          <a:xfrm>
            <a:off x="4524628" y="1419223"/>
            <a:ext cx="3539266" cy="2305054"/>
            <a:chOff x="2743334" y="1340534"/>
            <a:chExt cx="289237" cy="236362"/>
          </a:xfrm>
        </p:grpSpPr>
        <p:sp>
          <p:nvSpPr>
            <p:cNvPr id="3" name="Google Shape;2655;p55">
              <a:extLst>
                <a:ext uri="{FF2B5EF4-FFF2-40B4-BE49-F238E27FC236}">
                  <a16:creationId xmlns:a16="http://schemas.microsoft.com/office/drawing/2014/main" id="{5A4D0217-D9C9-A1B1-BD93-F40698B2EE5A}"/>
                </a:ext>
              </a:extLst>
            </p:cNvPr>
            <p:cNvSpPr/>
            <p:nvPr/>
          </p:nvSpPr>
          <p:spPr>
            <a:xfrm>
              <a:off x="2743334" y="1491376"/>
              <a:ext cx="289237" cy="85385"/>
            </a:xfrm>
            <a:custGeom>
              <a:avLst/>
              <a:gdLst/>
              <a:ahLst/>
              <a:cxnLst/>
              <a:rect l="l" t="t" r="r" b="b"/>
              <a:pathLst>
                <a:path w="12835" h="3789" extrusionOk="0">
                  <a:moveTo>
                    <a:pt x="6406" y="0"/>
                  </a:moveTo>
                  <a:lnTo>
                    <a:pt x="782" y="1406"/>
                  </a:lnTo>
                  <a:lnTo>
                    <a:pt x="1" y="2478"/>
                  </a:lnTo>
                  <a:lnTo>
                    <a:pt x="1" y="3036"/>
                  </a:lnTo>
                  <a:lnTo>
                    <a:pt x="4911" y="3036"/>
                  </a:lnTo>
                  <a:cubicBezTo>
                    <a:pt x="5290" y="3538"/>
                    <a:pt x="5854" y="3789"/>
                    <a:pt x="6417" y="3789"/>
                  </a:cubicBezTo>
                  <a:cubicBezTo>
                    <a:pt x="6981" y="3789"/>
                    <a:pt x="7544" y="3538"/>
                    <a:pt x="7924" y="3036"/>
                  </a:cubicBezTo>
                  <a:lnTo>
                    <a:pt x="12834" y="3036"/>
                  </a:lnTo>
                  <a:lnTo>
                    <a:pt x="12834" y="2433"/>
                  </a:lnTo>
                  <a:lnTo>
                    <a:pt x="12298" y="1496"/>
                  </a:lnTo>
                  <a:lnTo>
                    <a:pt x="64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56;p55">
              <a:extLst>
                <a:ext uri="{FF2B5EF4-FFF2-40B4-BE49-F238E27FC236}">
                  <a16:creationId xmlns:a16="http://schemas.microsoft.com/office/drawing/2014/main" id="{E0AF502E-0AB7-1AD2-45C7-948F02F058EB}"/>
                </a:ext>
              </a:extLst>
            </p:cNvPr>
            <p:cNvSpPr/>
            <p:nvPr/>
          </p:nvSpPr>
          <p:spPr>
            <a:xfrm>
              <a:off x="2888181" y="1490858"/>
              <a:ext cx="144382" cy="86039"/>
            </a:xfrm>
            <a:custGeom>
              <a:avLst/>
              <a:gdLst/>
              <a:ahLst/>
              <a:cxnLst/>
              <a:rect l="l" t="t" r="r" b="b"/>
              <a:pathLst>
                <a:path w="6407" h="3818" extrusionOk="0">
                  <a:moveTo>
                    <a:pt x="0" y="1"/>
                  </a:moveTo>
                  <a:lnTo>
                    <a:pt x="0" y="3817"/>
                  </a:lnTo>
                  <a:cubicBezTo>
                    <a:pt x="581" y="3817"/>
                    <a:pt x="1139" y="3527"/>
                    <a:pt x="1496" y="3059"/>
                  </a:cubicBezTo>
                  <a:lnTo>
                    <a:pt x="6406" y="3059"/>
                  </a:lnTo>
                  <a:lnTo>
                    <a:pt x="6406" y="2456"/>
                  </a:lnTo>
                  <a:lnTo>
                    <a:pt x="5893" y="1496"/>
                  </a:lnTo>
                  <a:lnTo>
                    <a:pt x="0" y="1"/>
                  </a:lnTo>
                  <a:close/>
                </a:path>
              </a:pathLst>
            </a:custGeom>
            <a:solidFill>
              <a:srgbClr val="434343">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7;p55">
              <a:extLst>
                <a:ext uri="{FF2B5EF4-FFF2-40B4-BE49-F238E27FC236}">
                  <a16:creationId xmlns:a16="http://schemas.microsoft.com/office/drawing/2014/main" id="{BC9D1D53-C0C6-4F8E-CBB7-043B6C4E475C}"/>
                </a:ext>
              </a:extLst>
            </p:cNvPr>
            <p:cNvSpPr/>
            <p:nvPr/>
          </p:nvSpPr>
          <p:spPr>
            <a:xfrm>
              <a:off x="2743334" y="1340534"/>
              <a:ext cx="289237" cy="206195"/>
            </a:xfrm>
            <a:custGeom>
              <a:avLst/>
              <a:gdLst/>
              <a:ahLst/>
              <a:cxnLst/>
              <a:rect l="l" t="t" r="r" b="b"/>
              <a:pathLst>
                <a:path w="12835" h="9150" extrusionOk="0">
                  <a:moveTo>
                    <a:pt x="3389" y="1"/>
                  </a:moveTo>
                  <a:cubicBezTo>
                    <a:pt x="2295" y="1"/>
                    <a:pt x="1201" y="252"/>
                    <a:pt x="201" y="757"/>
                  </a:cubicBezTo>
                  <a:lnTo>
                    <a:pt x="1" y="847"/>
                  </a:lnTo>
                  <a:lnTo>
                    <a:pt x="1" y="9149"/>
                  </a:lnTo>
                  <a:cubicBezTo>
                    <a:pt x="1071" y="8572"/>
                    <a:pt x="2252" y="8280"/>
                    <a:pt x="3434" y="8280"/>
                  </a:cubicBezTo>
                  <a:cubicBezTo>
                    <a:pt x="4446" y="8280"/>
                    <a:pt x="5459" y="8494"/>
                    <a:pt x="6406" y="8926"/>
                  </a:cubicBezTo>
                  <a:cubicBezTo>
                    <a:pt x="7369" y="8493"/>
                    <a:pt x="8401" y="8275"/>
                    <a:pt x="9429" y="8275"/>
                  </a:cubicBezTo>
                  <a:cubicBezTo>
                    <a:pt x="10522" y="8275"/>
                    <a:pt x="11611" y="8521"/>
                    <a:pt x="12611" y="9015"/>
                  </a:cubicBezTo>
                  <a:lnTo>
                    <a:pt x="12834" y="9127"/>
                  </a:lnTo>
                  <a:lnTo>
                    <a:pt x="12834" y="847"/>
                  </a:lnTo>
                  <a:lnTo>
                    <a:pt x="12611" y="757"/>
                  </a:lnTo>
                  <a:cubicBezTo>
                    <a:pt x="11611" y="252"/>
                    <a:pt x="10523" y="1"/>
                    <a:pt x="9432" y="1"/>
                  </a:cubicBezTo>
                  <a:cubicBezTo>
                    <a:pt x="8402" y="1"/>
                    <a:pt x="7370" y="224"/>
                    <a:pt x="6406" y="668"/>
                  </a:cubicBezTo>
                  <a:cubicBezTo>
                    <a:pt x="5453" y="224"/>
                    <a:pt x="4421" y="1"/>
                    <a:pt x="3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58;p55">
              <a:extLst>
                <a:ext uri="{FF2B5EF4-FFF2-40B4-BE49-F238E27FC236}">
                  <a16:creationId xmlns:a16="http://schemas.microsoft.com/office/drawing/2014/main" id="{41C2D1EB-8F61-C52D-6E8D-190CE68416E1}"/>
                </a:ext>
              </a:extLst>
            </p:cNvPr>
            <p:cNvSpPr/>
            <p:nvPr/>
          </p:nvSpPr>
          <p:spPr>
            <a:xfrm>
              <a:off x="2887685" y="1340534"/>
              <a:ext cx="144878" cy="205699"/>
            </a:xfrm>
            <a:custGeom>
              <a:avLst/>
              <a:gdLst/>
              <a:ahLst/>
              <a:cxnLst/>
              <a:rect l="l" t="t" r="r" b="b"/>
              <a:pathLst>
                <a:path w="6429" h="9128" extrusionOk="0">
                  <a:moveTo>
                    <a:pt x="3026" y="1"/>
                  </a:moveTo>
                  <a:cubicBezTo>
                    <a:pt x="1996" y="1"/>
                    <a:pt x="964" y="224"/>
                    <a:pt x="0" y="668"/>
                  </a:cubicBezTo>
                  <a:lnTo>
                    <a:pt x="0" y="8926"/>
                  </a:lnTo>
                  <a:cubicBezTo>
                    <a:pt x="963" y="8493"/>
                    <a:pt x="1995" y="8275"/>
                    <a:pt x="3023" y="8275"/>
                  </a:cubicBezTo>
                  <a:cubicBezTo>
                    <a:pt x="4116" y="8275"/>
                    <a:pt x="5205" y="8521"/>
                    <a:pt x="6205" y="9015"/>
                  </a:cubicBezTo>
                  <a:lnTo>
                    <a:pt x="6428" y="9127"/>
                  </a:lnTo>
                  <a:lnTo>
                    <a:pt x="6428" y="847"/>
                  </a:lnTo>
                  <a:lnTo>
                    <a:pt x="6205" y="757"/>
                  </a:lnTo>
                  <a:cubicBezTo>
                    <a:pt x="5205" y="252"/>
                    <a:pt x="4117" y="1"/>
                    <a:pt x="3026" y="1"/>
                  </a:cubicBezTo>
                  <a:close/>
                </a:path>
              </a:pathLst>
            </a:custGeom>
            <a:solidFill>
              <a:srgbClr val="434343">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59;p55">
              <a:extLst>
                <a:ext uri="{FF2B5EF4-FFF2-40B4-BE49-F238E27FC236}">
                  <a16:creationId xmlns:a16="http://schemas.microsoft.com/office/drawing/2014/main" id="{5040C830-EE9D-8A00-558F-F3126F078022}"/>
                </a:ext>
              </a:extLst>
            </p:cNvPr>
            <p:cNvSpPr/>
            <p:nvPr/>
          </p:nvSpPr>
          <p:spPr>
            <a:xfrm>
              <a:off x="2783579" y="1374448"/>
              <a:ext cx="72450" cy="20394"/>
            </a:xfrm>
            <a:custGeom>
              <a:avLst/>
              <a:gdLst/>
              <a:ahLst/>
              <a:cxnLst/>
              <a:rect l="l" t="t" r="r" b="b"/>
              <a:pathLst>
                <a:path w="3215" h="905" extrusionOk="0">
                  <a:moveTo>
                    <a:pt x="1599" y="0"/>
                  </a:moveTo>
                  <a:cubicBezTo>
                    <a:pt x="1060" y="0"/>
                    <a:pt x="525" y="56"/>
                    <a:pt x="0" y="168"/>
                  </a:cubicBezTo>
                  <a:lnTo>
                    <a:pt x="179" y="904"/>
                  </a:lnTo>
                  <a:cubicBezTo>
                    <a:pt x="647" y="804"/>
                    <a:pt x="1127" y="753"/>
                    <a:pt x="1607" y="753"/>
                  </a:cubicBezTo>
                  <a:cubicBezTo>
                    <a:pt x="2087" y="753"/>
                    <a:pt x="2567" y="804"/>
                    <a:pt x="3036" y="904"/>
                  </a:cubicBezTo>
                  <a:lnTo>
                    <a:pt x="3214" y="168"/>
                  </a:lnTo>
                  <a:cubicBezTo>
                    <a:pt x="2678" y="56"/>
                    <a:pt x="2137" y="0"/>
                    <a:pt x="1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60;p55">
              <a:extLst>
                <a:ext uri="{FF2B5EF4-FFF2-40B4-BE49-F238E27FC236}">
                  <a16:creationId xmlns:a16="http://schemas.microsoft.com/office/drawing/2014/main" id="{E40DF75C-8DC1-EFDE-3D38-89FD975B000B}"/>
                </a:ext>
              </a:extLst>
            </p:cNvPr>
            <p:cNvSpPr/>
            <p:nvPr/>
          </p:nvSpPr>
          <p:spPr>
            <a:xfrm>
              <a:off x="2919863" y="1374448"/>
              <a:ext cx="71954" cy="20394"/>
            </a:xfrm>
            <a:custGeom>
              <a:avLst/>
              <a:gdLst/>
              <a:ahLst/>
              <a:cxnLst/>
              <a:rect l="l" t="t" r="r" b="b"/>
              <a:pathLst>
                <a:path w="3193" h="905" extrusionOk="0">
                  <a:moveTo>
                    <a:pt x="1596" y="0"/>
                  </a:moveTo>
                  <a:cubicBezTo>
                    <a:pt x="1061" y="0"/>
                    <a:pt x="525" y="56"/>
                    <a:pt x="1" y="168"/>
                  </a:cubicBezTo>
                  <a:lnTo>
                    <a:pt x="157" y="904"/>
                  </a:lnTo>
                  <a:cubicBezTo>
                    <a:pt x="637" y="804"/>
                    <a:pt x="1117" y="753"/>
                    <a:pt x="1596" y="753"/>
                  </a:cubicBezTo>
                  <a:cubicBezTo>
                    <a:pt x="2076" y="753"/>
                    <a:pt x="2556" y="804"/>
                    <a:pt x="3036" y="904"/>
                  </a:cubicBezTo>
                  <a:lnTo>
                    <a:pt x="3192" y="168"/>
                  </a:lnTo>
                  <a:cubicBezTo>
                    <a:pt x="2668" y="56"/>
                    <a:pt x="2132" y="0"/>
                    <a:pt x="1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61;p55">
              <a:extLst>
                <a:ext uri="{FF2B5EF4-FFF2-40B4-BE49-F238E27FC236}">
                  <a16:creationId xmlns:a16="http://schemas.microsoft.com/office/drawing/2014/main" id="{209109A0-80A3-DBD4-E198-7925620F3709}"/>
                </a:ext>
              </a:extLst>
            </p:cNvPr>
            <p:cNvSpPr/>
            <p:nvPr/>
          </p:nvSpPr>
          <p:spPr>
            <a:xfrm>
              <a:off x="2783579" y="1408271"/>
              <a:ext cx="72450" cy="20755"/>
            </a:xfrm>
            <a:custGeom>
              <a:avLst/>
              <a:gdLst/>
              <a:ahLst/>
              <a:cxnLst/>
              <a:rect l="l" t="t" r="r" b="b"/>
              <a:pathLst>
                <a:path w="3215" h="921" extrusionOk="0">
                  <a:moveTo>
                    <a:pt x="1599" y="0"/>
                  </a:moveTo>
                  <a:cubicBezTo>
                    <a:pt x="1060" y="0"/>
                    <a:pt x="525" y="61"/>
                    <a:pt x="0" y="184"/>
                  </a:cubicBezTo>
                  <a:lnTo>
                    <a:pt x="179" y="921"/>
                  </a:lnTo>
                  <a:cubicBezTo>
                    <a:pt x="647" y="809"/>
                    <a:pt x="1127" y="753"/>
                    <a:pt x="1607" y="753"/>
                  </a:cubicBezTo>
                  <a:cubicBezTo>
                    <a:pt x="2087" y="753"/>
                    <a:pt x="2567" y="809"/>
                    <a:pt x="3036" y="921"/>
                  </a:cubicBezTo>
                  <a:lnTo>
                    <a:pt x="3214" y="184"/>
                  </a:lnTo>
                  <a:cubicBezTo>
                    <a:pt x="2678" y="61"/>
                    <a:pt x="2137" y="0"/>
                    <a:pt x="1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62;p55">
              <a:extLst>
                <a:ext uri="{FF2B5EF4-FFF2-40B4-BE49-F238E27FC236}">
                  <a16:creationId xmlns:a16="http://schemas.microsoft.com/office/drawing/2014/main" id="{439C3546-A3F9-4A57-20BE-5B1F1BA67C79}"/>
                </a:ext>
              </a:extLst>
            </p:cNvPr>
            <p:cNvSpPr/>
            <p:nvPr/>
          </p:nvSpPr>
          <p:spPr>
            <a:xfrm>
              <a:off x="2919863" y="1408271"/>
              <a:ext cx="71954" cy="20755"/>
            </a:xfrm>
            <a:custGeom>
              <a:avLst/>
              <a:gdLst/>
              <a:ahLst/>
              <a:cxnLst/>
              <a:rect l="l" t="t" r="r" b="b"/>
              <a:pathLst>
                <a:path w="3193" h="921" extrusionOk="0">
                  <a:moveTo>
                    <a:pt x="1596" y="0"/>
                  </a:moveTo>
                  <a:cubicBezTo>
                    <a:pt x="1061" y="0"/>
                    <a:pt x="525" y="61"/>
                    <a:pt x="1" y="184"/>
                  </a:cubicBezTo>
                  <a:lnTo>
                    <a:pt x="157" y="921"/>
                  </a:lnTo>
                  <a:cubicBezTo>
                    <a:pt x="637" y="809"/>
                    <a:pt x="1117" y="753"/>
                    <a:pt x="1596" y="753"/>
                  </a:cubicBezTo>
                  <a:cubicBezTo>
                    <a:pt x="2076" y="753"/>
                    <a:pt x="2556" y="809"/>
                    <a:pt x="3036" y="921"/>
                  </a:cubicBezTo>
                  <a:lnTo>
                    <a:pt x="3192" y="184"/>
                  </a:lnTo>
                  <a:cubicBezTo>
                    <a:pt x="2668" y="61"/>
                    <a:pt x="2132" y="0"/>
                    <a:pt x="1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63;p55">
              <a:extLst>
                <a:ext uri="{FF2B5EF4-FFF2-40B4-BE49-F238E27FC236}">
                  <a16:creationId xmlns:a16="http://schemas.microsoft.com/office/drawing/2014/main" id="{D77D60D9-DDD4-E87A-85EA-A6814533786D}"/>
                </a:ext>
              </a:extLst>
            </p:cNvPr>
            <p:cNvSpPr/>
            <p:nvPr/>
          </p:nvSpPr>
          <p:spPr>
            <a:xfrm>
              <a:off x="2783579" y="1442455"/>
              <a:ext cx="72450" cy="20282"/>
            </a:xfrm>
            <a:custGeom>
              <a:avLst/>
              <a:gdLst/>
              <a:ahLst/>
              <a:cxnLst/>
              <a:rect l="l" t="t" r="r" b="b"/>
              <a:pathLst>
                <a:path w="3215" h="900" extrusionOk="0">
                  <a:moveTo>
                    <a:pt x="1599" y="1"/>
                  </a:moveTo>
                  <a:cubicBezTo>
                    <a:pt x="1060" y="1"/>
                    <a:pt x="525" y="62"/>
                    <a:pt x="0" y="185"/>
                  </a:cubicBezTo>
                  <a:lnTo>
                    <a:pt x="179" y="899"/>
                  </a:lnTo>
                  <a:cubicBezTo>
                    <a:pt x="647" y="799"/>
                    <a:pt x="1127" y="748"/>
                    <a:pt x="1607" y="748"/>
                  </a:cubicBezTo>
                  <a:cubicBezTo>
                    <a:pt x="2087" y="748"/>
                    <a:pt x="2567" y="799"/>
                    <a:pt x="3036" y="899"/>
                  </a:cubicBezTo>
                  <a:lnTo>
                    <a:pt x="3214" y="185"/>
                  </a:lnTo>
                  <a:cubicBezTo>
                    <a:pt x="2678" y="62"/>
                    <a:pt x="2137" y="1"/>
                    <a:pt x="15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64;p55">
              <a:extLst>
                <a:ext uri="{FF2B5EF4-FFF2-40B4-BE49-F238E27FC236}">
                  <a16:creationId xmlns:a16="http://schemas.microsoft.com/office/drawing/2014/main" id="{28E99DB5-2979-2093-8723-4B0CA678F66A}"/>
                </a:ext>
              </a:extLst>
            </p:cNvPr>
            <p:cNvSpPr/>
            <p:nvPr/>
          </p:nvSpPr>
          <p:spPr>
            <a:xfrm>
              <a:off x="2919863" y="1442342"/>
              <a:ext cx="71954" cy="20394"/>
            </a:xfrm>
            <a:custGeom>
              <a:avLst/>
              <a:gdLst/>
              <a:ahLst/>
              <a:cxnLst/>
              <a:rect l="l" t="t" r="r" b="b"/>
              <a:pathLst>
                <a:path w="3193" h="905" extrusionOk="0">
                  <a:moveTo>
                    <a:pt x="1596" y="0"/>
                  </a:moveTo>
                  <a:cubicBezTo>
                    <a:pt x="1061" y="0"/>
                    <a:pt x="525" y="56"/>
                    <a:pt x="1" y="168"/>
                  </a:cubicBezTo>
                  <a:lnTo>
                    <a:pt x="157" y="904"/>
                  </a:lnTo>
                  <a:cubicBezTo>
                    <a:pt x="637" y="804"/>
                    <a:pt x="1117" y="753"/>
                    <a:pt x="1596" y="753"/>
                  </a:cubicBezTo>
                  <a:cubicBezTo>
                    <a:pt x="2076" y="753"/>
                    <a:pt x="2556" y="804"/>
                    <a:pt x="3036" y="904"/>
                  </a:cubicBezTo>
                  <a:lnTo>
                    <a:pt x="3192" y="168"/>
                  </a:lnTo>
                  <a:cubicBezTo>
                    <a:pt x="2668" y="56"/>
                    <a:pt x="2132" y="0"/>
                    <a:pt x="1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65;p55">
              <a:extLst>
                <a:ext uri="{FF2B5EF4-FFF2-40B4-BE49-F238E27FC236}">
                  <a16:creationId xmlns:a16="http://schemas.microsoft.com/office/drawing/2014/main" id="{E9531A83-D798-CCCA-24B7-06BFFC9305AF}"/>
                </a:ext>
              </a:extLst>
            </p:cNvPr>
            <p:cNvSpPr/>
            <p:nvPr/>
          </p:nvSpPr>
          <p:spPr>
            <a:xfrm>
              <a:off x="2783579" y="1476166"/>
              <a:ext cx="72450" cy="20755"/>
            </a:xfrm>
            <a:custGeom>
              <a:avLst/>
              <a:gdLst/>
              <a:ahLst/>
              <a:cxnLst/>
              <a:rect l="l" t="t" r="r" b="b"/>
              <a:pathLst>
                <a:path w="3215" h="921" extrusionOk="0">
                  <a:moveTo>
                    <a:pt x="1599" y="0"/>
                  </a:moveTo>
                  <a:cubicBezTo>
                    <a:pt x="1060" y="0"/>
                    <a:pt x="525" y="61"/>
                    <a:pt x="0" y="184"/>
                  </a:cubicBezTo>
                  <a:lnTo>
                    <a:pt x="179" y="921"/>
                  </a:lnTo>
                  <a:cubicBezTo>
                    <a:pt x="647" y="809"/>
                    <a:pt x="1127" y="753"/>
                    <a:pt x="1607" y="753"/>
                  </a:cubicBezTo>
                  <a:cubicBezTo>
                    <a:pt x="2087" y="753"/>
                    <a:pt x="2567" y="809"/>
                    <a:pt x="3036" y="921"/>
                  </a:cubicBezTo>
                  <a:lnTo>
                    <a:pt x="3214" y="184"/>
                  </a:lnTo>
                  <a:cubicBezTo>
                    <a:pt x="2678" y="61"/>
                    <a:pt x="2137" y="0"/>
                    <a:pt x="1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66;p55">
              <a:extLst>
                <a:ext uri="{FF2B5EF4-FFF2-40B4-BE49-F238E27FC236}">
                  <a16:creationId xmlns:a16="http://schemas.microsoft.com/office/drawing/2014/main" id="{6571F396-D443-17B5-A3C2-B2B6351C9767}"/>
                </a:ext>
              </a:extLst>
            </p:cNvPr>
            <p:cNvSpPr/>
            <p:nvPr/>
          </p:nvSpPr>
          <p:spPr>
            <a:xfrm>
              <a:off x="2919863" y="1476166"/>
              <a:ext cx="71954" cy="20755"/>
            </a:xfrm>
            <a:custGeom>
              <a:avLst/>
              <a:gdLst/>
              <a:ahLst/>
              <a:cxnLst/>
              <a:rect l="l" t="t" r="r" b="b"/>
              <a:pathLst>
                <a:path w="3193" h="921" extrusionOk="0">
                  <a:moveTo>
                    <a:pt x="1596" y="0"/>
                  </a:moveTo>
                  <a:cubicBezTo>
                    <a:pt x="1061" y="0"/>
                    <a:pt x="525" y="61"/>
                    <a:pt x="1" y="184"/>
                  </a:cubicBezTo>
                  <a:lnTo>
                    <a:pt x="157" y="921"/>
                  </a:lnTo>
                  <a:cubicBezTo>
                    <a:pt x="637" y="809"/>
                    <a:pt x="1117" y="753"/>
                    <a:pt x="1596" y="753"/>
                  </a:cubicBezTo>
                  <a:cubicBezTo>
                    <a:pt x="2076" y="753"/>
                    <a:pt x="2556" y="809"/>
                    <a:pt x="3036" y="921"/>
                  </a:cubicBezTo>
                  <a:lnTo>
                    <a:pt x="3192" y="184"/>
                  </a:lnTo>
                  <a:cubicBezTo>
                    <a:pt x="2668" y="61"/>
                    <a:pt x="2132" y="0"/>
                    <a:pt x="1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7269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a:t>Revoliucijos</a:t>
            </a:r>
            <a:r>
              <a:rPr lang="en-GB" dirty="0"/>
              <a:t> </a:t>
            </a:r>
            <a:r>
              <a:rPr lang="en-GB" dirty="0" err="1"/>
              <a:t>pabaiga</a:t>
            </a:r>
            <a:r>
              <a:rPr lang="en-GB" dirty="0"/>
              <a:t>: </a:t>
            </a:r>
            <a:r>
              <a:rPr lang="en-GB" dirty="0" err="1"/>
              <a:t>Prancūzija</a:t>
            </a:r>
            <a:r>
              <a:rPr lang="en-GB" dirty="0"/>
              <a:t> </a:t>
            </a:r>
            <a:r>
              <a:rPr lang="en-GB" dirty="0" err="1"/>
              <a:t>keičiasi</a:t>
            </a:r>
            <a:endParaRPr dirty="0"/>
          </a:p>
        </p:txBody>
      </p:sp>
      <p:sp>
        <p:nvSpPr>
          <p:cNvPr id="781" name="Google Shape;781;p34"/>
          <p:cNvSpPr txBox="1">
            <a:spLocks noGrp="1"/>
          </p:cNvSpPr>
          <p:nvPr>
            <p:ph type="subTitle" idx="1"/>
          </p:nvPr>
        </p:nvSpPr>
        <p:spPr>
          <a:xfrm>
            <a:off x="814653" y="1360552"/>
            <a:ext cx="7616072" cy="2544474"/>
          </a:xfrm>
          <a:prstGeom prst="rect">
            <a:avLst/>
          </a:prstGeom>
        </p:spPr>
        <p:txBody>
          <a:bodyPr spcFirstLastPara="1" wrap="square" lIns="91425" tIns="91425" rIns="91425" bIns="91425" anchor="t" anchorCtr="0">
            <a:noAutofit/>
          </a:bodyPr>
          <a:lstStyle/>
          <a:p>
            <a:r>
              <a:rPr lang="lt-LT" b="1" dirty="0"/>
              <a:t>Karaliaus Liudviko XVI likimas</a:t>
            </a:r>
            <a:endParaRPr lang="lt-LT" dirty="0"/>
          </a:p>
          <a:p>
            <a:pPr>
              <a:buFont typeface="Arial" panose="020B0604020202020204" pitchFamily="34" charset="0"/>
              <a:buChar char="•"/>
            </a:pPr>
            <a:r>
              <a:rPr lang="lt-LT" dirty="0"/>
              <a:t>1792 m. rugpjūčio 10 d. per revoliuciją karalius Liudvikas XVI buvo nušalintas nuo sosto, o Prancūzija paskelbta respublika.</a:t>
            </a:r>
          </a:p>
          <a:p>
            <a:pPr>
              <a:buFont typeface="Arial" panose="020B0604020202020204" pitchFamily="34" charset="0"/>
              <a:buChar char="•"/>
            </a:pPr>
            <a:r>
              <a:rPr lang="lt-LT" dirty="0"/>
              <a:t>1792 m. gruodį Nacionalinis konventas apkaltino Liudviką XVI išdavyste ir sąmokslu prieš Prancūzijos tautą.</a:t>
            </a:r>
          </a:p>
          <a:p>
            <a:pPr>
              <a:buFont typeface="Arial" panose="020B0604020202020204" pitchFamily="34" charset="0"/>
              <a:buChar char="•"/>
            </a:pPr>
            <a:r>
              <a:rPr lang="lt-LT" dirty="0"/>
              <a:t>Po teismo sprendimo karalius buvo pripažintas kaltu ir nuteistas mirti giljotina.</a:t>
            </a:r>
          </a:p>
          <a:p>
            <a:pPr>
              <a:buFont typeface="Arial" panose="020B0604020202020204" pitchFamily="34" charset="0"/>
              <a:buChar char="•"/>
            </a:pPr>
            <a:r>
              <a:rPr lang="lt-LT" dirty="0"/>
              <a:t>1793 m. sausį. Liudvikas XVI buvo viešai giljotinuotas Paryžiaus Revoliucijos aikštėje (dabar </a:t>
            </a:r>
            <a:r>
              <a:rPr lang="lt-LT" dirty="0" err="1"/>
              <a:t>Konkordo</a:t>
            </a:r>
            <a:r>
              <a:rPr lang="lt-LT" dirty="0"/>
              <a:t> aikštė).</a:t>
            </a:r>
          </a:p>
          <a:p>
            <a:pPr>
              <a:buFont typeface="Arial" panose="020B0604020202020204" pitchFamily="34" charset="0"/>
              <a:buChar char="•"/>
            </a:pPr>
            <a:r>
              <a:rPr lang="lt-LT" dirty="0"/>
              <a:t>Karaliaus mirtis simbolizavo monarchijos pabaigą ir naujos respublikos pradžią, tačiau taip pat sukėlė politinį chaosą ir įtvirtino revoliucinį terorą.</a:t>
            </a:r>
          </a:p>
          <a:p>
            <a:pPr marL="0" indent="0"/>
            <a:endParaRPr lang="en-GB" dirty="0"/>
          </a:p>
        </p:txBody>
      </p:sp>
      <p:grpSp>
        <p:nvGrpSpPr>
          <p:cNvPr id="800" name="Google Shape;800;p34"/>
          <p:cNvGrpSpPr/>
          <p:nvPr/>
        </p:nvGrpSpPr>
        <p:grpSpPr>
          <a:xfrm rot="5400000">
            <a:off x="7991981" y="282850"/>
            <a:ext cx="372825" cy="504663"/>
            <a:chOff x="-338750" y="1755075"/>
            <a:chExt cx="607800" cy="440100"/>
          </a:xfrm>
        </p:grpSpPr>
        <p:sp>
          <p:nvSpPr>
            <p:cNvPr id="801" name="Google Shape;801;p34"/>
            <p:cNvSpPr/>
            <p:nvPr/>
          </p:nvSpPr>
          <p:spPr>
            <a:xfrm>
              <a:off x="-338750" y="1755075"/>
              <a:ext cx="607800" cy="146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338750" y="1901775"/>
              <a:ext cx="607800" cy="14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338750" y="2048475"/>
              <a:ext cx="607800" cy="146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5"/>
          <p:cNvSpPr txBox="1">
            <a:spLocks noGrp="1"/>
          </p:cNvSpPr>
          <p:nvPr>
            <p:ph type="subTitle" idx="1"/>
          </p:nvPr>
        </p:nvSpPr>
        <p:spPr>
          <a:xfrm>
            <a:off x="4690334" y="2272757"/>
            <a:ext cx="4086268" cy="927600"/>
          </a:xfrm>
          <a:prstGeom prst="rect">
            <a:avLst/>
          </a:prstGeom>
        </p:spPr>
        <p:txBody>
          <a:bodyPr spcFirstLastPara="1" wrap="square" lIns="91425" tIns="91425" rIns="91425" bIns="91425" anchor="t" anchorCtr="0">
            <a:noAutofit/>
          </a:bodyPr>
          <a:lstStyle/>
          <a:p>
            <a:pPr marL="0" indent="0"/>
            <a:r>
              <a:rPr lang="lt-LT" dirty="0"/>
              <a:t>Giljotina (</a:t>
            </a:r>
            <a:r>
              <a:rPr lang="lt-LT" dirty="0" err="1"/>
              <a:t>pranc</a:t>
            </a:r>
            <a:r>
              <a:rPr lang="lt-LT" dirty="0"/>
              <a:t>. La </a:t>
            </a:r>
            <a:r>
              <a:rPr lang="lt-LT" dirty="0" err="1"/>
              <a:t>guillotine</a:t>
            </a:r>
            <a:r>
              <a:rPr lang="lt-LT" dirty="0"/>
              <a:t> arba </a:t>
            </a:r>
            <a:r>
              <a:rPr lang="lt-LT" dirty="0" err="1"/>
              <a:t>louisette</a:t>
            </a:r>
            <a:r>
              <a:rPr lang="lt-LT" dirty="0"/>
              <a:t>) − mirties bausmės instrumentas, simbolizavęs revoliucinį terorą XVIII a. pabaigos Prancūzijoje.</a:t>
            </a:r>
            <a:endParaRPr dirty="0"/>
          </a:p>
        </p:txBody>
      </p:sp>
      <p:sp>
        <p:nvSpPr>
          <p:cNvPr id="821" name="Google Shape;821;p35"/>
          <p:cNvSpPr txBox="1">
            <a:spLocks noGrp="1"/>
          </p:cNvSpPr>
          <p:nvPr>
            <p:ph type="title"/>
          </p:nvPr>
        </p:nvSpPr>
        <p:spPr>
          <a:xfrm>
            <a:off x="4690334" y="1789289"/>
            <a:ext cx="3849600" cy="1014900"/>
          </a:xfrm>
          <a:prstGeom prst="rect">
            <a:avLst/>
          </a:prstGeom>
        </p:spPr>
        <p:txBody>
          <a:bodyPr spcFirstLastPara="1" wrap="square" lIns="91425" tIns="91425" rIns="91425" bIns="91425" anchor="ctr" anchorCtr="0">
            <a:noAutofit/>
          </a:bodyPr>
          <a:lstStyle/>
          <a:p>
            <a:r>
              <a:rPr lang="en-GB" dirty="0" err="1"/>
              <a:t>Giljotina</a:t>
            </a:r>
            <a:br>
              <a:rPr lang="en-GB" dirty="0"/>
            </a:br>
            <a:endParaRPr dirty="0"/>
          </a:p>
        </p:txBody>
      </p:sp>
      <p:pic>
        <p:nvPicPr>
          <p:cNvPr id="3" name="Picture 2" descr="A painting of a person being held by a guillotine&#10;&#10;Description automatically generated">
            <a:extLst>
              <a:ext uri="{FF2B5EF4-FFF2-40B4-BE49-F238E27FC236}">
                <a16:creationId xmlns:a16="http://schemas.microsoft.com/office/drawing/2014/main" id="{59B79EB7-F293-5BAE-43E9-0D46247AF9B1}"/>
              </a:ext>
            </a:extLst>
          </p:cNvPr>
          <p:cNvPicPr>
            <a:picLocks noChangeAspect="1"/>
          </p:cNvPicPr>
          <p:nvPr/>
        </p:nvPicPr>
        <p:blipFill>
          <a:blip r:embed="rId3"/>
          <a:stretch>
            <a:fillRect/>
          </a:stretch>
        </p:blipFill>
        <p:spPr>
          <a:xfrm>
            <a:off x="139848" y="1398381"/>
            <a:ext cx="4313818" cy="2426523"/>
          </a:xfrm>
          <a:prstGeom prst="rect">
            <a:avLst/>
          </a:prstGeom>
        </p:spPr>
      </p:pic>
    </p:spTree>
  </p:cSld>
  <p:clrMapOvr>
    <a:masterClrMapping/>
  </p:clrMapOvr>
</p:sld>
</file>

<file path=ppt/theme/theme1.xml><?xml version="1.0" encoding="utf-8"?>
<a:theme xmlns:a="http://schemas.openxmlformats.org/drawingml/2006/main" name="French Revolution by Slidesgo">
  <a:themeElements>
    <a:clrScheme name="Simple Light">
      <a:dk1>
        <a:srgbClr val="F7D6DD"/>
      </a:dk1>
      <a:lt1>
        <a:srgbClr val="F77C94"/>
      </a:lt1>
      <a:dk2>
        <a:srgbClr val="DC3354"/>
      </a:dk2>
      <a:lt2>
        <a:srgbClr val="B02943"/>
      </a:lt2>
      <a:accent1>
        <a:srgbClr val="FFFFFF"/>
      </a:accent1>
      <a:accent2>
        <a:srgbClr val="2674D4"/>
      </a:accent2>
      <a:accent3>
        <a:srgbClr val="154075"/>
      </a:accent3>
      <a:accent4>
        <a:srgbClr val="0E2B4F"/>
      </a:accent4>
      <a:accent5>
        <a:srgbClr val="FFFFFF"/>
      </a:accent5>
      <a:accent6>
        <a:srgbClr val="B02943"/>
      </a:accent6>
      <a:hlink>
        <a:srgbClr val="0E2B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483</Words>
  <Application>Microsoft Macintosh PowerPoint</Application>
  <PresentationFormat>On-screen Show (16:9)</PresentationFormat>
  <Paragraphs>59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Alfa Slab One</vt:lpstr>
      <vt:lpstr>Arial</vt:lpstr>
      <vt:lpstr>Lato</vt:lpstr>
      <vt:lpstr>French Revolution by Slidesgo</vt:lpstr>
      <vt:lpstr>Prancūzijos revoliucija</vt:lpstr>
      <vt:lpstr>1789 - 1799</vt:lpstr>
      <vt:lpstr>Pradžia</vt:lpstr>
      <vt:lpstr>Revoliucijos priežastys</vt:lpstr>
      <vt:lpstr>Revoliucijos pabaiga: Prancūzija kečiasi </vt:lpstr>
      <vt:lpstr>Bastilijos šturmas (1789 m. liepos 14 d.)</vt:lpstr>
      <vt:lpstr>„Žmogaus ir piliečio teisių deklaracija“ (1789 m.):</vt:lpstr>
      <vt:lpstr>Revoliucijos pabaiga: Prancūzija keičiasi</vt:lpstr>
      <vt:lpstr>Giljotina </vt:lpstr>
      <vt:lpstr>Problema ir sprendimas</vt:lpstr>
      <vt:lpstr>Revoliucijos lyderiai – Jakobinai </vt:lpstr>
      <vt:lpstr>Laikas, kai visi bijojo  </vt:lpstr>
      <vt:lpstr>Kaip viskas baigėsi?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Prancūzijos revoliucija</dc:title>
  <cp:lastModifiedBy>Kajus Pėža</cp:lastModifiedBy>
  <cp:revision>12</cp:revision>
  <dcterms:modified xsi:type="dcterms:W3CDTF">2024-12-11T05:56:27Z</dcterms:modified>
</cp:coreProperties>
</file>