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6" r:id="rId3"/>
    <p:sldId id="258" r:id="rId4"/>
    <p:sldId id="259" r:id="rId5"/>
    <p:sldId id="260" r:id="rId6"/>
    <p:sldId id="265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Oswald" panose="00000500000000000000" pitchFamily="2" charset="0"/>
      <p:regular r:id="rId16"/>
      <p:bold r:id="rId17"/>
    </p:embeddedFont>
    <p:embeddedFont>
      <p:font typeface="Playfair Display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6E58312B-54F8-21A7-B537-56912A9F0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c4660ea3e_0_1:notes">
            <a:extLst>
              <a:ext uri="{FF2B5EF4-FFF2-40B4-BE49-F238E27FC236}">
                <a16:creationId xmlns:a16="http://schemas.microsoft.com/office/drawing/2014/main" id="{0EBFE8F9-2F75-476A-5D3A-828AE1F3D4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c4660ea3e_0_1:notes">
            <a:extLst>
              <a:ext uri="{FF2B5EF4-FFF2-40B4-BE49-F238E27FC236}">
                <a16:creationId xmlns:a16="http://schemas.microsoft.com/office/drawing/2014/main" id="{688D418A-D2DD-65FB-C04F-565DA63830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858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9fc1dfc7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9fc1dfc7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c4660ea3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c4660ea3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c4660ea3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c4660ea3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FE5A394E-C69A-40A9-64E1-549137CB3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c4660ea3e_0_1:notes">
            <a:extLst>
              <a:ext uri="{FF2B5EF4-FFF2-40B4-BE49-F238E27FC236}">
                <a16:creationId xmlns:a16="http://schemas.microsoft.com/office/drawing/2014/main" id="{C74CDFFF-B11B-57C5-80B8-F1F2A22617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c4660ea3e_0_1:notes">
            <a:extLst>
              <a:ext uri="{FF2B5EF4-FFF2-40B4-BE49-F238E27FC236}">
                <a16:creationId xmlns:a16="http://schemas.microsoft.com/office/drawing/2014/main" id="{EC935054-DB52-544B-8A2B-DAF20ABDC9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280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c4660ea3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c4660ea3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c4660ea3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c4660ea3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c4660ea3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c4660ea3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FPMAgangBayu</a:t>
            </a:r>
            <a:endParaRPr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Farrel Ganendra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>
          <a:extLst>
            <a:ext uri="{FF2B5EF4-FFF2-40B4-BE49-F238E27FC236}">
              <a16:creationId xmlns:a16="http://schemas.microsoft.com/office/drawing/2014/main" id="{BC7095EF-6B67-C32A-5347-BBED3D205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9407D8-96A3-172A-5CCD-06E4D39D87EC}"/>
              </a:ext>
            </a:extLst>
          </p:cNvPr>
          <p:cNvSpPr txBox="1"/>
          <p:nvPr/>
        </p:nvSpPr>
        <p:spPr>
          <a:xfrm>
            <a:off x="350982" y="2110085"/>
            <a:ext cx="4221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 err="1">
                <a:solidFill>
                  <a:schemeClr val="bg1"/>
                </a:solidFill>
                <a:latin typeface="Playfair Display" panose="00000500000000000000" pitchFamily="2" charset="0"/>
              </a:rPr>
              <a:t>Struktur</a:t>
            </a:r>
            <a:endParaRPr lang="en-ID" sz="5400" dirty="0">
              <a:solidFill>
                <a:schemeClr val="bg1"/>
              </a:solidFill>
              <a:latin typeface="Playfair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3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sistem terdistribusi project autonomous TicTacToe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38" y="1294850"/>
            <a:ext cx="8448927" cy="30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0D7E56-F095-7355-63E4-7606A848C058}"/>
              </a:ext>
            </a:extLst>
          </p:cNvPr>
          <p:cNvSpPr txBox="1"/>
          <p:nvPr/>
        </p:nvSpPr>
        <p:spPr>
          <a:xfrm>
            <a:off x="309419" y="1694587"/>
            <a:ext cx="4221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 err="1">
                <a:solidFill>
                  <a:schemeClr val="bg1"/>
                </a:solidFill>
                <a:latin typeface="Playfair Display" panose="00000500000000000000" pitchFamily="2" charset="0"/>
              </a:rPr>
              <a:t>Algoritma</a:t>
            </a:r>
            <a:r>
              <a:rPr lang="en-ID" sz="5400" dirty="0">
                <a:solidFill>
                  <a:schemeClr val="bg1"/>
                </a:solidFill>
                <a:latin typeface="Playfair Display" panose="00000500000000000000" pitchFamily="2" charset="0"/>
              </a:rPr>
              <a:t> Alpha-Beta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265500" y="218850"/>
            <a:ext cx="4045200" cy="7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Alpha-Beta Pruning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40452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Score = alphaBeta(Enemy, -2, 2)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Score &gt; α ? α = Score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α ≥ β ? return β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Score &lt; β ? β = Score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β ≤ α ? return α	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Playing == α ? return α : return β 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l="11979"/>
          <a:stretch/>
        </p:blipFill>
        <p:spPr>
          <a:xfrm>
            <a:off x="572637" y="1669350"/>
            <a:ext cx="3430924" cy="274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>
          <a:extLst>
            <a:ext uri="{FF2B5EF4-FFF2-40B4-BE49-F238E27FC236}">
              <a16:creationId xmlns:a16="http://schemas.microsoft.com/office/drawing/2014/main" id="{1462F40B-C597-9E3A-86D4-67C37E599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2B8EA9-0E14-8B0D-1C2B-9722D523770A}"/>
              </a:ext>
            </a:extLst>
          </p:cNvPr>
          <p:cNvSpPr txBox="1"/>
          <p:nvPr/>
        </p:nvSpPr>
        <p:spPr>
          <a:xfrm>
            <a:off x="350982" y="2110085"/>
            <a:ext cx="4221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 err="1">
                <a:solidFill>
                  <a:schemeClr val="bg1"/>
                </a:solidFill>
                <a:latin typeface="Playfair Display" panose="00000500000000000000" pitchFamily="2" charset="0"/>
              </a:rPr>
              <a:t>Demonstrasi</a:t>
            </a:r>
            <a:endParaRPr lang="en-ID" sz="5400" dirty="0">
              <a:solidFill>
                <a:schemeClr val="bg1"/>
              </a:solidFill>
              <a:latin typeface="Playfair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878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Langkah Langkah demonstrasi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Jalankan ‘source /opt/ros/foxy/setup.bash’ dan ‘source install/local_setup.bash’ di kedua terminal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ros2 run control bot_control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ros2 run vision bot_vision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Letakkan board tictactoe kedalam kotak biru yang ditampilkan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Kalibrasi dengan meletakkan salah satu bidak dan ubah slider param2 hingga bidak terdeteksi dengan konsisten dan akurat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Mainkan giliran dan tekan x untuk memberi aba aba giliran ke bot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fun!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Demonstrasi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https://its.id/m/VideoDemoFPMagangBayu24Farrel</a:t>
            </a:r>
            <a:endParaRPr sz="13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225" y="695063"/>
            <a:ext cx="3782875" cy="382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thankYou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On-screen Show (16:9)</PresentationFormat>
  <Paragraphs>24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Playfair Display</vt:lpstr>
      <vt:lpstr>Oswald</vt:lpstr>
      <vt:lpstr>Montserrat</vt:lpstr>
      <vt:lpstr>Pop</vt:lpstr>
      <vt:lpstr>FPMAgangBayu</vt:lpstr>
      <vt:lpstr>PowerPoint Presentation</vt:lpstr>
      <vt:lpstr>Struktur sistem terdistribusi project autonomous TicTacToe</vt:lpstr>
      <vt:lpstr>PowerPoint Presentation</vt:lpstr>
      <vt:lpstr>Alpha-Beta Pruning</vt:lpstr>
      <vt:lpstr>PowerPoint Presentation</vt:lpstr>
      <vt:lpstr>Langkah Langkah demonstrasi</vt:lpstr>
      <vt:lpstr>Video Demonstrasi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FPMAgangBayu</dc:title>
  <cp:lastModifiedBy>Gane5wc .</cp:lastModifiedBy>
  <cp:revision>1</cp:revision>
  <dcterms:modified xsi:type="dcterms:W3CDTF">2024-02-24T15:35:01Z</dcterms:modified>
</cp:coreProperties>
</file>