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86160" y="0"/>
            <a:ext cx="72000" cy="5143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58520" y="0"/>
            <a:ext cx="38527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tIns="91440" bIns="91440" anchor="ctr">
            <a:normAutofit fontScale="91000"/>
          </a:bodyPr>
          <a:p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BCB6BB8-3FE9-48F6-8B7A-30A74100D935}" type="slidenum">
              <a:rPr b="0" lang="en" sz="10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1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36D74E6-B0D7-4463-B89C-A78F7051DFF8}" type="slidenum">
              <a:rPr b="0" lang="en" sz="10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86000"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DB0C9E3-9DDE-4D6B-A80C-EB9CB83BF60A}" type="slidenum">
              <a:rPr b="0" lang="en" sz="10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265680" y="1081800"/>
            <a:ext cx="4044960" cy="17859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rmAutofit fontScale="6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DA8215B-9297-4B42-ACE7-C0E4D30C4F1B}" type="slidenum">
              <a:rPr b="0" lang="en" sz="10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a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 rot="5400000">
            <a:off x="4551120" y="-498600"/>
            <a:ext cx="42120" cy="8455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927CC44-8BD7-495F-9E52-208B38B705B7}" type="slidenum">
              <a:rPr b="0" lang="en" sz="10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44160" y="1404000"/>
            <a:ext cx="8455320" cy="21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6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FPMAgangBayu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44160" y="3550680"/>
            <a:ext cx="4909680" cy="577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Farrel Ganendra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51000" y="2109960"/>
            <a:ext cx="4220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D" sz="5400" spc="-1" strike="noStrike">
                <a:solidFill>
                  <a:srgbClr val="ffffff"/>
                </a:solidFill>
                <a:latin typeface="Playfair Display"/>
                <a:ea typeface="Arial"/>
              </a:rPr>
              <a:t>Struktur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28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Struktur sistem terdistribusi project autonomous TicTacToe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oogle Shape;70;p15" descr=""/>
          <p:cNvPicPr/>
          <p:nvPr/>
        </p:nvPicPr>
        <p:blipFill>
          <a:blip r:embed="rId1"/>
          <a:stretch/>
        </p:blipFill>
        <p:spPr>
          <a:xfrm>
            <a:off x="347400" y="1294920"/>
            <a:ext cx="8448480" cy="303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09240" y="1694520"/>
            <a:ext cx="4220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D" sz="5400" spc="-1" strike="noStrike">
                <a:solidFill>
                  <a:srgbClr val="ffffff"/>
                </a:solidFill>
                <a:latin typeface="Playfair Display"/>
                <a:ea typeface="Arial"/>
              </a:rPr>
              <a:t>Algoritma Alpha-Beta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65680" y="218880"/>
            <a:ext cx="4044960" cy="784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32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Alpha-Beta Pruning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939560" y="724320"/>
            <a:ext cx="404496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Score = alphaBeta(Enemy, -2, 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Score &gt; α ? α = Score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layfair Display"/>
              <a:buChar char="○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α ≥ β ? return β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Score &lt; β ? β = Score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layfair Display"/>
              <a:buChar char="○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β ≤ α ? return α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Playing == α ? return α : return β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82;p17" descr=""/>
          <p:cNvPicPr/>
          <p:nvPr/>
        </p:nvPicPr>
        <p:blipFill>
          <a:blip r:embed="rId1"/>
          <a:srcRect l="11977" t="0" r="0" b="0"/>
          <a:stretch/>
        </p:blipFill>
        <p:spPr>
          <a:xfrm>
            <a:off x="572760" y="1669320"/>
            <a:ext cx="3430440" cy="274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51000" y="2109960"/>
            <a:ext cx="42206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D" sz="5400" spc="-1" strike="noStrike">
                <a:solidFill>
                  <a:srgbClr val="ffffff"/>
                </a:solidFill>
                <a:latin typeface="Playfair Display"/>
                <a:ea typeface="Arial"/>
              </a:rPr>
              <a:t>Demonstrasi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Langkah Langkah demonstrasi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Jalankan ‘source /opt/ros/foxy/setup.bash’ dan ‘source install/local_setup.bash’ di kedua terminal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ros2 run control bot_control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ros2 run vision bot_vision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Letakkan board tictactoe kedalam kotak biru yang ditampilkan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Kalibrasi dengan meletakkan salah satu bidak dan ubah slider param2 hingga bidak terdeteksi dengan konsisten dan akurat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Mainkan giliran dan tekan x untuk memberi aba aba giliran ke bot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layfair Display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Have fun!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65680" y="1081800"/>
            <a:ext cx="4044960" cy="1785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Video Demonstrasi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65680" y="292140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https://its.id/m/VideoDemoFPMagangBayu24Farrel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214" name="Google Shape;100;p20" descr=""/>
          <p:cNvPicPr/>
          <p:nvPr/>
        </p:nvPicPr>
        <p:blipFill>
          <a:blip r:embed="rId1"/>
          <a:stretch/>
        </p:blipFill>
        <p:spPr>
          <a:xfrm>
            <a:off x="4967280" y="695160"/>
            <a:ext cx="3782520" cy="382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44160" y="1404000"/>
            <a:ext cx="8455320" cy="21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thankYou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LibreOffice/6.4.7.2$Linux_X86_64 LibreOffice_project/40$Build-2</Application>
  <Words>157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2024-02-24T23:45:23Z</dcterms:modified>
  <cp:revision>2</cp:revision>
  <dc:subject/>
  <dc:title>FPMAgangBayu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