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pen Sauce Semi-Bold" charset="1" panose="00000700000000000000"/>
      <p:regular r:id="rId14"/>
    </p:embeddedFont>
    <p:embeddedFont>
      <p:font typeface="Open Sauce Bold" charset="1" panose="00000800000000000000"/>
      <p:regular r:id="rId15"/>
    </p:embeddedFont>
    <p:embeddedFont>
      <p:font typeface="Open Sauce"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grpSp>
        <p:nvGrpSpPr>
          <p:cNvPr name="Group 2" id="2"/>
          <p:cNvGrpSpPr/>
          <p:nvPr/>
        </p:nvGrpSpPr>
        <p:grpSpPr>
          <a:xfrm rot="0">
            <a:off x="519460" y="5325647"/>
            <a:ext cx="11458204" cy="4463331"/>
            <a:chOff x="0" y="0"/>
            <a:chExt cx="3017799" cy="1175528"/>
          </a:xfrm>
        </p:grpSpPr>
        <p:sp>
          <p:nvSpPr>
            <p:cNvPr name="Freeform 3" id="3"/>
            <p:cNvSpPr/>
            <p:nvPr/>
          </p:nvSpPr>
          <p:spPr>
            <a:xfrm flipH="false" flipV="false" rot="0">
              <a:off x="0" y="0"/>
              <a:ext cx="3017799" cy="1175528"/>
            </a:xfrm>
            <a:custGeom>
              <a:avLst/>
              <a:gdLst/>
              <a:ahLst/>
              <a:cxnLst/>
              <a:rect r="r" b="b" t="t" l="l"/>
              <a:pathLst>
                <a:path h="1175528" w="3017799">
                  <a:moveTo>
                    <a:pt x="34459" y="0"/>
                  </a:moveTo>
                  <a:lnTo>
                    <a:pt x="2983340" y="0"/>
                  </a:lnTo>
                  <a:cubicBezTo>
                    <a:pt x="3002371" y="0"/>
                    <a:pt x="3017799" y="15428"/>
                    <a:pt x="3017799" y="34459"/>
                  </a:cubicBezTo>
                  <a:lnTo>
                    <a:pt x="3017799" y="1141069"/>
                  </a:lnTo>
                  <a:cubicBezTo>
                    <a:pt x="3017799" y="1150208"/>
                    <a:pt x="3014168" y="1158972"/>
                    <a:pt x="3007706" y="1165435"/>
                  </a:cubicBezTo>
                  <a:cubicBezTo>
                    <a:pt x="3001243" y="1171897"/>
                    <a:pt x="2992479" y="1175528"/>
                    <a:pt x="2983340" y="1175528"/>
                  </a:cubicBezTo>
                  <a:lnTo>
                    <a:pt x="34459" y="1175528"/>
                  </a:lnTo>
                  <a:cubicBezTo>
                    <a:pt x="25320" y="1175528"/>
                    <a:pt x="16555" y="1171897"/>
                    <a:pt x="10093" y="1165435"/>
                  </a:cubicBezTo>
                  <a:cubicBezTo>
                    <a:pt x="3630" y="1158972"/>
                    <a:pt x="0" y="1150208"/>
                    <a:pt x="0" y="1141069"/>
                  </a:cubicBezTo>
                  <a:lnTo>
                    <a:pt x="0" y="34459"/>
                  </a:lnTo>
                  <a:cubicBezTo>
                    <a:pt x="0" y="25320"/>
                    <a:pt x="3630" y="16555"/>
                    <a:pt x="10093" y="10093"/>
                  </a:cubicBezTo>
                  <a:cubicBezTo>
                    <a:pt x="16555" y="3630"/>
                    <a:pt x="25320" y="0"/>
                    <a:pt x="34459" y="0"/>
                  </a:cubicBezTo>
                  <a:close/>
                </a:path>
              </a:pathLst>
            </a:custGeom>
            <a:solidFill>
              <a:srgbClr val="C2A375"/>
            </a:solidFill>
          </p:spPr>
        </p:sp>
        <p:sp>
          <p:nvSpPr>
            <p:cNvPr name="TextBox 4" id="4"/>
            <p:cNvSpPr txBox="true"/>
            <p:nvPr/>
          </p:nvSpPr>
          <p:spPr>
            <a:xfrm>
              <a:off x="0" y="-38100"/>
              <a:ext cx="3017799" cy="12136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19460" y="1344108"/>
            <a:ext cx="12842932" cy="1708151"/>
          </a:xfrm>
          <a:prstGeom prst="rect">
            <a:avLst/>
          </a:prstGeom>
        </p:spPr>
        <p:txBody>
          <a:bodyPr anchor="t" rtlCol="false" tIns="0" lIns="0" bIns="0" rIns="0">
            <a:spAutoFit/>
          </a:bodyPr>
          <a:lstStyle/>
          <a:p>
            <a:pPr algn="l">
              <a:lnSpc>
                <a:spcPts val="13999"/>
              </a:lnSpc>
            </a:pPr>
            <a:r>
              <a:rPr lang="en-US" sz="9999">
                <a:solidFill>
                  <a:srgbClr val="000000"/>
                </a:solidFill>
                <a:latin typeface="Open Sauce Semi-Bold"/>
              </a:rPr>
              <a:t>Teskop</a:t>
            </a:r>
          </a:p>
        </p:txBody>
      </p:sp>
      <p:sp>
        <p:nvSpPr>
          <p:cNvPr name="AutoShape 6" id="6"/>
          <p:cNvSpPr/>
          <p:nvPr/>
        </p:nvSpPr>
        <p:spPr>
          <a:xfrm>
            <a:off x="0" y="1047750"/>
            <a:ext cx="18367571" cy="0"/>
          </a:xfrm>
          <a:prstGeom prst="line">
            <a:avLst/>
          </a:prstGeom>
          <a:ln cap="flat" w="9525">
            <a:solidFill>
              <a:srgbClr val="000000"/>
            </a:solidFill>
            <a:prstDash val="solid"/>
            <a:headEnd type="none" len="sm" w="sm"/>
            <a:tailEnd type="none" len="sm" w="sm"/>
          </a:ln>
        </p:spPr>
      </p:sp>
      <p:sp>
        <p:nvSpPr>
          <p:cNvPr name="Freeform 7" id="7"/>
          <p:cNvSpPr/>
          <p:nvPr/>
        </p:nvSpPr>
        <p:spPr>
          <a:xfrm flipH="false" flipV="false" rot="0">
            <a:off x="8995558" y="1227122"/>
            <a:ext cx="9539064" cy="9574970"/>
          </a:xfrm>
          <a:custGeom>
            <a:avLst/>
            <a:gdLst/>
            <a:ahLst/>
            <a:cxnLst/>
            <a:rect r="r" b="b" t="t" l="l"/>
            <a:pathLst>
              <a:path h="9574970" w="9539064">
                <a:moveTo>
                  <a:pt x="0" y="0"/>
                </a:moveTo>
                <a:lnTo>
                  <a:pt x="9539064" y="0"/>
                </a:lnTo>
                <a:lnTo>
                  <a:pt x="9539064" y="9574970"/>
                </a:lnTo>
                <a:lnTo>
                  <a:pt x="0" y="9574970"/>
                </a:lnTo>
                <a:lnTo>
                  <a:pt x="0" y="0"/>
                </a:lnTo>
                <a:close/>
              </a:path>
            </a:pathLst>
          </a:custGeom>
          <a:blipFill>
            <a:blip r:embed="rId2"/>
            <a:stretch>
              <a:fillRect l="0" t="0" r="0" b="0"/>
            </a:stretch>
          </a:blipFill>
        </p:spPr>
      </p:sp>
      <p:sp>
        <p:nvSpPr>
          <p:cNvPr name="TextBox 8" id="8"/>
          <p:cNvSpPr txBox="true"/>
          <p:nvPr/>
        </p:nvSpPr>
        <p:spPr>
          <a:xfrm rot="0">
            <a:off x="978802" y="5746531"/>
            <a:ext cx="8623660" cy="2866818"/>
          </a:xfrm>
          <a:prstGeom prst="rect">
            <a:avLst/>
          </a:prstGeom>
        </p:spPr>
        <p:txBody>
          <a:bodyPr anchor="t" rtlCol="false" tIns="0" lIns="0" bIns="0" rIns="0">
            <a:spAutoFit/>
          </a:bodyPr>
          <a:lstStyle/>
          <a:p>
            <a:pPr algn="l">
              <a:lnSpc>
                <a:spcPts val="7562"/>
              </a:lnSpc>
            </a:pPr>
            <a:r>
              <a:rPr lang="en-US" sz="6302">
                <a:solidFill>
                  <a:srgbClr val="F8F5EC"/>
                </a:solidFill>
                <a:latin typeface="Open Sauce Semi-Bold"/>
              </a:rPr>
              <a:t>Web Profile Teskop (Telkom University Cafe Surabaya</a:t>
            </a:r>
          </a:p>
        </p:txBody>
      </p:sp>
      <p:sp>
        <p:nvSpPr>
          <p:cNvPr name="TextBox 9" id="9"/>
          <p:cNvSpPr txBox="true"/>
          <p:nvPr/>
        </p:nvSpPr>
        <p:spPr>
          <a:xfrm rot="0">
            <a:off x="978802" y="8916884"/>
            <a:ext cx="6184976" cy="476250"/>
          </a:xfrm>
          <a:prstGeom prst="rect">
            <a:avLst/>
          </a:prstGeom>
        </p:spPr>
        <p:txBody>
          <a:bodyPr anchor="t" rtlCol="false" tIns="0" lIns="0" bIns="0" rIns="0">
            <a:spAutoFit/>
          </a:bodyPr>
          <a:lstStyle/>
          <a:p>
            <a:pPr algn="l">
              <a:lnSpc>
                <a:spcPts val="3781"/>
              </a:lnSpc>
            </a:pPr>
            <a:r>
              <a:rPr lang="en-US" sz="3151">
                <a:solidFill>
                  <a:srgbClr val="F8F5EC"/>
                </a:solidFill>
                <a:latin typeface="Open Sauce Bold"/>
              </a:rPr>
              <a:t>Evanly Bawalo 1203220136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TextBox 2" id="2"/>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Latar belakang</a:t>
            </a:r>
          </a:p>
        </p:txBody>
      </p:sp>
      <p:sp>
        <p:nvSpPr>
          <p:cNvPr name="Freeform 3" id="3"/>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4" id="4"/>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5" id="5"/>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TextBox 6" id="6"/>
          <p:cNvSpPr txBox="true"/>
          <p:nvPr/>
        </p:nvSpPr>
        <p:spPr>
          <a:xfrm rot="0">
            <a:off x="519460" y="2309040"/>
            <a:ext cx="14891148" cy="36671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Perkembangan teknologi mengharuskan pelaku usaha mengikuti perkembangan untuk tetap kompetitif. Internet memungkinkan promosi yang lebih efektif daripada metode konvensional seperti brosur, dengan website menjadi alat utama. Website menghubungkan halaman web yang dapat diakses melalui browser dan dapat memuat teks, gambar, serta video. Telkom University Coffee Surabaya (Teskop Surabaya) adalah coffee shop di Telkom University Surabaya yang perlu memiliki website untuk pemasaran. Website ini akan menampilkan informasi menu, kontak, alamat, dan jam operasional.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TextBox 2" id="2"/>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Tujuan / kontribusi</a:t>
            </a:r>
          </a:p>
        </p:txBody>
      </p:sp>
      <p:sp>
        <p:nvSpPr>
          <p:cNvPr name="Freeform 3" id="3"/>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4" id="4"/>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5" id="5"/>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TextBox 6" id="6"/>
          <p:cNvSpPr txBox="true"/>
          <p:nvPr/>
        </p:nvSpPr>
        <p:spPr>
          <a:xfrm rot="0">
            <a:off x="519460" y="2309040"/>
            <a:ext cx="14891148" cy="22955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Website Teskop Surabaya bertujuan untuk menarik minat masyarakat agar berkunjung dengan menyajikan informasi secara realtime kepada pengunjung. Selain itu, kehadiran website ini akan meningkatkan reputasi Teskop Surabaya karena telah menerapkan teknologi modern sebagai sarana promosi yang efektif.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Freeform 2" id="2"/>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3" id="3"/>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4" id="4"/>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Freeform 5" id="5"/>
          <p:cNvSpPr/>
          <p:nvPr/>
        </p:nvSpPr>
        <p:spPr>
          <a:xfrm flipH="false" flipV="false" rot="0">
            <a:off x="519460" y="2147816"/>
            <a:ext cx="6045496" cy="5759792"/>
          </a:xfrm>
          <a:custGeom>
            <a:avLst/>
            <a:gdLst/>
            <a:ahLst/>
            <a:cxnLst/>
            <a:rect r="r" b="b" t="t" l="l"/>
            <a:pathLst>
              <a:path h="5759792" w="6045496">
                <a:moveTo>
                  <a:pt x="0" y="0"/>
                </a:moveTo>
                <a:lnTo>
                  <a:pt x="6045497" y="0"/>
                </a:lnTo>
                <a:lnTo>
                  <a:pt x="6045497" y="5759792"/>
                </a:lnTo>
                <a:lnTo>
                  <a:pt x="0" y="5759792"/>
                </a:lnTo>
                <a:lnTo>
                  <a:pt x="0" y="0"/>
                </a:lnTo>
                <a:close/>
              </a:path>
            </a:pathLst>
          </a:custGeom>
          <a:blipFill>
            <a:blip r:embed="rId5"/>
            <a:stretch>
              <a:fillRect l="0" t="0" r="0" b="0"/>
            </a:stretch>
          </a:blipFill>
        </p:spPr>
      </p:sp>
      <p:sp>
        <p:nvSpPr>
          <p:cNvPr name="TextBox 6" id="6"/>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Design diagram</a:t>
            </a:r>
          </a:p>
        </p:txBody>
      </p:sp>
      <p:sp>
        <p:nvSpPr>
          <p:cNvPr name="TextBox 7" id="7"/>
          <p:cNvSpPr txBox="true"/>
          <p:nvPr/>
        </p:nvSpPr>
        <p:spPr>
          <a:xfrm rot="0">
            <a:off x="7551436" y="2138291"/>
            <a:ext cx="7521391" cy="27527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Web Teskop menggunakan My SQL sebagai databasenya. Terdapat table user sebagai penyimpanan user admin. Coffee sebagai penyimpanan menu dan blog sebagai penyimpanan.</a:t>
            </a:r>
          </a:p>
          <a:p>
            <a:pPr algn="l">
              <a:lnSpc>
                <a:spcPts val="36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Freeform 2" id="2"/>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3" id="3"/>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4" id="4"/>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Freeform 5" id="5"/>
          <p:cNvSpPr/>
          <p:nvPr/>
        </p:nvSpPr>
        <p:spPr>
          <a:xfrm flipH="false" flipV="false" rot="0">
            <a:off x="519460" y="3276916"/>
            <a:ext cx="2508923" cy="5690094"/>
          </a:xfrm>
          <a:custGeom>
            <a:avLst/>
            <a:gdLst/>
            <a:ahLst/>
            <a:cxnLst/>
            <a:rect r="r" b="b" t="t" l="l"/>
            <a:pathLst>
              <a:path h="5690094" w="2508923">
                <a:moveTo>
                  <a:pt x="0" y="0"/>
                </a:moveTo>
                <a:lnTo>
                  <a:pt x="2508924" y="0"/>
                </a:lnTo>
                <a:lnTo>
                  <a:pt x="2508924" y="5690094"/>
                </a:lnTo>
                <a:lnTo>
                  <a:pt x="0" y="5690094"/>
                </a:lnTo>
                <a:lnTo>
                  <a:pt x="0" y="0"/>
                </a:lnTo>
                <a:close/>
              </a:path>
            </a:pathLst>
          </a:custGeom>
          <a:blipFill>
            <a:blip r:embed="rId5"/>
            <a:stretch>
              <a:fillRect l="0" t="0" r="0" b="0"/>
            </a:stretch>
          </a:blipFill>
        </p:spPr>
      </p:sp>
      <p:sp>
        <p:nvSpPr>
          <p:cNvPr name="Freeform 6" id="6"/>
          <p:cNvSpPr/>
          <p:nvPr/>
        </p:nvSpPr>
        <p:spPr>
          <a:xfrm flipH="false" flipV="false" rot="0">
            <a:off x="3175310" y="2099691"/>
            <a:ext cx="3895497" cy="6867320"/>
          </a:xfrm>
          <a:custGeom>
            <a:avLst/>
            <a:gdLst/>
            <a:ahLst/>
            <a:cxnLst/>
            <a:rect r="r" b="b" t="t" l="l"/>
            <a:pathLst>
              <a:path h="6867320" w="3895497">
                <a:moveTo>
                  <a:pt x="0" y="0"/>
                </a:moveTo>
                <a:lnTo>
                  <a:pt x="3895498" y="0"/>
                </a:lnTo>
                <a:lnTo>
                  <a:pt x="3895498" y="6867319"/>
                </a:lnTo>
                <a:lnTo>
                  <a:pt x="0" y="6867319"/>
                </a:lnTo>
                <a:lnTo>
                  <a:pt x="0" y="0"/>
                </a:lnTo>
                <a:close/>
              </a:path>
            </a:pathLst>
          </a:custGeom>
          <a:blipFill>
            <a:blip r:embed="rId6"/>
            <a:stretch>
              <a:fillRect l="0" t="0" r="0" b="0"/>
            </a:stretch>
          </a:blipFill>
        </p:spPr>
      </p:sp>
      <p:sp>
        <p:nvSpPr>
          <p:cNvPr name="TextBox 7" id="7"/>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Flowchart</a:t>
            </a:r>
          </a:p>
        </p:txBody>
      </p:sp>
      <p:sp>
        <p:nvSpPr>
          <p:cNvPr name="TextBox 8" id="8"/>
          <p:cNvSpPr txBox="true"/>
          <p:nvPr/>
        </p:nvSpPr>
        <p:spPr>
          <a:xfrm rot="0">
            <a:off x="7551436" y="2138291"/>
            <a:ext cx="7521391" cy="22955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Flowchart dibedakan menjadi 2 bagian yang mana bagian user hanya memiliki satu alur yang lurus, sedangkan bagian admin memiliki pengecekan apakah user sudah login.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Freeform 2" id="2"/>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3" id="3"/>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4" id="4"/>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Freeform 5" id="5"/>
          <p:cNvSpPr/>
          <p:nvPr/>
        </p:nvSpPr>
        <p:spPr>
          <a:xfrm flipH="false" flipV="false" rot="0">
            <a:off x="519460" y="2023092"/>
            <a:ext cx="11069278" cy="5133746"/>
          </a:xfrm>
          <a:custGeom>
            <a:avLst/>
            <a:gdLst/>
            <a:ahLst/>
            <a:cxnLst/>
            <a:rect r="r" b="b" t="t" l="l"/>
            <a:pathLst>
              <a:path h="5133746" w="11069278">
                <a:moveTo>
                  <a:pt x="0" y="0"/>
                </a:moveTo>
                <a:lnTo>
                  <a:pt x="11069279" y="0"/>
                </a:lnTo>
                <a:lnTo>
                  <a:pt x="11069279" y="5133746"/>
                </a:lnTo>
                <a:lnTo>
                  <a:pt x="0" y="5133746"/>
                </a:lnTo>
                <a:lnTo>
                  <a:pt x="0" y="0"/>
                </a:lnTo>
                <a:close/>
              </a:path>
            </a:pathLst>
          </a:custGeom>
          <a:blipFill>
            <a:blip r:embed="rId5"/>
            <a:stretch>
              <a:fillRect l="0" t="0" r="0" b="0"/>
            </a:stretch>
          </a:blipFill>
        </p:spPr>
      </p:sp>
      <p:sp>
        <p:nvSpPr>
          <p:cNvPr name="TextBox 6" id="6"/>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User interface</a:t>
            </a:r>
          </a:p>
        </p:txBody>
      </p:sp>
      <p:sp>
        <p:nvSpPr>
          <p:cNvPr name="TextBox 7" id="7"/>
          <p:cNvSpPr txBox="true"/>
          <p:nvPr/>
        </p:nvSpPr>
        <p:spPr>
          <a:xfrm rot="0">
            <a:off x="519460" y="7877175"/>
            <a:ext cx="14806647" cy="9239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Berikut merupakan tampilan awal untuk user, disini terdapat banyak informasi tentang teskop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Freeform 2" id="2"/>
          <p:cNvSpPr/>
          <p:nvPr/>
        </p:nvSpPr>
        <p:spPr>
          <a:xfrm flipH="false" flipV="false" rot="-2992223">
            <a:off x="17380539" y="9077540"/>
            <a:ext cx="1113663" cy="1773470"/>
          </a:xfrm>
          <a:custGeom>
            <a:avLst/>
            <a:gdLst/>
            <a:ahLst/>
            <a:cxnLst/>
            <a:rect r="r" b="b" t="t" l="l"/>
            <a:pathLst>
              <a:path h="1773470" w="1113663">
                <a:moveTo>
                  <a:pt x="0" y="0"/>
                </a:moveTo>
                <a:lnTo>
                  <a:pt x="1113663" y="0"/>
                </a:lnTo>
                <a:lnTo>
                  <a:pt x="1113663" y="1773470"/>
                </a:lnTo>
                <a:lnTo>
                  <a:pt x="0" y="1773470"/>
                </a:lnTo>
                <a:lnTo>
                  <a:pt x="0" y="0"/>
                </a:lnTo>
                <a:close/>
              </a:path>
            </a:pathLst>
          </a:custGeom>
          <a:blipFill>
            <a:blip r:embed="rId2"/>
            <a:stretch>
              <a:fillRect l="0" t="0" r="0" b="0"/>
            </a:stretch>
          </a:blipFill>
        </p:spPr>
      </p:sp>
      <p:sp>
        <p:nvSpPr>
          <p:cNvPr name="Freeform 3" id="3"/>
          <p:cNvSpPr/>
          <p:nvPr/>
        </p:nvSpPr>
        <p:spPr>
          <a:xfrm flipH="false" flipV="false" rot="0">
            <a:off x="16278584" y="6406068"/>
            <a:ext cx="1315167" cy="1501540"/>
          </a:xfrm>
          <a:custGeom>
            <a:avLst/>
            <a:gdLst/>
            <a:ahLst/>
            <a:cxnLst/>
            <a:rect r="r" b="b" t="t" l="l"/>
            <a:pathLst>
              <a:path h="1501540" w="1315167">
                <a:moveTo>
                  <a:pt x="0" y="0"/>
                </a:moveTo>
                <a:lnTo>
                  <a:pt x="1315166" y="0"/>
                </a:lnTo>
                <a:lnTo>
                  <a:pt x="1315166" y="1501540"/>
                </a:lnTo>
                <a:lnTo>
                  <a:pt x="0" y="1501540"/>
                </a:lnTo>
                <a:lnTo>
                  <a:pt x="0" y="0"/>
                </a:lnTo>
                <a:close/>
              </a:path>
            </a:pathLst>
          </a:custGeom>
          <a:blipFill>
            <a:blip r:embed="rId3"/>
            <a:stretch>
              <a:fillRect l="0" t="0" r="0" b="0"/>
            </a:stretch>
          </a:blipFill>
        </p:spPr>
      </p:sp>
      <p:sp>
        <p:nvSpPr>
          <p:cNvPr name="Freeform 4" id="4"/>
          <p:cNvSpPr/>
          <p:nvPr/>
        </p:nvSpPr>
        <p:spPr>
          <a:xfrm flipH="false" flipV="false" rot="0">
            <a:off x="16899500" y="5530647"/>
            <a:ext cx="1388500" cy="1357259"/>
          </a:xfrm>
          <a:custGeom>
            <a:avLst/>
            <a:gdLst/>
            <a:ahLst/>
            <a:cxnLst/>
            <a:rect r="r" b="b" t="t" l="l"/>
            <a:pathLst>
              <a:path h="1357259" w="1388500">
                <a:moveTo>
                  <a:pt x="0" y="0"/>
                </a:moveTo>
                <a:lnTo>
                  <a:pt x="1388500" y="0"/>
                </a:lnTo>
                <a:lnTo>
                  <a:pt x="1388500" y="1357259"/>
                </a:lnTo>
                <a:lnTo>
                  <a:pt x="0" y="1357259"/>
                </a:lnTo>
                <a:lnTo>
                  <a:pt x="0" y="0"/>
                </a:lnTo>
                <a:close/>
              </a:path>
            </a:pathLst>
          </a:custGeom>
          <a:blipFill>
            <a:blip r:embed="rId4"/>
            <a:stretch>
              <a:fillRect l="0" t="0" r="0" b="0"/>
            </a:stretch>
          </a:blipFill>
        </p:spPr>
      </p:sp>
      <p:sp>
        <p:nvSpPr>
          <p:cNvPr name="Freeform 5" id="5"/>
          <p:cNvSpPr/>
          <p:nvPr/>
        </p:nvSpPr>
        <p:spPr>
          <a:xfrm flipH="false" flipV="false" rot="0">
            <a:off x="519460" y="1918052"/>
            <a:ext cx="14349881" cy="5307490"/>
          </a:xfrm>
          <a:custGeom>
            <a:avLst/>
            <a:gdLst/>
            <a:ahLst/>
            <a:cxnLst/>
            <a:rect r="r" b="b" t="t" l="l"/>
            <a:pathLst>
              <a:path h="5307490" w="14349881">
                <a:moveTo>
                  <a:pt x="0" y="0"/>
                </a:moveTo>
                <a:lnTo>
                  <a:pt x="14349881" y="0"/>
                </a:lnTo>
                <a:lnTo>
                  <a:pt x="14349881" y="5307490"/>
                </a:lnTo>
                <a:lnTo>
                  <a:pt x="0" y="5307490"/>
                </a:lnTo>
                <a:lnTo>
                  <a:pt x="0" y="0"/>
                </a:lnTo>
                <a:close/>
              </a:path>
            </a:pathLst>
          </a:custGeom>
          <a:blipFill>
            <a:blip r:embed="rId5"/>
            <a:stretch>
              <a:fillRect l="0" t="0" r="0" b="0"/>
            </a:stretch>
          </a:blipFill>
        </p:spPr>
      </p:sp>
      <p:sp>
        <p:nvSpPr>
          <p:cNvPr name="TextBox 6" id="6"/>
          <p:cNvSpPr txBox="true"/>
          <p:nvPr/>
        </p:nvSpPr>
        <p:spPr>
          <a:xfrm rot="0">
            <a:off x="519460" y="668074"/>
            <a:ext cx="9642849" cy="1038225"/>
          </a:xfrm>
          <a:prstGeom prst="rect">
            <a:avLst/>
          </a:prstGeom>
        </p:spPr>
        <p:txBody>
          <a:bodyPr anchor="t" rtlCol="false" tIns="0" lIns="0" bIns="0" rIns="0">
            <a:spAutoFit/>
          </a:bodyPr>
          <a:lstStyle/>
          <a:p>
            <a:pPr algn="l">
              <a:lnSpc>
                <a:spcPts val="8400"/>
              </a:lnSpc>
            </a:pPr>
            <a:r>
              <a:rPr lang="en-US" sz="6000">
                <a:solidFill>
                  <a:srgbClr val="000000"/>
                </a:solidFill>
                <a:latin typeface="Open Sauce Semi-Bold"/>
              </a:rPr>
              <a:t>User interface</a:t>
            </a:r>
          </a:p>
        </p:txBody>
      </p:sp>
      <p:sp>
        <p:nvSpPr>
          <p:cNvPr name="TextBox 7" id="7"/>
          <p:cNvSpPr txBox="true"/>
          <p:nvPr/>
        </p:nvSpPr>
        <p:spPr>
          <a:xfrm rot="0">
            <a:off x="519460" y="7877175"/>
            <a:ext cx="14806647" cy="466725"/>
          </a:xfrm>
          <a:prstGeom prst="rect">
            <a:avLst/>
          </a:prstGeom>
        </p:spPr>
        <p:txBody>
          <a:bodyPr anchor="t" rtlCol="false" tIns="0" lIns="0" bIns="0" rIns="0">
            <a:spAutoFit/>
          </a:bodyPr>
          <a:lstStyle/>
          <a:p>
            <a:pPr algn="l">
              <a:lnSpc>
                <a:spcPts val="3600"/>
              </a:lnSpc>
            </a:pPr>
            <a:r>
              <a:rPr lang="en-US" sz="3000">
                <a:solidFill>
                  <a:srgbClr val="000000"/>
                </a:solidFill>
                <a:latin typeface="Open Sauce"/>
              </a:rPr>
              <a:t>Ini merupakan tampilan untuk admin setelah melakukan login.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5EC"/>
        </a:solidFill>
      </p:bgPr>
    </p:bg>
    <p:spTree>
      <p:nvGrpSpPr>
        <p:cNvPr id="1" name=""/>
        <p:cNvGrpSpPr/>
        <p:nvPr/>
      </p:nvGrpSpPr>
      <p:grpSpPr>
        <a:xfrm>
          <a:off x="0" y="0"/>
          <a:ext cx="0" cy="0"/>
          <a:chOff x="0" y="0"/>
          <a:chExt cx="0" cy="0"/>
        </a:xfrm>
      </p:grpSpPr>
      <p:sp>
        <p:nvSpPr>
          <p:cNvPr name="TextBox 2" id="2"/>
          <p:cNvSpPr txBox="true"/>
          <p:nvPr/>
        </p:nvSpPr>
        <p:spPr>
          <a:xfrm rot="0">
            <a:off x="2722534" y="4386266"/>
            <a:ext cx="12842932" cy="1708151"/>
          </a:xfrm>
          <a:prstGeom prst="rect">
            <a:avLst/>
          </a:prstGeom>
        </p:spPr>
        <p:txBody>
          <a:bodyPr anchor="t" rtlCol="false" tIns="0" lIns="0" bIns="0" rIns="0">
            <a:spAutoFit/>
          </a:bodyPr>
          <a:lstStyle/>
          <a:p>
            <a:pPr algn="ctr">
              <a:lnSpc>
                <a:spcPts val="13999"/>
              </a:lnSpc>
            </a:pPr>
            <a:r>
              <a:rPr lang="en-US" sz="9999">
                <a:solidFill>
                  <a:srgbClr val="000000"/>
                </a:solidFill>
                <a:latin typeface="Open Sauce Semi-Bold"/>
              </a:rPr>
              <a:t>Terimakasih</a:t>
            </a:r>
          </a:p>
        </p:txBody>
      </p:sp>
      <p:sp>
        <p:nvSpPr>
          <p:cNvPr name="Freeform 3" id="3"/>
          <p:cNvSpPr/>
          <p:nvPr/>
        </p:nvSpPr>
        <p:spPr>
          <a:xfrm flipH="false" flipV="false" rot="-3087117">
            <a:off x="5121234" y="-4644430"/>
            <a:ext cx="9539064" cy="9574970"/>
          </a:xfrm>
          <a:custGeom>
            <a:avLst/>
            <a:gdLst/>
            <a:ahLst/>
            <a:cxnLst/>
            <a:rect r="r" b="b" t="t" l="l"/>
            <a:pathLst>
              <a:path h="9574970" w="9539064">
                <a:moveTo>
                  <a:pt x="0" y="0"/>
                </a:moveTo>
                <a:lnTo>
                  <a:pt x="9539064" y="0"/>
                </a:lnTo>
                <a:lnTo>
                  <a:pt x="9539064" y="9574971"/>
                </a:lnTo>
                <a:lnTo>
                  <a:pt x="0" y="957497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DAGHoxwkxRw</dc:identifier>
  <dcterms:modified xsi:type="dcterms:W3CDTF">2011-08-01T06:04:30Z</dcterms:modified>
  <cp:revision>1</cp:revision>
  <dc:title>Presentasi web evanly</dc:title>
</cp:coreProperties>
</file>