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2" r:id="rId4"/>
    <p:sldId id="264" r:id="rId5"/>
    <p:sldId id="258" r:id="rId6"/>
    <p:sldId id="265" r:id="rId7"/>
    <p:sldId id="259" r:id="rId8"/>
    <p:sldId id="260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6BF97-1C68-4F9B-A633-EFC58D70E1A8}" v="159" dt="2022-11-29T19:01:28.879"/>
    <p1510:client id="{A7542802-C235-DD1C-97B1-3AF450D50FE6}" v="14" dt="2022-11-29T18:33:30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C682F-5672-4D7F-84BF-5CF3F888B3F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2FAEFE-DCAF-4D1A-AA54-6A532541FCDE}">
      <dgm:prSet/>
      <dgm:spPr/>
      <dgm:t>
        <a:bodyPr/>
        <a:lstStyle/>
        <a:p>
          <a:r>
            <a:rPr lang="pt-BR"/>
            <a:t>Ideia de negócio</a:t>
          </a:r>
          <a:endParaRPr lang="en-US"/>
        </a:p>
      </dgm:t>
    </dgm:pt>
    <dgm:pt modelId="{FCB4411E-6DA0-41F8-9D24-6B7B6EC55FB7}" type="parTrans" cxnId="{DF937E2F-5ECE-46AE-9E38-C2E5755BC017}">
      <dgm:prSet/>
      <dgm:spPr/>
      <dgm:t>
        <a:bodyPr/>
        <a:lstStyle/>
        <a:p>
          <a:endParaRPr lang="en-US"/>
        </a:p>
      </dgm:t>
    </dgm:pt>
    <dgm:pt modelId="{02D76788-C66D-4C9D-A3CC-06CFE8E13373}" type="sibTrans" cxnId="{DF937E2F-5ECE-46AE-9E38-C2E5755BC017}">
      <dgm:prSet/>
      <dgm:spPr/>
      <dgm:t>
        <a:bodyPr/>
        <a:lstStyle/>
        <a:p>
          <a:endParaRPr lang="en-US"/>
        </a:p>
      </dgm:t>
    </dgm:pt>
    <dgm:pt modelId="{6E4DD527-80BD-4F7F-B942-8C61FA516D13}">
      <dgm:prSet/>
      <dgm:spPr/>
      <dgm:t>
        <a:bodyPr/>
        <a:lstStyle/>
        <a:p>
          <a:r>
            <a:rPr lang="pt-BR"/>
            <a:t>Marketing</a:t>
          </a:r>
          <a:endParaRPr lang="en-US"/>
        </a:p>
      </dgm:t>
    </dgm:pt>
    <dgm:pt modelId="{77854C70-FBC2-4FFD-9AE8-00630BC1E910}" type="parTrans" cxnId="{35019875-BCF4-4981-B96A-0F191FE2EE02}">
      <dgm:prSet/>
      <dgm:spPr/>
      <dgm:t>
        <a:bodyPr/>
        <a:lstStyle/>
        <a:p>
          <a:endParaRPr lang="en-US"/>
        </a:p>
      </dgm:t>
    </dgm:pt>
    <dgm:pt modelId="{003F028E-359C-44B0-BAC8-22F95ADDCB7D}" type="sibTrans" cxnId="{35019875-BCF4-4981-B96A-0F191FE2EE02}">
      <dgm:prSet/>
      <dgm:spPr/>
      <dgm:t>
        <a:bodyPr/>
        <a:lstStyle/>
        <a:p>
          <a:endParaRPr lang="en-US"/>
        </a:p>
      </dgm:t>
    </dgm:pt>
    <dgm:pt modelId="{DF9A37F4-C569-4B5D-B51F-1FE2C1931D45}">
      <dgm:prSet/>
      <dgm:spPr/>
      <dgm:t>
        <a:bodyPr/>
        <a:lstStyle/>
        <a:p>
          <a:r>
            <a:rPr lang="pt-BR"/>
            <a:t>Marca</a:t>
          </a:r>
          <a:endParaRPr lang="en-US"/>
        </a:p>
      </dgm:t>
    </dgm:pt>
    <dgm:pt modelId="{C1183179-7CFE-49F7-AA72-E42B6E6D1AEE}" type="parTrans" cxnId="{58FD4289-5F70-461E-A4CD-C0457D8A0D3B}">
      <dgm:prSet/>
      <dgm:spPr/>
      <dgm:t>
        <a:bodyPr/>
        <a:lstStyle/>
        <a:p>
          <a:endParaRPr lang="en-US"/>
        </a:p>
      </dgm:t>
    </dgm:pt>
    <dgm:pt modelId="{EBA6FFDB-8D63-42D9-8843-6745A5294D66}" type="sibTrans" cxnId="{58FD4289-5F70-461E-A4CD-C0457D8A0D3B}">
      <dgm:prSet/>
      <dgm:spPr/>
      <dgm:t>
        <a:bodyPr/>
        <a:lstStyle/>
        <a:p>
          <a:endParaRPr lang="en-US"/>
        </a:p>
      </dgm:t>
    </dgm:pt>
    <dgm:pt modelId="{282045E5-D973-441B-A295-49F480FC3E1C}">
      <dgm:prSet/>
      <dgm:spPr/>
      <dgm:t>
        <a:bodyPr/>
        <a:lstStyle/>
        <a:p>
          <a:r>
            <a:rPr lang="pt-BR"/>
            <a:t>Wireframe</a:t>
          </a:r>
          <a:endParaRPr lang="en-US"/>
        </a:p>
      </dgm:t>
    </dgm:pt>
    <dgm:pt modelId="{95C710CB-111B-48FB-973D-C719389AEA97}" type="parTrans" cxnId="{AC2FD585-4933-4F9A-B1DA-D5AC8BA59098}">
      <dgm:prSet/>
      <dgm:spPr/>
      <dgm:t>
        <a:bodyPr/>
        <a:lstStyle/>
        <a:p>
          <a:endParaRPr lang="en-US"/>
        </a:p>
      </dgm:t>
    </dgm:pt>
    <dgm:pt modelId="{51BBC85F-21E2-4AB3-911C-B28D3144E9A1}" type="sibTrans" cxnId="{AC2FD585-4933-4F9A-B1DA-D5AC8BA59098}">
      <dgm:prSet/>
      <dgm:spPr/>
      <dgm:t>
        <a:bodyPr/>
        <a:lstStyle/>
        <a:p>
          <a:endParaRPr lang="en-US"/>
        </a:p>
      </dgm:t>
    </dgm:pt>
    <dgm:pt modelId="{A859EBAD-5A0F-4B31-BFD0-1F6E0B7F8DB6}" type="pres">
      <dgm:prSet presAssocID="{887C682F-5672-4D7F-84BF-5CF3F888B3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1A5374-24DB-4AC0-8108-1F832F8EE4BE}" type="pres">
      <dgm:prSet presAssocID="{A62FAEFE-DCAF-4D1A-AA54-6A532541FCDE}" presName="hierRoot1" presStyleCnt="0"/>
      <dgm:spPr/>
    </dgm:pt>
    <dgm:pt modelId="{822E08AE-CC22-476C-A1AA-62F38A89940E}" type="pres">
      <dgm:prSet presAssocID="{A62FAEFE-DCAF-4D1A-AA54-6A532541FCDE}" presName="composite" presStyleCnt="0"/>
      <dgm:spPr/>
    </dgm:pt>
    <dgm:pt modelId="{4F881D16-9F68-498F-8E07-3BE1C2E5B382}" type="pres">
      <dgm:prSet presAssocID="{A62FAEFE-DCAF-4D1A-AA54-6A532541FCDE}" presName="background" presStyleLbl="node0" presStyleIdx="0" presStyleCnt="4"/>
      <dgm:spPr/>
    </dgm:pt>
    <dgm:pt modelId="{C9BAEBA2-9737-45DC-BE51-34144969C3EC}" type="pres">
      <dgm:prSet presAssocID="{A62FAEFE-DCAF-4D1A-AA54-6A532541FCDE}" presName="text" presStyleLbl="fgAcc0" presStyleIdx="0" presStyleCnt="4">
        <dgm:presLayoutVars>
          <dgm:chPref val="3"/>
        </dgm:presLayoutVars>
      </dgm:prSet>
      <dgm:spPr/>
    </dgm:pt>
    <dgm:pt modelId="{8FAA01B2-2246-4487-8CF7-669534ADDC84}" type="pres">
      <dgm:prSet presAssocID="{A62FAEFE-DCAF-4D1A-AA54-6A532541FCDE}" presName="hierChild2" presStyleCnt="0"/>
      <dgm:spPr/>
    </dgm:pt>
    <dgm:pt modelId="{0A4CA51B-A9C1-45C6-AA06-A3CCFC9C1C1C}" type="pres">
      <dgm:prSet presAssocID="{6E4DD527-80BD-4F7F-B942-8C61FA516D13}" presName="hierRoot1" presStyleCnt="0"/>
      <dgm:spPr/>
    </dgm:pt>
    <dgm:pt modelId="{B45DEF4F-0962-41CB-A973-A9CAE0F76A16}" type="pres">
      <dgm:prSet presAssocID="{6E4DD527-80BD-4F7F-B942-8C61FA516D13}" presName="composite" presStyleCnt="0"/>
      <dgm:spPr/>
    </dgm:pt>
    <dgm:pt modelId="{FFD0FB84-3412-4B55-AF3D-3645426B40DE}" type="pres">
      <dgm:prSet presAssocID="{6E4DD527-80BD-4F7F-B942-8C61FA516D13}" presName="background" presStyleLbl="node0" presStyleIdx="1" presStyleCnt="4"/>
      <dgm:spPr/>
    </dgm:pt>
    <dgm:pt modelId="{6B413C24-E797-447B-B46E-2BE633036DB2}" type="pres">
      <dgm:prSet presAssocID="{6E4DD527-80BD-4F7F-B942-8C61FA516D13}" presName="text" presStyleLbl="fgAcc0" presStyleIdx="1" presStyleCnt="4">
        <dgm:presLayoutVars>
          <dgm:chPref val="3"/>
        </dgm:presLayoutVars>
      </dgm:prSet>
      <dgm:spPr/>
    </dgm:pt>
    <dgm:pt modelId="{B6A098D8-1984-437D-9AB5-D3FDE3E5DFE1}" type="pres">
      <dgm:prSet presAssocID="{6E4DD527-80BD-4F7F-B942-8C61FA516D13}" presName="hierChild2" presStyleCnt="0"/>
      <dgm:spPr/>
    </dgm:pt>
    <dgm:pt modelId="{3CD53DAF-08D8-49E8-AE30-A6D192794924}" type="pres">
      <dgm:prSet presAssocID="{DF9A37F4-C569-4B5D-B51F-1FE2C1931D45}" presName="hierRoot1" presStyleCnt="0"/>
      <dgm:spPr/>
    </dgm:pt>
    <dgm:pt modelId="{BE3EBFE8-9360-4D93-849C-50E6F3B31981}" type="pres">
      <dgm:prSet presAssocID="{DF9A37F4-C569-4B5D-B51F-1FE2C1931D45}" presName="composite" presStyleCnt="0"/>
      <dgm:spPr/>
    </dgm:pt>
    <dgm:pt modelId="{E2A4DE73-41EB-4AFE-A6F8-E0D27053B8E6}" type="pres">
      <dgm:prSet presAssocID="{DF9A37F4-C569-4B5D-B51F-1FE2C1931D45}" presName="background" presStyleLbl="node0" presStyleIdx="2" presStyleCnt="4"/>
      <dgm:spPr/>
    </dgm:pt>
    <dgm:pt modelId="{F31F7A8E-B68A-4EC0-9E32-C2DD888289A2}" type="pres">
      <dgm:prSet presAssocID="{DF9A37F4-C569-4B5D-B51F-1FE2C1931D45}" presName="text" presStyleLbl="fgAcc0" presStyleIdx="2" presStyleCnt="4">
        <dgm:presLayoutVars>
          <dgm:chPref val="3"/>
        </dgm:presLayoutVars>
      </dgm:prSet>
      <dgm:spPr/>
    </dgm:pt>
    <dgm:pt modelId="{FD47896A-B5D9-4945-8067-D03B157D3741}" type="pres">
      <dgm:prSet presAssocID="{DF9A37F4-C569-4B5D-B51F-1FE2C1931D45}" presName="hierChild2" presStyleCnt="0"/>
      <dgm:spPr/>
    </dgm:pt>
    <dgm:pt modelId="{46D9951C-6EA2-4276-8D97-7C1825D70558}" type="pres">
      <dgm:prSet presAssocID="{282045E5-D973-441B-A295-49F480FC3E1C}" presName="hierRoot1" presStyleCnt="0"/>
      <dgm:spPr/>
    </dgm:pt>
    <dgm:pt modelId="{82548609-A081-4DCA-8695-847004828637}" type="pres">
      <dgm:prSet presAssocID="{282045E5-D973-441B-A295-49F480FC3E1C}" presName="composite" presStyleCnt="0"/>
      <dgm:spPr/>
    </dgm:pt>
    <dgm:pt modelId="{04639E2C-DECD-4220-ABE2-B1540A5D24E6}" type="pres">
      <dgm:prSet presAssocID="{282045E5-D973-441B-A295-49F480FC3E1C}" presName="background" presStyleLbl="node0" presStyleIdx="3" presStyleCnt="4"/>
      <dgm:spPr/>
    </dgm:pt>
    <dgm:pt modelId="{F75C5016-B546-43DC-9E2F-28CB9DAEB76D}" type="pres">
      <dgm:prSet presAssocID="{282045E5-D973-441B-A295-49F480FC3E1C}" presName="text" presStyleLbl="fgAcc0" presStyleIdx="3" presStyleCnt="4">
        <dgm:presLayoutVars>
          <dgm:chPref val="3"/>
        </dgm:presLayoutVars>
      </dgm:prSet>
      <dgm:spPr/>
    </dgm:pt>
    <dgm:pt modelId="{9EE7EBFA-DBF2-4503-9199-E3570D5FA325}" type="pres">
      <dgm:prSet presAssocID="{282045E5-D973-441B-A295-49F480FC3E1C}" presName="hierChild2" presStyleCnt="0"/>
      <dgm:spPr/>
    </dgm:pt>
  </dgm:ptLst>
  <dgm:cxnLst>
    <dgm:cxn modelId="{27F32410-7CB9-4DAA-80EE-6CD49B5C7621}" type="presOf" srcId="{A62FAEFE-DCAF-4D1A-AA54-6A532541FCDE}" destId="{C9BAEBA2-9737-45DC-BE51-34144969C3EC}" srcOrd="0" destOrd="0" presId="urn:microsoft.com/office/officeart/2005/8/layout/hierarchy1"/>
    <dgm:cxn modelId="{DF937E2F-5ECE-46AE-9E38-C2E5755BC017}" srcId="{887C682F-5672-4D7F-84BF-5CF3F888B3FC}" destId="{A62FAEFE-DCAF-4D1A-AA54-6A532541FCDE}" srcOrd="0" destOrd="0" parTransId="{FCB4411E-6DA0-41F8-9D24-6B7B6EC55FB7}" sibTransId="{02D76788-C66D-4C9D-A3CC-06CFE8E13373}"/>
    <dgm:cxn modelId="{8B42B837-1AEC-4157-B6F0-2E08C18D19E5}" type="presOf" srcId="{6E4DD527-80BD-4F7F-B942-8C61FA516D13}" destId="{6B413C24-E797-447B-B46E-2BE633036DB2}" srcOrd="0" destOrd="0" presId="urn:microsoft.com/office/officeart/2005/8/layout/hierarchy1"/>
    <dgm:cxn modelId="{BC684B3B-BD5E-4E1A-A14D-76C39DB82F6B}" type="presOf" srcId="{282045E5-D973-441B-A295-49F480FC3E1C}" destId="{F75C5016-B546-43DC-9E2F-28CB9DAEB76D}" srcOrd="0" destOrd="0" presId="urn:microsoft.com/office/officeart/2005/8/layout/hierarchy1"/>
    <dgm:cxn modelId="{A43DD95E-D96A-4E27-BA46-801E6A16DC3D}" type="presOf" srcId="{887C682F-5672-4D7F-84BF-5CF3F888B3FC}" destId="{A859EBAD-5A0F-4B31-BFD0-1F6E0B7F8DB6}" srcOrd="0" destOrd="0" presId="urn:microsoft.com/office/officeart/2005/8/layout/hierarchy1"/>
    <dgm:cxn modelId="{FAE49846-BBBC-42DE-B073-39A25C4CFE0E}" type="presOf" srcId="{DF9A37F4-C569-4B5D-B51F-1FE2C1931D45}" destId="{F31F7A8E-B68A-4EC0-9E32-C2DD888289A2}" srcOrd="0" destOrd="0" presId="urn:microsoft.com/office/officeart/2005/8/layout/hierarchy1"/>
    <dgm:cxn modelId="{35019875-BCF4-4981-B96A-0F191FE2EE02}" srcId="{887C682F-5672-4D7F-84BF-5CF3F888B3FC}" destId="{6E4DD527-80BD-4F7F-B942-8C61FA516D13}" srcOrd="1" destOrd="0" parTransId="{77854C70-FBC2-4FFD-9AE8-00630BC1E910}" sibTransId="{003F028E-359C-44B0-BAC8-22F95ADDCB7D}"/>
    <dgm:cxn modelId="{AC2FD585-4933-4F9A-B1DA-D5AC8BA59098}" srcId="{887C682F-5672-4D7F-84BF-5CF3F888B3FC}" destId="{282045E5-D973-441B-A295-49F480FC3E1C}" srcOrd="3" destOrd="0" parTransId="{95C710CB-111B-48FB-973D-C719389AEA97}" sibTransId="{51BBC85F-21E2-4AB3-911C-B28D3144E9A1}"/>
    <dgm:cxn modelId="{58FD4289-5F70-461E-A4CD-C0457D8A0D3B}" srcId="{887C682F-5672-4D7F-84BF-5CF3F888B3FC}" destId="{DF9A37F4-C569-4B5D-B51F-1FE2C1931D45}" srcOrd="2" destOrd="0" parTransId="{C1183179-7CFE-49F7-AA72-E42B6E6D1AEE}" sibTransId="{EBA6FFDB-8D63-42D9-8843-6745A5294D66}"/>
    <dgm:cxn modelId="{1DAAE7EB-5E4C-4693-8A2C-8E62A90A3555}" type="presParOf" srcId="{A859EBAD-5A0F-4B31-BFD0-1F6E0B7F8DB6}" destId="{531A5374-24DB-4AC0-8108-1F832F8EE4BE}" srcOrd="0" destOrd="0" presId="urn:microsoft.com/office/officeart/2005/8/layout/hierarchy1"/>
    <dgm:cxn modelId="{0DB74609-3FF3-4379-B0BC-07171909705E}" type="presParOf" srcId="{531A5374-24DB-4AC0-8108-1F832F8EE4BE}" destId="{822E08AE-CC22-476C-A1AA-62F38A89940E}" srcOrd="0" destOrd="0" presId="urn:microsoft.com/office/officeart/2005/8/layout/hierarchy1"/>
    <dgm:cxn modelId="{74828E0D-5AF2-4C57-ADF8-B718E8B09CBC}" type="presParOf" srcId="{822E08AE-CC22-476C-A1AA-62F38A89940E}" destId="{4F881D16-9F68-498F-8E07-3BE1C2E5B382}" srcOrd="0" destOrd="0" presId="urn:microsoft.com/office/officeart/2005/8/layout/hierarchy1"/>
    <dgm:cxn modelId="{A8BA32AF-A3DE-40E6-A0EE-CF96FD914C5C}" type="presParOf" srcId="{822E08AE-CC22-476C-A1AA-62F38A89940E}" destId="{C9BAEBA2-9737-45DC-BE51-34144969C3EC}" srcOrd="1" destOrd="0" presId="urn:microsoft.com/office/officeart/2005/8/layout/hierarchy1"/>
    <dgm:cxn modelId="{B6C3FD9D-B712-4FDB-AE01-7043A608E607}" type="presParOf" srcId="{531A5374-24DB-4AC0-8108-1F832F8EE4BE}" destId="{8FAA01B2-2246-4487-8CF7-669534ADDC84}" srcOrd="1" destOrd="0" presId="urn:microsoft.com/office/officeart/2005/8/layout/hierarchy1"/>
    <dgm:cxn modelId="{B8D3144C-2D32-42C3-A661-3440C6C7BF84}" type="presParOf" srcId="{A859EBAD-5A0F-4B31-BFD0-1F6E0B7F8DB6}" destId="{0A4CA51B-A9C1-45C6-AA06-A3CCFC9C1C1C}" srcOrd="1" destOrd="0" presId="urn:microsoft.com/office/officeart/2005/8/layout/hierarchy1"/>
    <dgm:cxn modelId="{C09B9E19-E713-404F-851D-21DD3E78C5FE}" type="presParOf" srcId="{0A4CA51B-A9C1-45C6-AA06-A3CCFC9C1C1C}" destId="{B45DEF4F-0962-41CB-A973-A9CAE0F76A16}" srcOrd="0" destOrd="0" presId="urn:microsoft.com/office/officeart/2005/8/layout/hierarchy1"/>
    <dgm:cxn modelId="{6B8C30F6-E310-40FD-926A-AB6075A8541F}" type="presParOf" srcId="{B45DEF4F-0962-41CB-A973-A9CAE0F76A16}" destId="{FFD0FB84-3412-4B55-AF3D-3645426B40DE}" srcOrd="0" destOrd="0" presId="urn:microsoft.com/office/officeart/2005/8/layout/hierarchy1"/>
    <dgm:cxn modelId="{F3ECF1EC-CAA4-445A-81B1-38FBB89B4F52}" type="presParOf" srcId="{B45DEF4F-0962-41CB-A973-A9CAE0F76A16}" destId="{6B413C24-E797-447B-B46E-2BE633036DB2}" srcOrd="1" destOrd="0" presId="urn:microsoft.com/office/officeart/2005/8/layout/hierarchy1"/>
    <dgm:cxn modelId="{5821D806-D44A-4D1F-8B92-370BAD115B2A}" type="presParOf" srcId="{0A4CA51B-A9C1-45C6-AA06-A3CCFC9C1C1C}" destId="{B6A098D8-1984-437D-9AB5-D3FDE3E5DFE1}" srcOrd="1" destOrd="0" presId="urn:microsoft.com/office/officeart/2005/8/layout/hierarchy1"/>
    <dgm:cxn modelId="{EDE683A9-00C5-4E72-ABEC-E14EF46B8F4A}" type="presParOf" srcId="{A859EBAD-5A0F-4B31-BFD0-1F6E0B7F8DB6}" destId="{3CD53DAF-08D8-49E8-AE30-A6D192794924}" srcOrd="2" destOrd="0" presId="urn:microsoft.com/office/officeart/2005/8/layout/hierarchy1"/>
    <dgm:cxn modelId="{6FE19C5E-5C0F-4235-BE2D-383C4E2692FA}" type="presParOf" srcId="{3CD53DAF-08D8-49E8-AE30-A6D192794924}" destId="{BE3EBFE8-9360-4D93-849C-50E6F3B31981}" srcOrd="0" destOrd="0" presId="urn:microsoft.com/office/officeart/2005/8/layout/hierarchy1"/>
    <dgm:cxn modelId="{A82EC7EC-E288-4449-9B1A-EA556C778B2D}" type="presParOf" srcId="{BE3EBFE8-9360-4D93-849C-50E6F3B31981}" destId="{E2A4DE73-41EB-4AFE-A6F8-E0D27053B8E6}" srcOrd="0" destOrd="0" presId="urn:microsoft.com/office/officeart/2005/8/layout/hierarchy1"/>
    <dgm:cxn modelId="{EAB69A84-F651-4937-8A29-09075E32ED0B}" type="presParOf" srcId="{BE3EBFE8-9360-4D93-849C-50E6F3B31981}" destId="{F31F7A8E-B68A-4EC0-9E32-C2DD888289A2}" srcOrd="1" destOrd="0" presId="urn:microsoft.com/office/officeart/2005/8/layout/hierarchy1"/>
    <dgm:cxn modelId="{333DC2A3-6945-4693-96CD-F59B30A1ED07}" type="presParOf" srcId="{3CD53DAF-08D8-49E8-AE30-A6D192794924}" destId="{FD47896A-B5D9-4945-8067-D03B157D3741}" srcOrd="1" destOrd="0" presId="urn:microsoft.com/office/officeart/2005/8/layout/hierarchy1"/>
    <dgm:cxn modelId="{5FA254D9-7918-42AF-9431-65DC2A40347E}" type="presParOf" srcId="{A859EBAD-5A0F-4B31-BFD0-1F6E0B7F8DB6}" destId="{46D9951C-6EA2-4276-8D97-7C1825D70558}" srcOrd="3" destOrd="0" presId="urn:microsoft.com/office/officeart/2005/8/layout/hierarchy1"/>
    <dgm:cxn modelId="{861D1F8C-AD72-4272-954B-19E36B7028E3}" type="presParOf" srcId="{46D9951C-6EA2-4276-8D97-7C1825D70558}" destId="{82548609-A081-4DCA-8695-847004828637}" srcOrd="0" destOrd="0" presId="urn:microsoft.com/office/officeart/2005/8/layout/hierarchy1"/>
    <dgm:cxn modelId="{1CA5F814-7430-41A7-8755-17BF3BB12025}" type="presParOf" srcId="{82548609-A081-4DCA-8695-847004828637}" destId="{04639E2C-DECD-4220-ABE2-B1540A5D24E6}" srcOrd="0" destOrd="0" presId="urn:microsoft.com/office/officeart/2005/8/layout/hierarchy1"/>
    <dgm:cxn modelId="{DA223D9D-7BD2-482D-AC0F-6B85ADE7EE81}" type="presParOf" srcId="{82548609-A081-4DCA-8695-847004828637}" destId="{F75C5016-B546-43DC-9E2F-28CB9DAEB76D}" srcOrd="1" destOrd="0" presId="urn:microsoft.com/office/officeart/2005/8/layout/hierarchy1"/>
    <dgm:cxn modelId="{1E3B565B-2C5B-4EA8-B0FA-84AA04EC5A0D}" type="presParOf" srcId="{46D9951C-6EA2-4276-8D97-7C1825D70558}" destId="{9EE7EBFA-DBF2-4503-9199-E3570D5FA3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81D16-9F68-498F-8E07-3BE1C2E5B382}">
      <dsp:nvSpPr>
        <dsp:cNvPr id="0" name=""/>
        <dsp:cNvSpPr/>
      </dsp:nvSpPr>
      <dsp:spPr>
        <a:xfrm>
          <a:off x="2854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AEBA2-9737-45DC-BE51-34144969C3EC}">
      <dsp:nvSpPr>
        <dsp:cNvPr id="0" name=""/>
        <dsp:cNvSpPr/>
      </dsp:nvSpPr>
      <dsp:spPr>
        <a:xfrm>
          <a:off x="229286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Ideia de negócio</a:t>
          </a:r>
          <a:endParaRPr lang="en-US" sz="3000" kern="1200"/>
        </a:p>
      </dsp:txBody>
      <dsp:txXfrm>
        <a:off x="267188" y="1046744"/>
        <a:ext cx="1962091" cy="1218259"/>
      </dsp:txXfrm>
    </dsp:sp>
    <dsp:sp modelId="{FFD0FB84-3412-4B55-AF3D-3645426B40DE}">
      <dsp:nvSpPr>
        <dsp:cNvPr id="0" name=""/>
        <dsp:cNvSpPr/>
      </dsp:nvSpPr>
      <dsp:spPr>
        <a:xfrm>
          <a:off x="2493615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13C24-E797-447B-B46E-2BE633036DB2}">
      <dsp:nvSpPr>
        <dsp:cNvPr id="0" name=""/>
        <dsp:cNvSpPr/>
      </dsp:nvSpPr>
      <dsp:spPr>
        <a:xfrm>
          <a:off x="2720047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Marketing</a:t>
          </a:r>
          <a:endParaRPr lang="en-US" sz="3000" kern="1200"/>
        </a:p>
      </dsp:txBody>
      <dsp:txXfrm>
        <a:off x="2757949" y="1046744"/>
        <a:ext cx="1962091" cy="1218259"/>
      </dsp:txXfrm>
    </dsp:sp>
    <dsp:sp modelId="{E2A4DE73-41EB-4AFE-A6F8-E0D27053B8E6}">
      <dsp:nvSpPr>
        <dsp:cNvPr id="0" name=""/>
        <dsp:cNvSpPr/>
      </dsp:nvSpPr>
      <dsp:spPr>
        <a:xfrm>
          <a:off x="4984375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F7A8E-B68A-4EC0-9E32-C2DD888289A2}">
      <dsp:nvSpPr>
        <dsp:cNvPr id="0" name=""/>
        <dsp:cNvSpPr/>
      </dsp:nvSpPr>
      <dsp:spPr>
        <a:xfrm>
          <a:off x="5210808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Marca</a:t>
          </a:r>
          <a:endParaRPr lang="en-US" sz="3000" kern="1200"/>
        </a:p>
      </dsp:txBody>
      <dsp:txXfrm>
        <a:off x="5248710" y="1046744"/>
        <a:ext cx="1962091" cy="1218259"/>
      </dsp:txXfrm>
    </dsp:sp>
    <dsp:sp modelId="{04639E2C-DECD-4220-ABE2-B1540A5D24E6}">
      <dsp:nvSpPr>
        <dsp:cNvPr id="0" name=""/>
        <dsp:cNvSpPr/>
      </dsp:nvSpPr>
      <dsp:spPr>
        <a:xfrm>
          <a:off x="7475136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C5016-B546-43DC-9E2F-28CB9DAEB76D}">
      <dsp:nvSpPr>
        <dsp:cNvPr id="0" name=""/>
        <dsp:cNvSpPr/>
      </dsp:nvSpPr>
      <dsp:spPr>
        <a:xfrm>
          <a:off x="7701569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Wireframe</a:t>
          </a:r>
          <a:endParaRPr lang="en-US" sz="3000" kern="1200"/>
        </a:p>
      </dsp:txBody>
      <dsp:txXfrm>
        <a:off x="7739471" y="1046744"/>
        <a:ext cx="1962091" cy="1218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9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6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6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5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9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1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5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6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1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4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6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06005" y="4649409"/>
            <a:ext cx="8086451" cy="9531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u="sng" err="1">
                <a:latin typeface="Ink Free"/>
              </a:rPr>
              <a:t>Você</a:t>
            </a:r>
            <a:r>
              <a:rPr lang="en-US" sz="2800" b="1" u="sng">
                <a:latin typeface="Ink Free"/>
              </a:rPr>
              <a:t> </a:t>
            </a:r>
            <a:r>
              <a:rPr lang="en-US" sz="2800" b="1" u="sng" err="1">
                <a:latin typeface="Ink Free"/>
              </a:rPr>
              <a:t>ligado</a:t>
            </a:r>
            <a:r>
              <a:rPr lang="en-US" sz="2800" b="1" u="sng">
                <a:latin typeface="Ink Free"/>
              </a:rPr>
              <a:t> </a:t>
            </a:r>
            <a:r>
              <a:rPr lang="en-US" sz="2800" b="1" u="sng" err="1">
                <a:latin typeface="Ink Free"/>
              </a:rPr>
              <a:t>em</a:t>
            </a:r>
            <a:r>
              <a:rPr lang="en-US" sz="2800" b="1" u="sng">
                <a:latin typeface="Ink Free"/>
              </a:rPr>
              <a:t> </a:t>
            </a:r>
            <a:r>
              <a:rPr lang="en-US" sz="2800" b="1" u="sng" err="1">
                <a:latin typeface="Ink Free"/>
              </a:rPr>
              <a:t>tudo</a:t>
            </a:r>
            <a:r>
              <a:rPr lang="en-US" sz="2800" b="1" u="sng">
                <a:latin typeface="Ink Free"/>
              </a:rPr>
              <a:t> o que </a:t>
            </a:r>
            <a:r>
              <a:rPr lang="en-US" sz="2800" b="1" u="sng" err="1">
                <a:latin typeface="Ink Free"/>
              </a:rPr>
              <a:t>acontece</a:t>
            </a:r>
            <a:r>
              <a:rPr lang="en-US" sz="2800" b="1" u="sng">
                <a:latin typeface="Ink Free"/>
              </a:rPr>
              <a:t> no </a:t>
            </a:r>
            <a:r>
              <a:rPr lang="en-US" sz="2800" b="1" u="sng" err="1">
                <a:latin typeface="Ink Free"/>
              </a:rPr>
              <a:t>mundo</a:t>
            </a:r>
            <a:r>
              <a:rPr lang="en-US" sz="2800" b="1" u="sng">
                <a:latin typeface="Ink Free"/>
              </a:rPr>
              <a:t> dos </a:t>
            </a:r>
            <a:r>
              <a:rPr lang="en-US" sz="2800" b="1" u="sng" err="1">
                <a:latin typeface="Ink Free"/>
              </a:rPr>
              <a:t>esportes</a:t>
            </a:r>
            <a:endParaRPr lang="en-US" sz="2000" b="1" u="sng">
              <a:latin typeface="Ink Free"/>
            </a:endParaRPr>
          </a:p>
        </p:txBody>
      </p:sp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8CE2144C-08CA-DE00-C412-A58C9B72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526" y="90114"/>
            <a:ext cx="6919685" cy="5187042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19AA2D3F-723C-D1F6-FCE8-AB955D79DA5E}"/>
              </a:ext>
            </a:extLst>
          </p:cNvPr>
          <p:cNvSpPr txBox="1">
            <a:spLocks/>
          </p:cNvSpPr>
          <p:nvPr/>
        </p:nvSpPr>
        <p:spPr>
          <a:xfrm>
            <a:off x="2125143" y="-4236"/>
            <a:ext cx="4013514" cy="1628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pt-BR" sz="1600">
                <a:latin typeface="Cooper Black"/>
              </a:rPr>
              <a:t>Líder: </a:t>
            </a:r>
            <a:r>
              <a:rPr lang="de-DE" sz="1600" err="1">
                <a:latin typeface="Cooper Black"/>
              </a:rPr>
              <a:t>Kauan</a:t>
            </a:r>
            <a:r>
              <a:rPr lang="de-DE" sz="1600">
                <a:latin typeface="Cooper Black"/>
              </a:rPr>
              <a:t> Fernandes Bittencourt</a:t>
            </a:r>
            <a:endParaRPr lang="pt-BR" sz="1600">
              <a:latin typeface="Cooper Black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200">
                <a:ea typeface="+mn-lt"/>
                <a:cs typeface="+mn-lt"/>
              </a:rPr>
              <a:t>kauan.bittencourt@senaisp.edu.br</a:t>
            </a:r>
            <a:endParaRPr lang="de-DE" sz="1200"/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pt-BR" sz="1600">
                <a:latin typeface="Cooper Black"/>
              </a:rPr>
              <a:t>Designer: </a:t>
            </a:r>
            <a:r>
              <a:rPr lang="de-DE" sz="1600">
                <a:latin typeface="Cooper Black"/>
              </a:rPr>
              <a:t>Lucas Lopes</a:t>
            </a: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200">
                <a:ea typeface="+mn-lt"/>
                <a:cs typeface="+mn-lt"/>
              </a:rPr>
              <a:t>lucas.lopes65@senaisp.edu.br</a:t>
            </a:r>
            <a:endParaRPr lang="de-DE" sz="1200"/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pt-BR" sz="1600">
                <a:latin typeface="Cooper Black"/>
              </a:rPr>
              <a:t>Designer e Idealizador: </a:t>
            </a:r>
            <a:r>
              <a:rPr lang="de-DE" sz="1600">
                <a:latin typeface="Cooper Black"/>
              </a:rPr>
              <a:t>Luis Gustavo Ferreira da Silva</a:t>
            </a:r>
            <a:endParaRPr lang="de-DE" sz="1600">
              <a:latin typeface="Corbel" panose="020B0503020204020204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200">
                <a:ea typeface="+mn-lt"/>
                <a:cs typeface="+mn-lt"/>
              </a:rPr>
              <a:t>luis.silva183@senaisp.edu.br</a:t>
            </a:r>
            <a:endParaRPr lang="de-DE" sz="1200"/>
          </a:p>
        </p:txBody>
      </p:sp>
      <p:pic>
        <p:nvPicPr>
          <p:cNvPr id="7" name="Imagem 5" descr="Logotipo&#10;&#10;Descrição gerada automaticamente">
            <a:extLst>
              <a:ext uri="{FF2B5EF4-FFF2-40B4-BE49-F238E27FC236}">
                <a16:creationId xmlns:a16="http://schemas.microsoft.com/office/drawing/2014/main" id="{B4A7EC1C-3710-71C3-B705-4D209B215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842" y="1685"/>
            <a:ext cx="2743200" cy="7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05C7E-0718-28AE-4B8A-0005E388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i="1" u="sng">
                <a:latin typeface="Cooper Black"/>
              </a:rPr>
              <a:t>Conclusão</a:t>
            </a:r>
            <a:br>
              <a:rPr lang="pt-BR" sz="5400" i="1" u="sng">
                <a:latin typeface="Cooper Black"/>
              </a:rPr>
            </a:br>
            <a:r>
              <a:rPr lang="pt-BR" sz="3200" i="1" u="sng">
                <a:latin typeface="Cooper Black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F7039-D959-ED8D-78C5-6A3AAD51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30ACEC">
                  <a:lumMod val="75000"/>
                </a:srgbClr>
              </a:buClr>
            </a:pPr>
            <a:r>
              <a:rPr lang="pt-BR" sz="2800" b="1">
                <a:latin typeface="Ink Free"/>
              </a:rPr>
              <a:t>Utilizamos o </a:t>
            </a:r>
            <a:r>
              <a:rPr lang="pt-BR" sz="2800" b="1" err="1">
                <a:latin typeface="Ink Free"/>
              </a:rPr>
              <a:t>canva</a:t>
            </a:r>
            <a:r>
              <a:rPr lang="pt-BR" sz="2800" b="1">
                <a:latin typeface="Ink Free"/>
              </a:rPr>
              <a:t> para o design de nossa logo, </a:t>
            </a:r>
            <a:r>
              <a:rPr lang="pt-BR" sz="2800" b="1" err="1">
                <a:latin typeface="Ink Free"/>
              </a:rPr>
              <a:t>codepen</a:t>
            </a:r>
            <a:r>
              <a:rPr lang="pt-BR" sz="2800" b="1">
                <a:latin typeface="Ink Free"/>
              </a:rPr>
              <a:t> para as ideias iniciais do site, </a:t>
            </a:r>
            <a:r>
              <a:rPr lang="pt-BR" sz="2800" b="1" err="1">
                <a:latin typeface="Ink Free"/>
              </a:rPr>
              <a:t>onedrive</a:t>
            </a:r>
            <a:r>
              <a:rPr lang="pt-BR" sz="2800" b="1">
                <a:latin typeface="Ink Free"/>
              </a:rPr>
              <a:t> e </a:t>
            </a:r>
            <a:r>
              <a:rPr lang="pt-BR" sz="2800" b="1" err="1">
                <a:latin typeface="Ink Free"/>
              </a:rPr>
              <a:t>teams</a:t>
            </a:r>
            <a:r>
              <a:rPr lang="pt-BR" sz="2800" b="1">
                <a:latin typeface="Ink Free"/>
              </a:rPr>
              <a:t>;</a:t>
            </a:r>
          </a:p>
          <a:p>
            <a:pPr>
              <a:buClr>
                <a:srgbClr val="1287C3"/>
              </a:buClr>
            </a:pPr>
            <a:r>
              <a:rPr lang="pt-BR" sz="2800" b="1">
                <a:latin typeface="Ink Free"/>
              </a:rPr>
              <a:t>GE porque é uma ótima ferramenta de informação esportiva.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6F3254-DB04-E5A6-38B7-F4C019EBCCCB}"/>
              </a:ext>
            </a:extLst>
          </p:cNvPr>
          <p:cNvSpPr txBox="1"/>
          <p:nvPr/>
        </p:nvSpPr>
        <p:spPr>
          <a:xfrm>
            <a:off x="6878337" y="6091792"/>
            <a:ext cx="531681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>
                <a:latin typeface="Ink Free"/>
              </a:rPr>
              <a:t>LUCAS LOPES</a:t>
            </a:r>
          </a:p>
          <a:p>
            <a:r>
              <a:rPr lang="pt-BR" sz="2200" b="1">
                <a:latin typeface="Ink Free"/>
                <a:ea typeface="+mn-lt"/>
                <a:cs typeface="+mn-lt"/>
              </a:rPr>
              <a:t>lucas.lopes65@senaisp.edu.br</a:t>
            </a:r>
            <a:endParaRPr lang="pt-BR">
              <a:latin typeface="Ink Free"/>
              <a:ea typeface="+mn-lt"/>
              <a:cs typeface="+mn-lt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A53131F-68DC-9F35-7285-EA6DE28C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42" y="1685"/>
            <a:ext cx="2743200" cy="7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1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05C7E-0718-28AE-4B8A-0005E388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i="1" u="sng">
                <a:latin typeface="Cooper Black"/>
              </a:rPr>
              <a:t>Conclusão</a:t>
            </a:r>
            <a:br>
              <a:rPr lang="pt-BR" sz="5400" i="1" u="sng">
                <a:latin typeface="Cooper Black"/>
              </a:rPr>
            </a:br>
            <a:r>
              <a:rPr lang="pt-BR" sz="2800" i="1" u="sng">
                <a:latin typeface="Cooper Black"/>
              </a:rPr>
              <a:t>Apresentação das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F7039-D959-ED8D-78C5-6A3AAD51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30ACEC">
                  <a:lumMod val="75000"/>
                </a:srgbClr>
              </a:buClr>
            </a:pPr>
            <a:r>
              <a:rPr lang="pt-BR" sz="2800" b="1">
                <a:latin typeface="Ink Free"/>
              </a:rPr>
              <a:t>Nosso site é bem simples e elegante. Apresenta estilos visuais muito interessantes, perfeito para o nosso público-alvo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6F3254-DB04-E5A6-38B7-F4C019EBCCCB}"/>
              </a:ext>
            </a:extLst>
          </p:cNvPr>
          <p:cNvSpPr txBox="1"/>
          <p:nvPr/>
        </p:nvSpPr>
        <p:spPr>
          <a:xfrm>
            <a:off x="6878337" y="6091792"/>
            <a:ext cx="531681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>
                <a:latin typeface="Ink Free"/>
              </a:rPr>
              <a:t>LUCAS LOPES</a:t>
            </a:r>
          </a:p>
          <a:p>
            <a:r>
              <a:rPr lang="pt-BR" sz="2200" b="1">
                <a:latin typeface="Ink Free"/>
                <a:ea typeface="+mn-lt"/>
                <a:cs typeface="+mn-lt"/>
              </a:rPr>
              <a:t>lucas.lopes65@senaisp.edu.br</a:t>
            </a:r>
            <a:endParaRPr lang="pt-BR">
              <a:latin typeface="Ink Free"/>
              <a:ea typeface="+mn-lt"/>
              <a:cs typeface="+mn-lt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6256FEAC-3AD7-3666-81D0-64D48E83F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42" y="1685"/>
            <a:ext cx="2743200" cy="7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6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831DF-A25C-3115-A572-E67E3FA9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pt-BR" sz="5400" i="1" u="sng">
                <a:latin typeface="Cooper Black"/>
                <a:ea typeface="Cambria"/>
                <a:cs typeface="Calibri"/>
              </a:rPr>
              <a:t>Introdução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05E5FB9-D5FF-6B65-FDD3-F7F9FEECD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702582"/>
              </p:ext>
            </p:extLst>
          </p:nvPr>
        </p:nvGraphicFramePr>
        <p:xfrm>
          <a:off x="1899250" y="2221198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CaixaDeTexto 40">
            <a:extLst>
              <a:ext uri="{FF2B5EF4-FFF2-40B4-BE49-F238E27FC236}">
                <a16:creationId xmlns:a16="http://schemas.microsoft.com/office/drawing/2014/main" id="{965DFE30-ECCF-105A-C5D8-A32F370B83EA}"/>
              </a:ext>
            </a:extLst>
          </p:cNvPr>
          <p:cNvSpPr txBox="1"/>
          <p:nvPr/>
        </p:nvSpPr>
        <p:spPr>
          <a:xfrm>
            <a:off x="6878337" y="6091792"/>
            <a:ext cx="531681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>
                <a:latin typeface="Ink Free"/>
              </a:rPr>
              <a:t>LUIS GUSTAVO FERREIRA DA SILVA</a:t>
            </a:r>
          </a:p>
          <a:p>
            <a:r>
              <a:rPr lang="pt-BR" sz="2200" b="1">
                <a:latin typeface="Ink Free"/>
                <a:ea typeface="+mn-lt"/>
                <a:cs typeface="+mn-lt"/>
              </a:rPr>
              <a:t>luis.silva183@senaisp.edu.br</a:t>
            </a:r>
            <a:endParaRPr lang="pt-BR" sz="2200" b="1">
              <a:latin typeface="Ink Free"/>
            </a:endParaRPr>
          </a:p>
        </p:txBody>
      </p:sp>
      <p:pic>
        <p:nvPicPr>
          <p:cNvPr id="32" name="Imagem 5" descr="Logotipo&#10;&#10;Descrição gerada automaticamente">
            <a:extLst>
              <a:ext uri="{FF2B5EF4-FFF2-40B4-BE49-F238E27FC236}">
                <a16:creationId xmlns:a16="http://schemas.microsoft.com/office/drawing/2014/main" id="{33884D2B-426F-602C-D43A-2504765E1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4842" y="1685"/>
            <a:ext cx="2743200" cy="7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1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5500C-1026-7E89-39F5-F992831B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i="1" u="sng">
                <a:latin typeface="Cooper Black"/>
              </a:rPr>
              <a:t>Introdução</a:t>
            </a:r>
            <a:br>
              <a:rPr lang="pt-BR" sz="5400" i="1" u="sng">
                <a:latin typeface="Cooper Black"/>
              </a:rPr>
            </a:br>
            <a:r>
              <a:rPr lang="pt-BR" sz="3200" i="1" u="sng">
                <a:latin typeface="Cooper Black"/>
              </a:rPr>
              <a:t>Ideia de negócio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E8542-8725-C8E4-4EB6-4EFA2A3C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1263"/>
            <a:ext cx="10018713" cy="4245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>
                <a:latin typeface="Ink Free"/>
              </a:rPr>
              <a:t>Escolhemos um site informativo de esportes porque é um tema que está muito em alta ultimamente (sempre esteve), e também porque boa parte de nós, do KL Esportes, também gostamos de UFC, futebol, e esportes em geral.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AF2E3B-9B64-1C90-D984-28BF5279E933}"/>
              </a:ext>
            </a:extLst>
          </p:cNvPr>
          <p:cNvSpPr txBox="1"/>
          <p:nvPr/>
        </p:nvSpPr>
        <p:spPr>
          <a:xfrm>
            <a:off x="6878337" y="6091792"/>
            <a:ext cx="531681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>
                <a:latin typeface="Ink Free"/>
              </a:rPr>
              <a:t>LUIS GUSTAVO FERREIRA DA SILVA</a:t>
            </a:r>
          </a:p>
          <a:p>
            <a:r>
              <a:rPr lang="pt-BR" sz="2200" b="1">
                <a:latin typeface="Ink Free"/>
                <a:ea typeface="+mn-lt"/>
                <a:cs typeface="+mn-lt"/>
              </a:rPr>
              <a:t>luis.silva183@senaisp.edu.br</a:t>
            </a:r>
            <a:endParaRPr lang="pt-BR" sz="2200" b="1">
              <a:latin typeface="Ink Free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4EA47A13-C365-149F-CAED-99BB9514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42" y="1685"/>
            <a:ext cx="2743200" cy="7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7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5500C-1026-7E89-39F5-F992831B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i="1" u="sng">
                <a:latin typeface="Cooper Black"/>
              </a:rPr>
              <a:t>Introdução</a:t>
            </a:r>
            <a:br>
              <a:rPr lang="pt-BR" sz="5400" i="1" u="sng">
                <a:latin typeface="Cooper Black"/>
              </a:rPr>
            </a:br>
            <a:r>
              <a:rPr lang="pt-BR" sz="3200" i="1" u="sng">
                <a:latin typeface="Cooper Black"/>
              </a:rPr>
              <a:t>Marketing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E8542-8725-C8E4-4EB6-4EFA2A3C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>
                <a:latin typeface="Ink Free"/>
              </a:rPr>
              <a:t>Fizemos campanhas de publicidade para divulgar nosso site, inserimos um formulário de cadastro como um meio de divulgação de nosso site. O formulário é do tipo newsletter, o visitante se inscreve para receber e-mails informativos de nosso site e novos artigos de notícia do esporte.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66A353-6748-3B64-D278-3D986F579131}"/>
              </a:ext>
            </a:extLst>
          </p:cNvPr>
          <p:cNvSpPr txBox="1"/>
          <p:nvPr/>
        </p:nvSpPr>
        <p:spPr>
          <a:xfrm>
            <a:off x="6878337" y="6091792"/>
            <a:ext cx="531681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>
                <a:latin typeface="Ink Free"/>
              </a:rPr>
              <a:t>LUIS GUSTAVO FERREIRA DA SILVA</a:t>
            </a:r>
          </a:p>
          <a:p>
            <a:r>
              <a:rPr lang="pt-BR" sz="2200" b="1">
                <a:latin typeface="Ink Free"/>
                <a:ea typeface="+mn-lt"/>
                <a:cs typeface="+mn-lt"/>
              </a:rPr>
              <a:t>luis.silva183@senaisp.edu.br</a:t>
            </a:r>
            <a:endParaRPr lang="pt-BR" sz="2200" b="1">
              <a:latin typeface="Ink Free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6F5FEE4F-705D-A097-CD4F-FBDFC8E4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42" y="1685"/>
            <a:ext cx="2743200" cy="7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9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BF6C4-D1DB-F4DB-4500-8CA8E1E9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8215"/>
            <a:ext cx="10018713" cy="1752599"/>
          </a:xfrm>
        </p:spPr>
        <p:txBody>
          <a:bodyPr>
            <a:normAutofit/>
          </a:bodyPr>
          <a:lstStyle/>
          <a:p>
            <a:r>
              <a:rPr lang="pt-BR" sz="5400" i="1" u="sng">
                <a:latin typeface="Cooper Black"/>
              </a:rPr>
              <a:t>Introdução</a:t>
            </a:r>
            <a:br>
              <a:rPr lang="pt-BR" sz="5400" i="1" u="sng">
                <a:latin typeface="Cooper Black"/>
              </a:rPr>
            </a:br>
            <a:r>
              <a:rPr lang="pt-BR" sz="3200" i="1" u="sng">
                <a:latin typeface="Cooper Black"/>
              </a:rPr>
              <a:t>Marca</a:t>
            </a:r>
            <a:endParaRPr lang="pt-BR" sz="3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37D96-02A6-745A-C425-EB027227A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933754"/>
            <a:ext cx="4895055" cy="2505973"/>
          </a:xfrm>
        </p:spPr>
        <p:txBody>
          <a:bodyPr>
            <a:normAutofit/>
          </a:bodyPr>
          <a:lstStyle/>
          <a:p>
            <a:r>
              <a:rPr lang="pt-BR" sz="2000" b="1">
                <a:latin typeface="Ink Free"/>
                <a:cs typeface="Calibri"/>
              </a:rPr>
              <a:t>O que escolhemos: </a:t>
            </a:r>
          </a:p>
          <a:p>
            <a:pPr>
              <a:buClr>
                <a:srgbClr val="1287C3"/>
              </a:buClr>
            </a:pPr>
            <a:r>
              <a:rPr lang="pt-BR" sz="1500" b="1">
                <a:latin typeface="Ink Free"/>
                <a:cs typeface="Calibri"/>
              </a:rPr>
              <a:t>Logotipo: KL Esportes</a:t>
            </a:r>
          </a:p>
          <a:p>
            <a:pPr>
              <a:buClr>
                <a:srgbClr val="1287C3"/>
              </a:buClr>
            </a:pPr>
            <a:r>
              <a:rPr lang="pt-BR" sz="1500" b="1">
                <a:latin typeface="Ink Free"/>
                <a:cs typeface="Calibri"/>
              </a:rPr>
              <a:t>Nome: KL Esportes</a:t>
            </a:r>
          </a:p>
          <a:p>
            <a:pPr>
              <a:buClr>
                <a:srgbClr val="1287C3"/>
              </a:buClr>
            </a:pPr>
            <a:r>
              <a:rPr lang="pt-BR" sz="1500" b="1">
                <a:latin typeface="Ink Free"/>
                <a:cs typeface="Calibri"/>
              </a:rPr>
              <a:t>Paleta de cores: Vermelho, branco e preto</a:t>
            </a:r>
          </a:p>
          <a:p>
            <a:pPr>
              <a:buClr>
                <a:srgbClr val="1287C3"/>
              </a:buClr>
            </a:pPr>
            <a:r>
              <a:rPr lang="pt-BR" sz="1500" b="1">
                <a:latin typeface="Ink Free"/>
                <a:cs typeface="Calibri"/>
              </a:rPr>
              <a:t>Fonte de texto: </a:t>
            </a:r>
            <a:r>
              <a:rPr lang="pt-BR" sz="1500" b="1" err="1">
                <a:latin typeface="Ink Free"/>
                <a:cs typeface="Calibri"/>
              </a:rPr>
              <a:t>Ink</a:t>
            </a:r>
            <a:r>
              <a:rPr lang="pt-BR" sz="1500" b="1">
                <a:latin typeface="Ink Free"/>
                <a:cs typeface="Calibri"/>
              </a:rPr>
              <a:t> </a:t>
            </a:r>
            <a:r>
              <a:rPr lang="pt-BR" sz="1500" b="1" err="1">
                <a:latin typeface="Ink Free"/>
                <a:cs typeface="Calibri"/>
              </a:rPr>
              <a:t>Free</a:t>
            </a:r>
            <a:endParaRPr lang="pt-BR" sz="1500" b="1">
              <a:latin typeface="Ink Free"/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pt-BR" sz="1500" b="1" err="1">
                <a:latin typeface="Ink Free"/>
                <a:cs typeface="Calibri"/>
              </a:rPr>
              <a:t>Favicon</a:t>
            </a:r>
            <a:r>
              <a:rPr lang="pt-BR" sz="1500" b="1">
                <a:latin typeface="Ink Free"/>
                <a:cs typeface="Calibri"/>
              </a:rPr>
              <a:t>: Igual à logo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39163F-3641-A5BA-7A21-8E9852556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2344" y="1861870"/>
            <a:ext cx="4895056" cy="510827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000" b="1">
                <a:latin typeface="Ink Free"/>
              </a:rPr>
              <a:t>Porque escolhemos: </a:t>
            </a:r>
          </a:p>
          <a:p>
            <a:pPr>
              <a:buClr>
                <a:srgbClr val="1287C3"/>
              </a:buClr>
            </a:pPr>
            <a:r>
              <a:rPr lang="pt-BR" sz="1500" b="1">
                <a:latin typeface="Ink Free"/>
              </a:rPr>
              <a:t>Logotipo: Escolhemos nossa logo após vários experimentos e testes em laboratório, e então decidimos usar a melhor logo que encaixasse com nosso perfil </a:t>
            </a:r>
          </a:p>
          <a:p>
            <a:pPr>
              <a:buClr>
                <a:srgbClr val="1287C3"/>
              </a:buClr>
            </a:pPr>
            <a:r>
              <a:rPr lang="pt-BR" sz="1500" b="1">
                <a:latin typeface="Ink Free"/>
              </a:rPr>
              <a:t>Nome: Nosso nome foi baseado nas letras iniciais dos membros de nosso grupo (</a:t>
            </a:r>
            <a:r>
              <a:rPr lang="pt-BR" sz="1500" b="1" err="1">
                <a:latin typeface="Ink Free"/>
              </a:rPr>
              <a:t>Kauan</a:t>
            </a:r>
            <a:r>
              <a:rPr lang="pt-BR" sz="1500" b="1">
                <a:latin typeface="Ink Free"/>
              </a:rPr>
              <a:t>, Lucas e </a:t>
            </a:r>
            <a:r>
              <a:rPr lang="pt-BR" sz="1500" b="1" err="1">
                <a:latin typeface="Ink Free"/>
              </a:rPr>
              <a:t>Luis</a:t>
            </a:r>
            <a:r>
              <a:rPr lang="pt-BR" sz="1500" b="1">
                <a:latin typeface="Ink Free"/>
              </a:rPr>
              <a:t>) e só tiramos um L para maior facilidade na pronúncia de nosso nome</a:t>
            </a:r>
          </a:p>
          <a:p>
            <a:pPr>
              <a:buClr>
                <a:srgbClr val="1287C3"/>
              </a:buClr>
            </a:pPr>
            <a:r>
              <a:rPr lang="pt-BR" sz="1500" b="1">
                <a:latin typeface="Ink Free"/>
              </a:rPr>
              <a:t>Paleta de cores: Essas cores foram escolhidas porque remetem à grandes sites de notícias, tais como CNN e g1 por exemplo</a:t>
            </a:r>
          </a:p>
          <a:p>
            <a:pPr>
              <a:buClr>
                <a:srgbClr val="1287C3"/>
              </a:buClr>
            </a:pPr>
            <a:r>
              <a:rPr lang="pt-BR" sz="1500" b="1">
                <a:latin typeface="Ink Free"/>
              </a:rPr>
              <a:t>Fonte de texto: Escolhemos essa fonte porque é simples e intuitiva, assim como nossa plataforma</a:t>
            </a:r>
          </a:p>
          <a:p>
            <a:pPr>
              <a:buClr>
                <a:srgbClr val="1287C3"/>
              </a:buClr>
            </a:pPr>
            <a:r>
              <a:rPr lang="pt-BR" sz="1500" b="1" err="1">
                <a:latin typeface="Ink Free"/>
              </a:rPr>
              <a:t>Favicon</a:t>
            </a:r>
            <a:r>
              <a:rPr lang="pt-BR" sz="1500" b="1">
                <a:latin typeface="Ink Free"/>
              </a:rPr>
              <a:t>: O ícone do site não é muito diferente da logo em si, só foi um pouco modificada para que possa ser simples e ainda assim bonita em seu design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EE2228-9902-2CE6-E623-2F82C62A599E}"/>
              </a:ext>
            </a:extLst>
          </p:cNvPr>
          <p:cNvSpPr txBox="1"/>
          <p:nvPr/>
        </p:nvSpPr>
        <p:spPr>
          <a:xfrm>
            <a:off x="1486827" y="5358547"/>
            <a:ext cx="53168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latin typeface="Ink Free"/>
              </a:rPr>
              <a:t>Kauan</a:t>
            </a:r>
            <a:r>
              <a:rPr lang="pt-BR" sz="2000" b="1">
                <a:latin typeface="Ink Free"/>
                <a:ea typeface="+mn-lt"/>
                <a:cs typeface="+mn-lt"/>
              </a:rPr>
              <a:t> Fernandes Bittencourt</a:t>
            </a:r>
          </a:p>
          <a:p>
            <a:r>
              <a:rPr lang="pt-BR" sz="2000" b="1">
                <a:latin typeface="Ink Free"/>
                <a:ea typeface="+mn-lt"/>
                <a:cs typeface="+mn-lt"/>
              </a:rPr>
              <a:t>kauan.bittencourt@senaisp.edu.br</a:t>
            </a:r>
            <a:endParaRPr lang="pt-BR" sz="2000">
              <a:latin typeface="Ink Free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B515F2C4-C489-6F51-7E09-92B48350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42" y="1685"/>
            <a:ext cx="2743200" cy="7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5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5500C-1026-7E89-39F5-F992831B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i="1" u="sng">
                <a:latin typeface="Cooper Black"/>
              </a:rPr>
              <a:t>Introdução</a:t>
            </a:r>
            <a:br>
              <a:rPr lang="pt-BR" sz="5400" i="1" u="sng">
                <a:latin typeface="Cooper Black"/>
              </a:rPr>
            </a:br>
            <a:r>
              <a:rPr lang="pt-BR" sz="3200" i="1" u="sng" err="1">
                <a:latin typeface="Cooper Black"/>
              </a:rPr>
              <a:t>Wireframe</a:t>
            </a:r>
            <a:endParaRPr lang="pt-BR" err="1"/>
          </a:p>
        </p:txBody>
      </p:sp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A5978DA9-7107-E81F-A09E-79AA543550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8896" y="2661865"/>
            <a:ext cx="4895056" cy="275346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5E3984C-1AF8-E1E6-F8F4-81DA749C8E90}"/>
              </a:ext>
            </a:extLst>
          </p:cNvPr>
          <p:cNvSpPr txBox="1"/>
          <p:nvPr/>
        </p:nvSpPr>
        <p:spPr>
          <a:xfrm>
            <a:off x="6878337" y="6091792"/>
            <a:ext cx="531681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 err="1">
                <a:latin typeface="Ink Free"/>
              </a:rPr>
              <a:t>Kauan</a:t>
            </a:r>
            <a:r>
              <a:rPr lang="pt-BR" sz="2200" b="1">
                <a:latin typeface="Ink Free"/>
                <a:ea typeface="+mn-lt"/>
                <a:cs typeface="+mn-lt"/>
              </a:rPr>
              <a:t> Fernandes Bittencourt</a:t>
            </a:r>
          </a:p>
          <a:p>
            <a:r>
              <a:rPr lang="pt-BR" sz="2200" b="1">
                <a:latin typeface="Ink Free"/>
                <a:ea typeface="+mn-lt"/>
                <a:cs typeface="+mn-lt"/>
              </a:rPr>
              <a:t>kauan.bittencourt@senaisp.edu.br</a:t>
            </a:r>
            <a:endParaRPr lang="pt-BR">
              <a:latin typeface="Ink Free"/>
            </a:endParaRPr>
          </a:p>
        </p:txBody>
      </p:sp>
      <p:pic>
        <p:nvPicPr>
          <p:cNvPr id="7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384DE59-BBA0-F8E4-6B5D-E6C4BCB24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21" y="2699986"/>
            <a:ext cx="4802032" cy="268794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m 5" descr="Logotipo&#10;&#10;Descrição gerada automaticamente">
            <a:extLst>
              <a:ext uri="{FF2B5EF4-FFF2-40B4-BE49-F238E27FC236}">
                <a16:creationId xmlns:a16="http://schemas.microsoft.com/office/drawing/2014/main" id="{44E44CA2-63D2-BC0A-1047-AEC588BF6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842" y="1685"/>
            <a:ext cx="2743200" cy="7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6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E0E53-89CA-D72F-2CE5-FF9D55E5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u="sng">
                <a:latin typeface="Cooper Black"/>
              </a:rPr>
              <a:t>Desenvolvimento</a:t>
            </a:r>
            <a:br>
              <a:rPr lang="pt-BR" i="1" u="sng">
                <a:latin typeface="Cooper Black"/>
              </a:rPr>
            </a:br>
            <a:r>
              <a:rPr lang="pt-BR" i="1" u="sng">
                <a:latin typeface="Cooper Black"/>
              </a:rPr>
              <a:t>códigos/comandos de HTML</a:t>
            </a:r>
          </a:p>
        </p:txBody>
      </p:sp>
      <p:pic>
        <p:nvPicPr>
          <p:cNvPr id="9" name="Imagem 9" descr="Texto&#10;&#10;Descrição gerada automaticamente">
            <a:extLst>
              <a:ext uri="{FF2B5EF4-FFF2-40B4-BE49-F238E27FC236}">
                <a16:creationId xmlns:a16="http://schemas.microsoft.com/office/drawing/2014/main" id="{A0354927-6408-9399-0B0F-8D0E29A15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418" y="2551544"/>
            <a:ext cx="5161589" cy="290483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10" descr="Texto&#10;&#10;Descrição gerada automaticamente">
            <a:extLst>
              <a:ext uri="{FF2B5EF4-FFF2-40B4-BE49-F238E27FC236}">
                <a16:creationId xmlns:a16="http://schemas.microsoft.com/office/drawing/2014/main" id="{64B5FAE9-5D9C-CC59-54F3-0D6C9B6A1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673" y="2553565"/>
            <a:ext cx="5156199" cy="290541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146D69F-94EF-756E-1AF9-3320C2F6854B}"/>
              </a:ext>
            </a:extLst>
          </p:cNvPr>
          <p:cNvSpPr txBox="1"/>
          <p:nvPr/>
        </p:nvSpPr>
        <p:spPr>
          <a:xfrm>
            <a:off x="6878337" y="6091792"/>
            <a:ext cx="531681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 err="1">
                <a:latin typeface="Ink Free"/>
              </a:rPr>
              <a:t>Kauan</a:t>
            </a:r>
            <a:r>
              <a:rPr lang="pt-BR" sz="2200" b="1">
                <a:latin typeface="Ink Free"/>
                <a:ea typeface="+mn-lt"/>
                <a:cs typeface="+mn-lt"/>
              </a:rPr>
              <a:t> Fernandes Bittencourt</a:t>
            </a:r>
          </a:p>
          <a:p>
            <a:r>
              <a:rPr lang="pt-BR" sz="2200" b="1">
                <a:latin typeface="Ink Free"/>
                <a:ea typeface="+mn-lt"/>
                <a:cs typeface="+mn-lt"/>
              </a:rPr>
              <a:t>kauan.bittencourt@senaisp.edu.br</a:t>
            </a:r>
            <a:endParaRPr lang="pt-BR">
              <a:latin typeface="Ink Free"/>
            </a:endParaRPr>
          </a:p>
        </p:txBody>
      </p:sp>
      <p:pic>
        <p:nvPicPr>
          <p:cNvPr id="4" name="Imagem 5" descr="Logotipo&#10;&#10;Descrição gerada automaticamente">
            <a:extLst>
              <a:ext uri="{FF2B5EF4-FFF2-40B4-BE49-F238E27FC236}">
                <a16:creationId xmlns:a16="http://schemas.microsoft.com/office/drawing/2014/main" id="{EF484D92-1F7C-A745-D97F-5FB37A5EB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842" y="1685"/>
            <a:ext cx="2743200" cy="7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5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F37BA-6ABC-E319-F943-F41FAD17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u="sng">
                <a:latin typeface="Cooper Black"/>
              </a:rPr>
              <a:t>Desenvolvimento</a:t>
            </a:r>
            <a:br>
              <a:rPr lang="pt-BR" i="1" u="sng">
                <a:latin typeface="Cooper Black"/>
              </a:rPr>
            </a:br>
            <a:r>
              <a:rPr lang="pt-BR" i="1" u="sng">
                <a:latin typeface="Cooper Black"/>
              </a:rPr>
              <a:t>códigos/comandos de CSS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C8F208-7821-158F-1726-CDF189FB9CD7}"/>
              </a:ext>
            </a:extLst>
          </p:cNvPr>
          <p:cNvSpPr txBox="1"/>
          <p:nvPr/>
        </p:nvSpPr>
        <p:spPr>
          <a:xfrm>
            <a:off x="6878337" y="6091792"/>
            <a:ext cx="531681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 err="1">
                <a:latin typeface="Ink Free"/>
              </a:rPr>
              <a:t>Kauan</a:t>
            </a:r>
            <a:r>
              <a:rPr lang="pt-BR" sz="2200" b="1">
                <a:latin typeface="Ink Free"/>
                <a:ea typeface="+mn-lt"/>
                <a:cs typeface="+mn-lt"/>
              </a:rPr>
              <a:t> Fernandes Bittencourt</a:t>
            </a:r>
          </a:p>
          <a:p>
            <a:r>
              <a:rPr lang="pt-BR" sz="2200" b="1">
                <a:latin typeface="Ink Free"/>
                <a:ea typeface="+mn-lt"/>
                <a:cs typeface="+mn-lt"/>
              </a:rPr>
              <a:t>kauan.bittencourt@senaisp.edu.br</a:t>
            </a:r>
            <a:endParaRPr lang="pt-BR">
              <a:latin typeface="Ink Free"/>
            </a:endParaRPr>
          </a:p>
        </p:txBody>
      </p:sp>
      <p:pic>
        <p:nvPicPr>
          <p:cNvPr id="12" name="Imagem 12" descr="Tela de computador com texto preto sobre fundo branco&#10;&#10;Descrição gerada automaticamente&#10;&#10;print-9">
            <a:extLst>
              <a:ext uri="{FF2B5EF4-FFF2-40B4-BE49-F238E27FC236}">
                <a16:creationId xmlns:a16="http://schemas.microsoft.com/office/drawing/2014/main" id="{84CDE5D7-BDE2-11DB-BE71-C57FF9EC6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364" y="2407081"/>
            <a:ext cx="3111828" cy="1756509"/>
          </a:xfrm>
        </p:spPr>
      </p:pic>
      <p:pic>
        <p:nvPicPr>
          <p:cNvPr id="13" name="Imagem 13" descr="Tela de computador&#10;&#10;Descrição gerada automaticamente&#10;&#10;print-10">
            <a:extLst>
              <a:ext uri="{FF2B5EF4-FFF2-40B4-BE49-F238E27FC236}">
                <a16:creationId xmlns:a16="http://schemas.microsoft.com/office/drawing/2014/main" id="{64B3382B-3D0B-2397-031D-CFBE895B5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964" y="2403837"/>
            <a:ext cx="3119496" cy="1750012"/>
          </a:xfrm>
          <a:prstGeom prst="rect">
            <a:avLst/>
          </a:prstGeom>
        </p:spPr>
      </p:pic>
      <p:pic>
        <p:nvPicPr>
          <p:cNvPr id="14" name="Imagem 14" descr="Texto&#10;&#10;Descrição gerada automaticamente&#10;&#10;print-11">
            <a:extLst>
              <a:ext uri="{FF2B5EF4-FFF2-40B4-BE49-F238E27FC236}">
                <a16:creationId xmlns:a16="http://schemas.microsoft.com/office/drawing/2014/main" id="{BCE4D212-894A-7DE5-22EF-36FDFF851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881" y="2412883"/>
            <a:ext cx="3044237" cy="1740605"/>
          </a:xfrm>
          <a:prstGeom prst="rect">
            <a:avLst/>
          </a:prstGeom>
        </p:spPr>
      </p:pic>
      <p:pic>
        <p:nvPicPr>
          <p:cNvPr id="15" name="Imagem 15" descr="Texto&#10;&#10;Descrição gerada automaticamente&#10;&#10;print-12">
            <a:extLst>
              <a:ext uri="{FF2B5EF4-FFF2-40B4-BE49-F238E27FC236}">
                <a16:creationId xmlns:a16="http://schemas.microsoft.com/office/drawing/2014/main" id="{F000DD40-23BF-AAA6-36EE-8B91A89C0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644" y="4171706"/>
            <a:ext cx="3110088" cy="1731198"/>
          </a:xfrm>
          <a:prstGeom prst="rect">
            <a:avLst/>
          </a:prstGeom>
        </p:spPr>
      </p:pic>
      <p:pic>
        <p:nvPicPr>
          <p:cNvPr id="16" name="Imagem 16" descr="Tela de computador&#10;&#10;Descrição gerada automaticamente&#10;&#10;print-13">
            <a:extLst>
              <a:ext uri="{FF2B5EF4-FFF2-40B4-BE49-F238E27FC236}">
                <a16:creationId xmlns:a16="http://schemas.microsoft.com/office/drawing/2014/main" id="{4B0DD2B7-656C-9AC1-C36A-25B5EA40C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29" y="4162661"/>
            <a:ext cx="3110088" cy="1740605"/>
          </a:xfrm>
          <a:prstGeom prst="rect">
            <a:avLst/>
          </a:prstGeom>
        </p:spPr>
      </p:pic>
      <p:pic>
        <p:nvPicPr>
          <p:cNvPr id="4" name="Imagem 5" descr="Logotipo&#10;&#10;Descrição gerada automaticamente">
            <a:extLst>
              <a:ext uri="{FF2B5EF4-FFF2-40B4-BE49-F238E27FC236}">
                <a16:creationId xmlns:a16="http://schemas.microsoft.com/office/drawing/2014/main" id="{A5B16020-7DB8-6FDA-A5CF-11C80E1F0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4842" y="1685"/>
            <a:ext cx="2743200" cy="7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1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614AC-F4E9-6CFD-C4DC-73E7EB17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6356"/>
            <a:ext cx="10018713" cy="1752599"/>
          </a:xfrm>
        </p:spPr>
        <p:txBody>
          <a:bodyPr/>
          <a:lstStyle/>
          <a:p>
            <a:r>
              <a:rPr lang="pt-BR" sz="5400" i="1" u="sng">
                <a:latin typeface="Cooper Black"/>
              </a:rPr>
              <a:t>Desenvolvimento</a:t>
            </a:r>
            <a:br>
              <a:rPr lang="pt-BR" sz="5400" i="1" u="sng">
                <a:latin typeface="Cooper Black"/>
              </a:rPr>
            </a:br>
            <a:r>
              <a:rPr lang="pt-BR" sz="3200" i="1" u="sng">
                <a:latin typeface="Cooper Black"/>
              </a:rPr>
              <a:t>prints do navegador</a:t>
            </a:r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6D73976-3D49-3898-17E7-1A9CD0832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507" y="1847272"/>
            <a:ext cx="3441318" cy="193502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420803B-A13E-D43B-B570-0F44C51F2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92" y="1849294"/>
            <a:ext cx="3435927" cy="193559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72369CD-C2C5-D771-6DA6-9469B45AE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581" y="1849293"/>
            <a:ext cx="3435927" cy="193559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3348FECA-766D-1BB8-A237-E52CF4707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853" y="3788930"/>
            <a:ext cx="3435927" cy="193559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B6EC13B-CDC4-9892-E29A-1836B2348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401" y="3788930"/>
            <a:ext cx="3435926" cy="193559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9" descr="Texto&#10;&#10;Descrição gerada automaticamente">
            <a:extLst>
              <a:ext uri="{FF2B5EF4-FFF2-40B4-BE49-F238E27FC236}">
                <a16:creationId xmlns:a16="http://schemas.microsoft.com/office/drawing/2014/main" id="{2A00B8B8-6854-CA3D-13EF-14AA6D075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2034" y="3788929"/>
            <a:ext cx="3435928" cy="193559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3111D85-BC59-DE1D-16CC-4CAC0A57F2CF}"/>
              </a:ext>
            </a:extLst>
          </p:cNvPr>
          <p:cNvSpPr txBox="1"/>
          <p:nvPr/>
        </p:nvSpPr>
        <p:spPr>
          <a:xfrm>
            <a:off x="6878337" y="6091792"/>
            <a:ext cx="531681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>
                <a:latin typeface="Ink Free"/>
              </a:rPr>
              <a:t>LUCAS LOPES</a:t>
            </a:r>
          </a:p>
          <a:p>
            <a:r>
              <a:rPr lang="pt-BR" sz="2200" b="1">
                <a:latin typeface="Ink Free"/>
                <a:ea typeface="+mn-lt"/>
                <a:cs typeface="+mn-lt"/>
              </a:rPr>
              <a:t>lucas.lopes65@senaisp.edu.br</a:t>
            </a:r>
            <a:endParaRPr lang="pt-BR" b="1">
              <a:latin typeface="Ink Free"/>
              <a:ea typeface="+mn-lt"/>
              <a:cs typeface="+mn-lt"/>
            </a:endParaRPr>
          </a:p>
        </p:txBody>
      </p:sp>
      <p:pic>
        <p:nvPicPr>
          <p:cNvPr id="11" name="Imagem 5" descr="Logotipo&#10;&#10;Descrição gerada automaticamente">
            <a:extLst>
              <a:ext uri="{FF2B5EF4-FFF2-40B4-BE49-F238E27FC236}">
                <a16:creationId xmlns:a16="http://schemas.microsoft.com/office/drawing/2014/main" id="{387D627B-F0A2-2E3B-CD5F-3DBDDE7CE2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4842" y="1685"/>
            <a:ext cx="2743200" cy="7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26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Parallax</vt:lpstr>
      <vt:lpstr>Apresentação do PowerPoint</vt:lpstr>
      <vt:lpstr>Introdução</vt:lpstr>
      <vt:lpstr>Introdução Ideia de negócio</vt:lpstr>
      <vt:lpstr>Introdução Marketing</vt:lpstr>
      <vt:lpstr>Introdução Marca</vt:lpstr>
      <vt:lpstr>Introdução Wireframe</vt:lpstr>
      <vt:lpstr>Desenvolvimento códigos/comandos de HTML</vt:lpstr>
      <vt:lpstr>Desenvolvimento códigos/comandos de CSS</vt:lpstr>
      <vt:lpstr>Desenvolvimento prints do navegador</vt:lpstr>
      <vt:lpstr>Conclusão Referências</vt:lpstr>
      <vt:lpstr>Conclusão Apresentação das funções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2022-11-22T17:39:14Z</dcterms:created>
  <dcterms:modified xsi:type="dcterms:W3CDTF">2022-11-30T17:41:40Z</dcterms:modified>
</cp:coreProperties>
</file>