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4719F-B188-4B44-A00C-FEB7D03B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E0718B-73A4-4876-A833-65785EF73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9843F4-78D5-4CB8-A5D3-CFD4E58A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D94A43-5D1F-40BF-A668-1F00054D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9765F5-C5A3-4CBE-A02E-3D0124FC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14BD0-C582-40BA-A62F-FB4D5E11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AC7AFB-32AB-4531-A5D1-E41D2A8A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DC02D-BAE5-467B-A024-C875DA1E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72BE01-37A3-4127-A000-DCED6EA9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4806DA-44E9-45BF-95D0-F2EEA11A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22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49247E-63DF-40F9-B385-E049AAB13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0B9593-F4BE-4EED-A306-4EED3ADE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2508F1-1B0B-4D53-B906-AFC43638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824D4-D128-48A1-BB6A-B752D26B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A88720-A190-48A5-B99A-CD61D6A2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40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2938F-6424-4133-ACA3-41EB011F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B8561-D956-4FCC-B514-9D74CFA8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B5B8E7-0303-47CB-BCE4-B4ED328A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7FF55D-D578-4DCC-8F90-5FC445BF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F358B-349F-4335-8CEF-FC90F32D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56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1791F-0BFE-408D-9949-AE702D04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A7C544-4FAC-47F9-AA4F-9D49AD4D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C3D693-F9F4-4F2B-A465-B1046413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3F4A-AF7E-4BE5-8343-8FEDE81F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16CDE-AD00-4040-B280-8D3F7C51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0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2FF32-2F75-4AEB-B848-8114D57E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190A56-18E9-46D4-AFB1-B807CA9A5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92ACAA-946C-424D-9D61-11032C5C1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1A8443-D5EA-4CF1-8866-93162643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633299-3577-465D-900E-C2D93539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594AE4-1FA5-45BB-A909-6301C330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2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F42AA-CC2E-4819-BD85-4BCE3E4A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5E6B22-80AC-4A85-AB21-7A16E5E2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8D7F32-94FB-45DA-8C75-C22FFA98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83B807-E912-4C07-BF29-F58E1819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EBFDD8-9AB7-4804-9430-B2AA39C68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E6946A-B846-4596-A3B7-B07FDDCA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178DA4-88C0-43B2-90E2-DD7A7F58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61C8B0-64A7-4C04-89D8-E70F81E2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21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E06D4-49D1-4101-93A6-52C4CD7A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B9B210-4C28-4709-9F63-DA14A07B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A62856-8F48-4490-9CCB-3FADCB2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4F1FC1-3305-4C26-ABD3-983B9A19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7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123733-DF6F-4614-91DF-3026CD54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14B6F7-8F7A-41B9-9305-6A845990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57C9E-11CF-48BE-AB89-E42A4D9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70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85A4D-2887-44C2-A401-49D57491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E81CB5-FF00-4F4B-ACE9-A73F24DC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D5150C-DF7C-422E-8A51-5275132FE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B86E97-0BBC-40C5-BA00-9A11970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C573B7-F321-4AC9-8B32-3A89617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C5A35D-104B-4709-BB3E-0BC16E56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89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DE0A2-F0AE-43C7-B557-06D00EED7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95A793-E667-41DD-9151-F6EF4DF12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D455A3-FF71-464D-9DA2-21F8F3E62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1FBBE4-DC77-427B-B76B-025EC417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EA68D9-8E8B-43FB-BDD7-E2994352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22D9B1-D7F8-4B3F-BD82-52F6DE3E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09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C00EE1-A8B0-45AE-BF59-4F2DC9DE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D516F7-79AA-43D5-8F6C-8730C22E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2E69D-627B-47B0-BEB9-A3CE0F5E9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2F72-58A2-49F8-B75B-A1F654C99209}" type="datetimeFigureOut">
              <a:rPr lang="zh-TW" altLang="en-US" smtClean="0"/>
              <a:t>2021/2/10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F425E7-33A3-42DC-8D2C-140A7BE99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BD1DC8-4B7D-4BD3-9C22-E3E9D8E0B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61D4-3958-4079-BAA5-740220CA8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3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B181A-DDE7-4448-AB5A-F969A4ECE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zh-TW" altLang="en-US" dirty="0"/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2D46BD-DD13-46B2-9F51-ED7FF993A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使用方法、步驟簡介</a:t>
            </a:r>
          </a:p>
        </p:txBody>
      </p:sp>
    </p:spTree>
    <p:extLst>
      <p:ext uri="{BB962C8B-B14F-4D97-AF65-F5344CB8AC3E}">
        <p14:creationId xmlns:p14="http://schemas.microsoft.com/office/powerpoint/2010/main" val="426005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BD1B4-D75D-401E-B8DA-A02FD966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影像前處理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05825-A3BB-497D-A978-390EAF4F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框出範圍</a:t>
            </a:r>
            <a:endParaRPr lang="en-US" altLang="zh-TW" dirty="0"/>
          </a:p>
          <a:p>
            <a:r>
              <a:rPr lang="zh-TW" altLang="en-US" dirty="0"/>
              <a:t>二值化</a:t>
            </a:r>
            <a:endParaRPr lang="en-US" altLang="zh-TW" dirty="0"/>
          </a:p>
          <a:p>
            <a:r>
              <a:rPr lang="zh-TW" altLang="en-US" dirty="0"/>
              <a:t>中間值濾波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F0BA93-32FA-4DFE-B078-74F1F4EC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99" y="3659015"/>
            <a:ext cx="6274201" cy="26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654A2-479A-4D7D-A8C0-9AE3E617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邊緣偵測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5135F-A4D0-4A35-8D70-1D307F3C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prewitt</a:t>
            </a:r>
            <a:r>
              <a:rPr lang="zh-TW" altLang="en-US" dirty="0"/>
              <a:t>邊緣偵測方法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EEAA6B-01D3-4275-B201-8661A37E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21" y="2871253"/>
            <a:ext cx="7842958" cy="33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5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EF4B0-EC9A-497B-BED5-B58A89B3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形態學轉換、找區塊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66276-5475-4194-8603-DBB6AB4E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關閉、開啟</a:t>
            </a:r>
            <a:endParaRPr lang="en-US" altLang="zh-TW" dirty="0"/>
          </a:p>
          <a:p>
            <a:r>
              <a:rPr lang="zh-TW" altLang="en-US" dirty="0"/>
              <a:t>二值化後，出現一些白色區塊</a:t>
            </a:r>
            <a:endParaRPr lang="en-US" altLang="zh-TW" dirty="0"/>
          </a:p>
          <a:p>
            <a:r>
              <a:rPr lang="zh-TW" altLang="en-US" dirty="0"/>
              <a:t>找出面積最大塊者為車牌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B8E9CA-6331-4127-81BE-214CBAE9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68" y="3451249"/>
            <a:ext cx="7244271" cy="30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8EC94-204E-46ED-9AC2-F1E5B3B1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車牌處理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C2AB12-8A3D-4055-A8BE-89BE71C8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直方等化</a:t>
            </a:r>
            <a:endParaRPr lang="en-US" altLang="zh-TW" dirty="0"/>
          </a:p>
          <a:p>
            <a:r>
              <a:rPr lang="zh-TW" altLang="en-US" dirty="0"/>
              <a:t>二值化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3BB911-78C0-4CB4-836B-1013F5F9D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11" y="2897403"/>
            <a:ext cx="69723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8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BE404-B3DF-4EDC-9CC4-BD79E77A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字元切割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C2479-BAA1-4CD0-BA33-69E6B5F8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r>
              <a:rPr lang="zh-TW" altLang="en-US" dirty="0"/>
              <a:t>連通</a:t>
            </a:r>
            <a:endParaRPr lang="en-US" altLang="zh-TW" dirty="0"/>
          </a:p>
          <a:p>
            <a:r>
              <a:rPr lang="zh-TW" altLang="en-US" dirty="0"/>
              <a:t>找出車牌內座標</a:t>
            </a:r>
            <a:endParaRPr lang="en-US" altLang="zh-TW" dirty="0"/>
          </a:p>
          <a:p>
            <a:r>
              <a:rPr lang="zh-TW" altLang="en-US" dirty="0"/>
              <a:t>利用長寬比與面積，切割出字元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C7D5A7-C4A6-4B63-8B67-6EACA790E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33" y="3471186"/>
            <a:ext cx="8176334" cy="30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7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4121541-7F73-4B03-B22B-7265D13D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538"/>
            <a:ext cx="12192000" cy="63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CE31E-C05F-4028-9E7B-83DBB3C5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心得與問題討論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A0AD8-EB06-45EE-9CDB-B715454B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在最後字元切割時，發現好幾次都切到車牌範圍之外，或找不到車牌，後來發現，在對影像進行前處理時，處理的不夠謹慎，影像殘留的雜訊也太多，導致偵測結果不準確。</a:t>
            </a:r>
            <a:endParaRPr lang="en-US" altLang="zh-TW" dirty="0"/>
          </a:p>
          <a:p>
            <a:r>
              <a:rPr lang="zh-TW" altLang="en-US" dirty="0"/>
              <a:t>後來先對影像進行中值濾波、形態學轉換等前置處理，結果誤差明顯減小，並可以順利找出車牌，切出字元。</a:t>
            </a:r>
          </a:p>
        </p:txBody>
      </p:sp>
    </p:spTree>
    <p:extLst>
      <p:ext uri="{BB962C8B-B14F-4D97-AF65-F5344CB8AC3E}">
        <p14:creationId xmlns:p14="http://schemas.microsoft.com/office/powerpoint/2010/main" val="381953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160</Words>
  <Application>Microsoft Office PowerPoint</Application>
  <PresentationFormat>寬螢幕</PresentationFormat>
  <Paragraphs>25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車牌辨識</vt:lpstr>
      <vt:lpstr>影像前處理</vt:lpstr>
      <vt:lpstr>邊緣偵測</vt:lpstr>
      <vt:lpstr>形態學轉換、找區塊</vt:lpstr>
      <vt:lpstr>車牌處理</vt:lpstr>
      <vt:lpstr>字元切割</vt:lpstr>
      <vt:lpstr>PowerPoint 簡報</vt:lpstr>
      <vt:lpstr>心得與問題討論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Group18</dc:title>
  <dc:creator>Chiger</dc:creator>
  <cp:lastModifiedBy>ger Chi</cp:lastModifiedBy>
  <cp:revision>11</cp:revision>
  <dcterms:created xsi:type="dcterms:W3CDTF">2019-06-13T01:38:57Z</dcterms:created>
  <dcterms:modified xsi:type="dcterms:W3CDTF">2021-02-10T08:39:49Z</dcterms:modified>
</cp:coreProperties>
</file>