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1"/>
  </p:notesMasterIdLst>
  <p:sldIdLst>
    <p:sldId id="256" r:id="rId2"/>
    <p:sldId id="258" r:id="rId3"/>
    <p:sldId id="263" r:id="rId4"/>
    <p:sldId id="268" r:id="rId5"/>
    <p:sldId id="269" r:id="rId6"/>
    <p:sldId id="261" r:id="rId7"/>
    <p:sldId id="262" r:id="rId8"/>
    <p:sldId id="27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6C0F2-7E76-4D00-B72F-3427B7575479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F7A39-4D63-4B36-ABC8-66221B434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ACA7ACC-6ED8-4E4A-BFE8-3F54CE4031E6}" type="datetimeFigureOut">
              <a:rPr lang="en-US" smtClean="0"/>
              <a:t>30/10/2017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C12D639-279E-4F2C-8AA7-41BB7018BA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7315200" cy="1646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2641523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          </a:t>
            </a:r>
            <a:r>
              <a:rPr lang="en-US" sz="2800" smtClean="0"/>
              <a:t>Online   Examination 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106420"/>
            <a:ext cx="2421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Presented  By</a:t>
            </a:r>
          </a:p>
          <a:p>
            <a:r>
              <a:rPr lang="en-US" err="1" smtClean="0"/>
              <a:t>Kakali</a:t>
            </a:r>
            <a:r>
              <a:rPr lang="en-US" smtClean="0"/>
              <a:t> </a:t>
            </a:r>
            <a:r>
              <a:rPr lang="en-US" smtClean="0"/>
              <a:t>Akter (</a:t>
            </a:r>
            <a:r>
              <a:rPr lang="en-US" smtClean="0"/>
              <a:t>2014331517)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4106420"/>
            <a:ext cx="3020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Presented to</a:t>
            </a:r>
            <a:endParaRPr lang="en-US" smtClean="0"/>
          </a:p>
          <a:p>
            <a:r>
              <a:rPr lang="en-US" smtClean="0"/>
              <a:t> Enamul     Hassan</a:t>
            </a:r>
            <a:endParaRPr lang="en-US" smtClean="0"/>
          </a:p>
          <a:p>
            <a:r>
              <a:rPr lang="en-US" smtClean="0"/>
              <a:t>Lecturer</a:t>
            </a:r>
            <a:r>
              <a:rPr lang="en-US"/>
              <a:t>,</a:t>
            </a:r>
            <a:br>
              <a:rPr lang="en-US"/>
            </a:br>
            <a:r>
              <a:rPr lang="en-US"/>
              <a:t>Department of </a:t>
            </a:r>
            <a:r>
              <a:rPr lang="en-US" smtClean="0"/>
              <a:t>Computer Science  and Engineering,</a:t>
            </a:r>
            <a:r>
              <a:rPr lang="en-US"/>
              <a:t> </a:t>
            </a:r>
            <a:r>
              <a:rPr lang="en-US" err="1"/>
              <a:t>Shahjalal</a:t>
            </a:r>
            <a:r>
              <a:rPr lang="en-US"/>
              <a:t> University of Science and Technology, </a:t>
            </a:r>
            <a:r>
              <a:rPr lang="en-US" err="1" smtClean="0"/>
              <a:t>Sylhet</a:t>
            </a:r>
            <a:r>
              <a:rPr lang="en-US" smtClean="0"/>
              <a:t>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Tools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HTML</a:t>
            </a:r>
          </a:p>
          <a:p>
            <a:r>
              <a:rPr lang="en-US" sz="2400" smtClean="0"/>
              <a:t>CSS</a:t>
            </a:r>
          </a:p>
          <a:p>
            <a:r>
              <a:rPr lang="en-US" sz="2400" smtClean="0"/>
              <a:t>JavaScript</a:t>
            </a:r>
          </a:p>
          <a:p>
            <a:r>
              <a:rPr lang="en-US" sz="2400" smtClean="0"/>
              <a:t>PHP</a:t>
            </a:r>
          </a:p>
          <a:p>
            <a:r>
              <a:rPr lang="en-US" sz="2400" smtClean="0"/>
              <a:t>MySQL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smtClean="0"/>
              <a:t>Front End : </a:t>
            </a:r>
            <a:r>
              <a:rPr lang="en-US" sz="2400" smtClean="0"/>
              <a:t>HTML,CSS,JavaScript.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Back </a:t>
            </a:r>
            <a:r>
              <a:rPr lang="en-US" sz="2400" err="1" smtClean="0"/>
              <a:t>End:PHP,MySQL</a:t>
            </a:r>
            <a:r>
              <a:rPr 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02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90600"/>
            <a:ext cx="428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What  is Online Examination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 </a:t>
            </a:r>
            <a:r>
              <a:rPr lang="en-US" sz="2400" b="1" i="1"/>
              <a:t>Online Examination System</a:t>
            </a:r>
            <a:r>
              <a:rPr lang="en-US" sz="2400"/>
              <a:t> </a:t>
            </a:r>
            <a:r>
              <a:rPr lang="en-US" sz="2400" smtClean="0"/>
              <a:t>is  a fast </a:t>
            </a:r>
            <a:r>
              <a:rPr lang="en-US" sz="2400"/>
              <a:t>growing examination </a:t>
            </a:r>
            <a:r>
              <a:rPr lang="en-US" sz="2400" smtClean="0"/>
              <a:t>method via online </a:t>
            </a:r>
            <a:r>
              <a:rPr lang="en-US" sz="2400" smtClean="0"/>
              <a:t>Having speed and accuracy .need less manpower to execute .</a:t>
            </a:r>
            <a:endParaRPr lang="en-US" sz="2400"/>
          </a:p>
          <a:p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63668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9191" y="2421082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examiner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550" y="2174524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candidates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67" y="4038600"/>
            <a:ext cx="876300" cy="876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3400" y="54102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Candidates answer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2421082"/>
            <a:ext cx="3210790" cy="54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 flipV="1">
            <a:off x="2169967" y="2954482"/>
            <a:ext cx="3479224" cy="108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 flipV="1">
            <a:off x="2556161" y="2954482"/>
            <a:ext cx="3093030" cy="276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57350" y="4686300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10200" y="5417127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results</a:t>
            </a:r>
            <a:endParaRPr lang="en-US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>
            <a:off x="6477000" y="3496541"/>
            <a:ext cx="0" cy="192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05570" y="198985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Apply for exam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20585" y="31623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send admission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33624" y="4237305"/>
            <a:ext cx="15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submitting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05570" y="2421082"/>
            <a:ext cx="1414030" cy="245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95500" y="3162300"/>
            <a:ext cx="2324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67000" y="3810000"/>
            <a:ext cx="1752600" cy="1430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27273" y="3619500"/>
            <a:ext cx="0" cy="162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12422" y="533400"/>
            <a:ext cx="4445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         Prototype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4854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4267200" y="3048000"/>
            <a:ext cx="5334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4533900" y="3733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3886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45720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33900" y="4599710"/>
            <a:ext cx="571500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86200" y="4585855"/>
            <a:ext cx="658091" cy="59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927" y="1139536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register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3400" y="30480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 in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399" y="5257800"/>
            <a:ext cx="1524001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Writing answers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48400" y="1139536"/>
            <a:ext cx="1752600" cy="68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Option base  answering</a:t>
            </a:r>
            <a:endParaRPr lang="en-US" sz="1600"/>
          </a:p>
        </p:txBody>
      </p:sp>
      <p:sp>
        <p:nvSpPr>
          <p:cNvPr id="30" name="Oval 29"/>
          <p:cNvSpPr/>
          <p:nvPr/>
        </p:nvSpPr>
        <p:spPr>
          <a:xfrm>
            <a:off x="6553200" y="3143250"/>
            <a:ext cx="18288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result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5372100"/>
            <a:ext cx="16002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 out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91100" y="1672936"/>
            <a:ext cx="1333500" cy="1375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18809" y="3396095"/>
            <a:ext cx="1534391" cy="2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4991100" y="3638550"/>
            <a:ext cx="2025044" cy="18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168236" y="1496291"/>
            <a:ext cx="1821873" cy="141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057401" y="3340677"/>
            <a:ext cx="19327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8" idx="7"/>
          </p:cNvCxnSpPr>
          <p:nvPr/>
        </p:nvCxnSpPr>
        <p:spPr>
          <a:xfrm flipH="1">
            <a:off x="1834215" y="3581400"/>
            <a:ext cx="2356786" cy="1776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67000" y="289319"/>
            <a:ext cx="333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User prototype</a:t>
            </a:r>
            <a:endParaRPr lang="en-US" sz="2800"/>
          </a:p>
        </p:txBody>
      </p:sp>
      <p:sp>
        <p:nvSpPr>
          <p:cNvPr id="51" name="TextBox 50"/>
          <p:cNvSpPr txBox="1"/>
          <p:nvPr/>
        </p:nvSpPr>
        <p:spPr>
          <a:xfrm>
            <a:off x="3990109" y="552969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95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      Why  Online Examination is needed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807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Time  </a:t>
            </a:r>
            <a:r>
              <a:rPr lang="en-US" sz="2400" smtClean="0"/>
              <a:t>saving</a:t>
            </a: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Accuracy</a:t>
            </a: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Other </a:t>
            </a:r>
            <a:r>
              <a:rPr lang="en-US" sz="2400" smtClean="0"/>
              <a:t>problems</a:t>
            </a:r>
            <a:endParaRPr lang="en-US" sz="240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573" y="100078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     Why   Organizations should follow  this method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450273" y="204722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 </a:t>
            </a:r>
            <a:endParaRPr lang="en-US" sz="2400"/>
          </a:p>
          <a:p>
            <a:r>
              <a:rPr lang="en-US" sz="2400"/>
              <a:t>The following drawbacks of existing system emphasize the need for computerization</a:t>
            </a:r>
            <a:r>
              <a:rPr lang="en-US" sz="2400" smtClean="0"/>
              <a:t>:</a:t>
            </a:r>
          </a:p>
          <a:p>
            <a:r>
              <a:rPr lang="en-US" sz="2400" smtClean="0"/>
              <a:t>   A lot of__</a:t>
            </a:r>
            <a:endParaRPr lang="en-US" sz="2400"/>
          </a:p>
          <a:p>
            <a:r>
              <a:rPr lang="en-US" sz="2400"/>
              <a:t> </a:t>
            </a:r>
            <a:r>
              <a:rPr lang="en-US" sz="2400" smtClean="0"/>
              <a:t>     </a:t>
            </a:r>
            <a:r>
              <a:rPr lang="en-US" sz="2400"/>
              <a:t>1. </a:t>
            </a:r>
            <a:r>
              <a:rPr lang="en-US" sz="2400" smtClean="0"/>
              <a:t> </a:t>
            </a:r>
            <a:r>
              <a:rPr lang="en-US" sz="2400"/>
              <a:t>copies of question papers have to be made</a:t>
            </a:r>
          </a:p>
          <a:p>
            <a:r>
              <a:rPr lang="en-US" sz="2400"/>
              <a:t>       2. </a:t>
            </a:r>
            <a:r>
              <a:rPr lang="en-US" sz="2400" smtClean="0"/>
              <a:t> </a:t>
            </a:r>
            <a:r>
              <a:rPr lang="en-US" sz="2400"/>
              <a:t>correction work hence delay in giving the results</a:t>
            </a:r>
          </a:p>
          <a:p>
            <a:r>
              <a:rPr lang="en-US" sz="2400"/>
              <a:t>       3. </a:t>
            </a:r>
            <a:r>
              <a:rPr lang="en-US" sz="2400" smtClean="0"/>
              <a:t> </a:t>
            </a:r>
            <a:r>
              <a:rPr lang="en-US" sz="2400"/>
              <a:t>tabulation work for each subject results</a:t>
            </a:r>
          </a:p>
        </p:txBody>
      </p:sp>
    </p:spTree>
    <p:extLst>
      <p:ext uri="{BB962C8B-B14F-4D97-AF65-F5344CB8AC3E}">
        <p14:creationId xmlns:p14="http://schemas.microsoft.com/office/powerpoint/2010/main" val="230436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752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                   Conclution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457200" y="30691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All of the  organizations will be able to make an irreprochable exam method  if  they follow this method and  candidates  use it with morality.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565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5276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096000"/>
            <a:ext cx="341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             Any     </a:t>
            </a:r>
            <a:r>
              <a:rPr lang="en-US" sz="2400" smtClean="0"/>
              <a:t>Questions </a:t>
            </a:r>
            <a:r>
              <a:rPr lang="en-US" sz="3200" smtClean="0"/>
              <a:t>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4243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435</TotalTime>
  <Words>136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rocker pappu</dc:creator>
  <cp:lastModifiedBy>kakali akter</cp:lastModifiedBy>
  <cp:revision>34</cp:revision>
  <dcterms:created xsi:type="dcterms:W3CDTF">2017-10-27T16:53:05Z</dcterms:created>
  <dcterms:modified xsi:type="dcterms:W3CDTF">2017-10-30T17:02:02Z</dcterms:modified>
</cp:coreProperties>
</file>