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259" r:id="rId4"/>
    <p:sldId id="258" r:id="rId5"/>
    <p:sldId id="261" r:id="rId6"/>
    <p:sldId id="262" r:id="rId7"/>
    <p:sldId id="268" r:id="rId8"/>
    <p:sldId id="260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80" r:id="rId23"/>
    <p:sldId id="276" r:id="rId24"/>
    <p:sldId id="278" r:id="rId25"/>
    <p:sldId id="277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91" r:id="rId36"/>
    <p:sldId id="292" r:id="rId37"/>
    <p:sldId id="293" r:id="rId38"/>
    <p:sldId id="294" r:id="rId39"/>
    <p:sldId id="298" r:id="rId40"/>
    <p:sldId id="299" r:id="rId41"/>
    <p:sldId id="301" r:id="rId42"/>
    <p:sldId id="302" r:id="rId43"/>
    <p:sldId id="303" r:id="rId44"/>
    <p:sldId id="305" r:id="rId45"/>
    <p:sldId id="306" r:id="rId46"/>
    <p:sldId id="307" r:id="rId47"/>
    <p:sldId id="304" r:id="rId48"/>
    <p:sldId id="300" r:id="rId49"/>
    <p:sldId id="314" r:id="rId50"/>
    <p:sldId id="315" r:id="rId51"/>
    <p:sldId id="317" r:id="rId52"/>
    <p:sldId id="316" r:id="rId53"/>
    <p:sldId id="308" r:id="rId54"/>
    <p:sldId id="325" r:id="rId55"/>
    <p:sldId id="326" r:id="rId56"/>
    <p:sldId id="327" r:id="rId57"/>
    <p:sldId id="329" r:id="rId58"/>
    <p:sldId id="324" r:id="rId59"/>
    <p:sldId id="318" r:id="rId60"/>
    <p:sldId id="319" r:id="rId61"/>
    <p:sldId id="328" r:id="rId62"/>
    <p:sldId id="320" r:id="rId63"/>
    <p:sldId id="321" r:id="rId64"/>
    <p:sldId id="322" r:id="rId65"/>
    <p:sldId id="323" r:id="rId66"/>
    <p:sldId id="309" r:id="rId67"/>
    <p:sldId id="310" r:id="rId68"/>
    <p:sldId id="311" r:id="rId69"/>
    <p:sldId id="312" r:id="rId70"/>
    <p:sldId id="313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88631" autoAdjust="0"/>
  </p:normalViewPr>
  <p:slideViewPr>
    <p:cSldViewPr snapToGrid="0">
      <p:cViewPr varScale="1">
        <p:scale>
          <a:sx n="102" d="100"/>
          <a:sy n="102" d="100"/>
        </p:scale>
        <p:origin x="9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0AE0A-0361-4D9B-BAE5-6350CCCCB399}" type="datetimeFigureOut">
              <a:rPr lang="fr-FR" smtClean="0"/>
              <a:t>04/11/2015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7217B-7991-40A7-8839-AABDA98777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236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Objet -&gt; IDE aide, attention a la casse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7217B-7991-40A7-8839-AABDA9877726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940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7217B-7991-40A7-8839-AABDA9877726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674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Form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7217B-7991-40A7-8839-AABDA9877726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534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Form</a:t>
            </a:r>
            <a:r>
              <a:rPr lang="fr-FR" dirty="0" smtClean="0"/>
              <a:t> control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7217B-7991-40A7-8839-AABDA9877726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120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Include</a:t>
            </a:r>
            <a:endParaRPr lang="fr-FR" dirty="0" smtClean="0"/>
          </a:p>
          <a:p>
            <a:r>
              <a:rPr lang="fr-FR" dirty="0" err="1" smtClean="0"/>
              <a:t>contentType</a:t>
            </a:r>
            <a:r>
              <a:rPr lang="fr-FR" dirty="0" smtClean="0"/>
              <a:t> = UTF-8</a:t>
            </a:r>
          </a:p>
          <a:p>
            <a:r>
              <a:rPr lang="fr-FR" dirty="0" smtClean="0"/>
              <a:t>Entête</a:t>
            </a:r>
          </a:p>
          <a:p>
            <a:r>
              <a:rPr lang="fr-FR" dirty="0" smtClean="0"/>
              <a:t>	BODY</a:t>
            </a:r>
          </a:p>
          <a:p>
            <a:r>
              <a:rPr lang="fr-FR" dirty="0" smtClean="0"/>
              <a:t>Pied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7217B-7991-40A7-8839-AABDA9877726}" type="slidenum">
              <a:rPr lang="fr-FR" smtClean="0"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670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css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Gestion Inscription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730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Passage vers une autre page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687" y="3183775"/>
            <a:ext cx="50006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0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Bouton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026" y="2768138"/>
            <a:ext cx="8703947" cy="303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Lien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562" y="3357562"/>
            <a:ext cx="471487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5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Récupération de variable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Récupération via </a:t>
            </a:r>
            <a:r>
              <a:rPr lang="fr-FR" dirty="0" err="1" smtClean="0"/>
              <a:t>getParameter</a:t>
            </a:r>
            <a:endParaRPr lang="fr-FR" dirty="0" smtClean="0"/>
          </a:p>
          <a:p>
            <a:r>
              <a:rPr lang="fr-FR" dirty="0" smtClean="0"/>
              <a:t>Toujours un string</a:t>
            </a:r>
          </a:p>
          <a:p>
            <a:endParaRPr lang="fr-FR" dirty="0"/>
          </a:p>
          <a:p>
            <a:r>
              <a:rPr lang="fr-FR" dirty="0" smtClean="0"/>
              <a:t>Tableau de String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150" y="2782078"/>
            <a:ext cx="3705225" cy="381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150" y="3589886"/>
            <a:ext cx="41529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0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JPA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11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Persistance UNIT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Langage Objet</a:t>
            </a:r>
          </a:p>
          <a:p>
            <a:r>
              <a:rPr lang="fr-FR" dirty="0" smtClean="0"/>
              <a:t>Interface de JDBC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25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Annotation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99" y="2569511"/>
            <a:ext cx="6025516" cy="351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3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Besoin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Constructeur vide</a:t>
            </a:r>
          </a:p>
          <a:p>
            <a:r>
              <a:rPr lang="fr-FR" dirty="0" err="1" smtClean="0"/>
              <a:t>Getteur</a:t>
            </a:r>
            <a:r>
              <a:rPr lang="fr-FR" dirty="0" smtClean="0"/>
              <a:t> et </a:t>
            </a:r>
            <a:r>
              <a:rPr lang="fr-FR" dirty="0" err="1" smtClean="0"/>
              <a:t>Setteur</a:t>
            </a:r>
            <a:r>
              <a:rPr lang="fr-FR" dirty="0" smtClean="0"/>
              <a:t> correctement écrit (syntaxe)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155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Configuration de BD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646219"/>
            <a:ext cx="1704975" cy="10668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944" y="3049987"/>
            <a:ext cx="7382654" cy="298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DAO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333" y="2682759"/>
            <a:ext cx="83153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6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361903" y="2667770"/>
            <a:ext cx="9601196" cy="331893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JEE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JPA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 smtClean="0"/>
              <a:t>Bootstrap</a:t>
            </a:r>
            <a:r>
              <a:rPr lang="fr-FR" dirty="0" smtClean="0"/>
              <a:t> &amp; JQuery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Projet </a:t>
            </a:r>
            <a:r>
              <a:rPr lang="fr-FR" dirty="0"/>
              <a:t>et Git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173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Requête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151" y="2591721"/>
            <a:ext cx="3675697" cy="344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9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Requête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764" y="2458427"/>
            <a:ext cx="5932948" cy="36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08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38" y="1188252"/>
            <a:ext cx="10294879" cy="453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3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Entity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689" y="2682950"/>
            <a:ext cx="4105275" cy="14954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345" y="2682950"/>
            <a:ext cx="5745449" cy="335035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328" y="5648768"/>
            <a:ext cx="4504605" cy="38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9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50" y="656359"/>
            <a:ext cx="10982325" cy="25527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39" y="4965122"/>
            <a:ext cx="11144250" cy="13335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10" y="3401315"/>
            <a:ext cx="10473864" cy="128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7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03" y="967886"/>
            <a:ext cx="3771900" cy="22669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431" y="3234836"/>
            <a:ext cx="9940070" cy="287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1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20" y="838566"/>
            <a:ext cx="5667375" cy="254317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366" y="4199059"/>
            <a:ext cx="70485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8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85" y="832339"/>
            <a:ext cx="9601200" cy="762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685" y="1944931"/>
            <a:ext cx="3486150" cy="120967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285" y="1944931"/>
            <a:ext cx="49530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32" y="905607"/>
            <a:ext cx="10039350" cy="16002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729" y="2915383"/>
            <a:ext cx="39719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9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6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JEE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10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5 Couches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Modèle</a:t>
            </a:r>
          </a:p>
          <a:p>
            <a:r>
              <a:rPr lang="fr-FR" dirty="0" smtClean="0"/>
              <a:t>Servlet</a:t>
            </a:r>
          </a:p>
          <a:p>
            <a:r>
              <a:rPr lang="fr-FR" dirty="0" smtClean="0"/>
              <a:t>Action</a:t>
            </a:r>
          </a:p>
          <a:p>
            <a:r>
              <a:rPr lang="fr-FR" dirty="0" smtClean="0"/>
              <a:t>Service</a:t>
            </a:r>
          </a:p>
          <a:p>
            <a:r>
              <a:rPr lang="fr-FR" dirty="0"/>
              <a:t>JSP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953" y="2556932"/>
            <a:ext cx="1517665" cy="318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8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412" y="762000"/>
            <a:ext cx="25431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9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694" y="2509672"/>
            <a:ext cx="3952188" cy="33864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592" y="2509672"/>
            <a:ext cx="4401581" cy="371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3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Gestionnaire Servlet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767" y="2582993"/>
            <a:ext cx="49815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8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21" y="862503"/>
            <a:ext cx="5353050" cy="50387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878" y="3548553"/>
            <a:ext cx="43243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8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354" y="2547692"/>
            <a:ext cx="4562475" cy="8953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276" y="2547692"/>
            <a:ext cx="5174528" cy="364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1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483914"/>
            <a:ext cx="3286125" cy="13811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527" y="3322065"/>
            <a:ext cx="66008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0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JSP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3097589"/>
            <a:ext cx="102393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Interaction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JSP -&gt; </a:t>
            </a:r>
            <a:r>
              <a:rPr lang="fr-FR" dirty="0" err="1" smtClean="0"/>
              <a:t>Ges</a:t>
            </a:r>
            <a:r>
              <a:rPr lang="fr-FR" dirty="0" smtClean="0"/>
              <a:t> Servlet</a:t>
            </a:r>
          </a:p>
          <a:p>
            <a:r>
              <a:rPr lang="fr-FR" dirty="0" err="1" smtClean="0"/>
              <a:t>Ges</a:t>
            </a:r>
            <a:r>
              <a:rPr lang="fr-FR" dirty="0" smtClean="0"/>
              <a:t> Servlet -&gt; Action</a:t>
            </a:r>
          </a:p>
          <a:p>
            <a:r>
              <a:rPr lang="fr-FR" dirty="0" smtClean="0"/>
              <a:t>Action -&gt; Entité &amp; Service</a:t>
            </a:r>
          </a:p>
          <a:p>
            <a:r>
              <a:rPr lang="fr-FR" dirty="0" smtClean="0"/>
              <a:t>Service -&gt; Modèle (Entité + DAO)</a:t>
            </a:r>
          </a:p>
        </p:txBody>
      </p:sp>
    </p:spTree>
    <p:extLst>
      <p:ext uri="{BB962C8B-B14F-4D97-AF65-F5344CB8AC3E}">
        <p14:creationId xmlns:p14="http://schemas.microsoft.com/office/powerpoint/2010/main" val="186126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Bootstrap</a:t>
            </a:r>
            <a:r>
              <a:rPr lang="fr-FR" dirty="0" smtClean="0"/>
              <a:t> &amp; JQuery</a:t>
            </a:r>
            <a:endParaRPr lang="fr-FR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79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JEE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Servlet</a:t>
            </a:r>
          </a:p>
          <a:p>
            <a:r>
              <a:rPr lang="fr-FR" dirty="0" smtClean="0"/>
              <a:t>Interface</a:t>
            </a:r>
          </a:p>
          <a:p>
            <a:pPr lvl="1"/>
            <a:r>
              <a:rPr lang="fr-FR" dirty="0" err="1" smtClean="0"/>
              <a:t>Init</a:t>
            </a:r>
            <a:endParaRPr lang="fr-FR" dirty="0" smtClean="0"/>
          </a:p>
          <a:p>
            <a:pPr lvl="1"/>
            <a:r>
              <a:rPr lang="fr-FR" dirty="0" err="1" smtClean="0"/>
              <a:t>doGet</a:t>
            </a:r>
            <a:endParaRPr lang="fr-FR" dirty="0" smtClean="0"/>
          </a:p>
          <a:p>
            <a:pPr lvl="1"/>
            <a:r>
              <a:rPr lang="fr-FR" dirty="0" err="1" smtClean="0"/>
              <a:t>doPost</a:t>
            </a:r>
            <a:endParaRPr lang="fr-FR" dirty="0" smtClean="0"/>
          </a:p>
          <a:p>
            <a:pPr lvl="1"/>
            <a:r>
              <a:rPr lang="fr-FR" dirty="0" err="1" smtClean="0"/>
              <a:t>getServletInfo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530" y="2626822"/>
            <a:ext cx="5000625" cy="4572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530" y="3319183"/>
            <a:ext cx="6153150" cy="5524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530" y="4216400"/>
            <a:ext cx="46482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7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Bootstrap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709" y="3237420"/>
            <a:ext cx="46767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91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Colonne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527" y="2493830"/>
            <a:ext cx="6256992" cy="350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271" y="706563"/>
            <a:ext cx="6276925" cy="536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8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Form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2521228"/>
            <a:ext cx="7953375" cy="145732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445" y="4468306"/>
            <a:ext cx="68389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5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341" y="3240316"/>
            <a:ext cx="7639050" cy="27717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597" y="782276"/>
            <a:ext cx="46291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8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Disable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237" y="2740004"/>
            <a:ext cx="5651516" cy="312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1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Bouton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31" y="2752969"/>
            <a:ext cx="65055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6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Zone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698717"/>
            <a:ext cx="4295775" cy="8572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251" y="3773021"/>
            <a:ext cx="9274454" cy="227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3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Bootstrap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http://getbootstrap.com/css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750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JQuery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Bibliothèque </a:t>
            </a:r>
            <a:r>
              <a:rPr lang="fr-FR" dirty="0" err="1" smtClean="0"/>
              <a:t>Javascript</a:t>
            </a:r>
            <a:endParaRPr lang="fr-FR" dirty="0" smtClean="0"/>
          </a:p>
          <a:p>
            <a:r>
              <a:rPr lang="fr-FR" dirty="0" smtClean="0"/>
              <a:t>Plug-in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9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JSP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916" y="2571490"/>
            <a:ext cx="7518708" cy="356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520" y="958455"/>
            <a:ext cx="8561648" cy="510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9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154" y="1138826"/>
            <a:ext cx="3209925" cy="446722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788" y="1022562"/>
            <a:ext cx="32289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0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525" y="1833562"/>
            <a:ext cx="45529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6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&amp; Git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72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Netbean 8.1</a:t>
            </a:r>
          </a:p>
          <a:p>
            <a:r>
              <a:rPr lang="fr-FR" dirty="0" err="1" smtClean="0"/>
              <a:t>Tomcat</a:t>
            </a:r>
            <a:r>
              <a:rPr lang="fr-FR" dirty="0" smtClean="0"/>
              <a:t> 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266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JPA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BD -&gt; </a:t>
            </a:r>
            <a:r>
              <a:rPr lang="fr-FR" dirty="0" err="1" smtClean="0"/>
              <a:t>gestULR</a:t>
            </a:r>
            <a:endParaRPr lang="fr-FR" dirty="0" smtClean="0"/>
          </a:p>
          <a:p>
            <a:r>
              <a:rPr lang="fr-FR" dirty="0" err="1" smtClean="0"/>
              <a:t>Root</a:t>
            </a:r>
            <a:r>
              <a:rPr lang="fr-FR" dirty="0" smtClean="0"/>
              <a:t> sans mot de passe</a:t>
            </a:r>
          </a:p>
          <a:p>
            <a:endParaRPr lang="fr-FR" dirty="0"/>
          </a:p>
          <a:p>
            <a:r>
              <a:rPr lang="fr-FR" dirty="0" err="1" smtClean="0"/>
              <a:t>Localhost</a:t>
            </a:r>
            <a:r>
              <a:rPr lang="fr-FR" dirty="0" smtClean="0"/>
              <a:t> ou </a:t>
            </a:r>
            <a:r>
              <a:rPr lang="fr-FR" dirty="0" smtClean="0"/>
              <a:t>totodunet.noip.me:3306</a:t>
            </a:r>
          </a:p>
          <a:p>
            <a:endParaRPr lang="fr-FR" dirty="0"/>
          </a:p>
          <a:p>
            <a:r>
              <a:rPr lang="fr-FR" dirty="0" smtClean="0"/>
              <a:t>Aucun changement d’architecture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86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JAR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Dossier JAR</a:t>
            </a:r>
          </a:p>
          <a:p>
            <a:r>
              <a:rPr lang="fr-FR" dirty="0" smtClean="0"/>
              <a:t>Chemin relatif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404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Bibliothèque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Persistence</a:t>
            </a:r>
            <a:r>
              <a:rPr lang="fr-FR" dirty="0" smtClean="0"/>
              <a:t> (JPA 2.1)</a:t>
            </a:r>
          </a:p>
          <a:p>
            <a:r>
              <a:rPr lang="fr-FR" dirty="0" smtClean="0"/>
              <a:t>Driver MySQL</a:t>
            </a:r>
          </a:p>
          <a:p>
            <a:r>
              <a:rPr lang="fr-FR" dirty="0" err="1" smtClean="0"/>
              <a:t>EclipseLink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42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DAO &amp; 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Nom de fichiers correspondant avec Entité</a:t>
            </a:r>
          </a:p>
          <a:p>
            <a:r>
              <a:rPr lang="fr-FR" dirty="0" smtClean="0"/>
              <a:t>Service -&gt; Un accès DAO au DAO du même nom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604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Action cohérente</a:t>
            </a:r>
          </a:p>
          <a:p>
            <a:r>
              <a:rPr lang="fr-FR" dirty="0" err="1" smtClean="0"/>
              <a:t>voirXAction</a:t>
            </a:r>
            <a:endParaRPr lang="fr-FR" dirty="0" smtClean="0"/>
          </a:p>
          <a:p>
            <a:r>
              <a:rPr lang="fr-FR" dirty="0" err="1" smtClean="0"/>
              <a:t>XAction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3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962025"/>
            <a:ext cx="104108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6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3507753"/>
            <a:ext cx="66770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4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Index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action = "index";</a:t>
            </a:r>
          </a:p>
        </p:txBody>
      </p:sp>
    </p:spTree>
    <p:extLst>
      <p:ext uri="{BB962C8B-B14F-4D97-AF65-F5344CB8AC3E}">
        <p14:creationId xmlns:p14="http://schemas.microsoft.com/office/powerpoint/2010/main" val="266302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JSP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682" y="2877188"/>
            <a:ext cx="101060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9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Gestionnaire Servlet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169" y="2986882"/>
            <a:ext cx="2991660" cy="311132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37" y="2505537"/>
            <a:ext cx="10125125" cy="48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8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JAR prêt</a:t>
            </a:r>
          </a:p>
          <a:p>
            <a:r>
              <a:rPr lang="fr-FR" dirty="0" smtClean="0"/>
              <a:t>Pas inclut</a:t>
            </a:r>
          </a:p>
          <a:p>
            <a:r>
              <a:rPr lang="fr-FR" dirty="0" smtClean="0"/>
              <a:t>Fonction également prête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981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Sécurité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Blocage URL uniquement vers le gestionnaire de Servlet</a:t>
            </a:r>
          </a:p>
          <a:p>
            <a:r>
              <a:rPr lang="fr-FR" dirty="0" smtClean="0"/>
              <a:t>Vérification de Login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245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Commentaire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640389"/>
            <a:ext cx="71628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9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1547812"/>
            <a:ext cx="66484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</a:p>
          <a:p>
            <a:pPr lvl="1"/>
            <a:r>
              <a:rPr lang="fr-FR" dirty="0" smtClean="0"/>
              <a:t>Branche</a:t>
            </a:r>
          </a:p>
          <a:p>
            <a:pPr lvl="1"/>
            <a:r>
              <a:rPr lang="fr-FR" dirty="0" smtClean="0"/>
              <a:t>Branche test en local</a:t>
            </a:r>
          </a:p>
          <a:p>
            <a:endParaRPr lang="fr-FR" dirty="0" smtClean="0"/>
          </a:p>
          <a:p>
            <a:r>
              <a:rPr lang="fr-FR" dirty="0" smtClean="0"/>
              <a:t>Lorsque tout terminée </a:t>
            </a:r>
            <a:r>
              <a:rPr lang="fr-FR" dirty="0" err="1"/>
              <a:t>m</a:t>
            </a:r>
            <a:r>
              <a:rPr lang="fr-FR" dirty="0" err="1" smtClean="0"/>
              <a:t>erge</a:t>
            </a:r>
            <a:r>
              <a:rPr lang="fr-FR" dirty="0" smtClean="0"/>
              <a:t> vers le master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941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Master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Entité</a:t>
            </a:r>
          </a:p>
          <a:p>
            <a:r>
              <a:rPr lang="fr-FR" dirty="0" smtClean="0"/>
              <a:t>JPA</a:t>
            </a:r>
          </a:p>
          <a:p>
            <a:r>
              <a:rPr lang="fr-FR" dirty="0" smtClean="0"/>
              <a:t>Architecture effective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616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908" y="3893040"/>
            <a:ext cx="3381375" cy="204787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71" y="1214178"/>
            <a:ext cx="101155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0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Fin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Question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347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Objet </a:t>
            </a:r>
            <a:r>
              <a:rPr lang="fr-FR" dirty="0" err="1" smtClean="0"/>
              <a:t>Request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Permet un passage de variable, différente portée</a:t>
            </a:r>
          </a:p>
          <a:p>
            <a:pPr lvl="1"/>
            <a:r>
              <a:rPr lang="fr-FR" dirty="0" smtClean="0"/>
              <a:t>Requête :</a:t>
            </a:r>
          </a:p>
          <a:p>
            <a:pPr lvl="2"/>
            <a:r>
              <a:rPr lang="fr-FR" dirty="0" err="1" smtClean="0"/>
              <a:t>Request.setAttribute</a:t>
            </a:r>
            <a:r>
              <a:rPr lang="fr-FR" dirty="0" smtClean="0"/>
              <a:t>(« </a:t>
            </a:r>
            <a:r>
              <a:rPr lang="fr-FR" dirty="0" err="1" smtClean="0"/>
              <a:t>nomAttribut</a:t>
            </a:r>
            <a:r>
              <a:rPr lang="fr-FR" dirty="0" smtClean="0"/>
              <a:t> », Object)</a:t>
            </a:r>
          </a:p>
          <a:p>
            <a:pPr lvl="2"/>
            <a:r>
              <a:rPr lang="fr-FR" dirty="0" err="1" smtClean="0"/>
              <a:t>Request.getAttribute</a:t>
            </a:r>
            <a:r>
              <a:rPr lang="fr-FR" dirty="0" smtClean="0"/>
              <a:t>(« </a:t>
            </a:r>
            <a:r>
              <a:rPr lang="fr-FR" dirty="0" err="1" smtClean="0"/>
              <a:t>nomAttribut</a:t>
            </a:r>
            <a:r>
              <a:rPr lang="fr-FR" dirty="0" smtClean="0"/>
              <a:t> »)</a:t>
            </a:r>
          </a:p>
          <a:p>
            <a:pPr lvl="1"/>
            <a:r>
              <a:rPr lang="fr-FR" dirty="0" smtClean="0"/>
              <a:t>Session</a:t>
            </a:r>
          </a:p>
          <a:p>
            <a:pPr lvl="2"/>
            <a:r>
              <a:rPr lang="fr-FR" dirty="0" err="1" smtClean="0"/>
              <a:t>Request.getSession.getAttribute</a:t>
            </a:r>
            <a:r>
              <a:rPr lang="fr-FR" dirty="0" smtClean="0"/>
              <a:t>(« </a:t>
            </a:r>
            <a:r>
              <a:rPr lang="fr-FR" dirty="0" err="1" smtClean="0"/>
              <a:t>nomAttribut</a:t>
            </a:r>
            <a:r>
              <a:rPr lang="fr-FR" dirty="0" smtClean="0"/>
              <a:t> ») </a:t>
            </a:r>
          </a:p>
          <a:p>
            <a:pPr lvl="2"/>
            <a:endParaRPr lang="fr-FR" dirty="0"/>
          </a:p>
          <a:p>
            <a:pPr lvl="1"/>
            <a:r>
              <a:rPr lang="fr-FR" dirty="0" smtClean="0"/>
              <a:t>Récupération en Object, à </a:t>
            </a:r>
            <a:r>
              <a:rPr lang="fr-FR" dirty="0" err="1" smtClean="0"/>
              <a:t>caster</a:t>
            </a:r>
            <a:r>
              <a:rPr lang="fr-FR" dirty="0" smtClean="0"/>
              <a:t> !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008" y="5457045"/>
            <a:ext cx="494347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3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305" y="798023"/>
            <a:ext cx="5150426" cy="240991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182" y="1664841"/>
            <a:ext cx="3876675" cy="6762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981" y="3304863"/>
            <a:ext cx="9613409" cy="292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8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125</TotalTime>
  <Words>273</Words>
  <Application>Microsoft Office PowerPoint</Application>
  <PresentationFormat>Grand écran</PresentationFormat>
  <Paragraphs>139</Paragraphs>
  <Slides>70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70</vt:i4>
      </vt:variant>
    </vt:vector>
  </HeadingPairs>
  <TitlesOfParts>
    <vt:vector size="74" baseType="lpstr">
      <vt:lpstr>Arial</vt:lpstr>
      <vt:lpstr>Calibri</vt:lpstr>
      <vt:lpstr>Garamond</vt:lpstr>
      <vt:lpstr>Organique</vt:lpstr>
      <vt:lpstr>Gestion Inscription</vt:lpstr>
      <vt:lpstr>Sommaire</vt:lpstr>
      <vt:lpstr>JEE</vt:lpstr>
      <vt:lpstr>JEE</vt:lpstr>
      <vt:lpstr>JSP</vt:lpstr>
      <vt:lpstr>Présentation PowerPoint</vt:lpstr>
      <vt:lpstr>Présentation PowerPoint</vt:lpstr>
      <vt:lpstr>Objet Request</vt:lpstr>
      <vt:lpstr>Présentation PowerPoint</vt:lpstr>
      <vt:lpstr>Passage vers une autre page</vt:lpstr>
      <vt:lpstr>Bouton</vt:lpstr>
      <vt:lpstr>Lien</vt:lpstr>
      <vt:lpstr>Récupération de variable</vt:lpstr>
      <vt:lpstr>JPA</vt:lpstr>
      <vt:lpstr>Persistance UNIT</vt:lpstr>
      <vt:lpstr>Annotation</vt:lpstr>
      <vt:lpstr>Besoin</vt:lpstr>
      <vt:lpstr>Configuration de BD</vt:lpstr>
      <vt:lpstr>Fonctionnement DAO</vt:lpstr>
      <vt:lpstr>Requête</vt:lpstr>
      <vt:lpstr>Requête</vt:lpstr>
      <vt:lpstr>Présentation PowerPoint</vt:lpstr>
      <vt:lpstr>Entity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Architecture</vt:lpstr>
      <vt:lpstr>5 Couches</vt:lpstr>
      <vt:lpstr>Présentation PowerPoint</vt:lpstr>
      <vt:lpstr>Modèle</vt:lpstr>
      <vt:lpstr>Gestionnaire Servlet</vt:lpstr>
      <vt:lpstr>Présentation PowerPoint</vt:lpstr>
      <vt:lpstr>Action</vt:lpstr>
      <vt:lpstr>Service</vt:lpstr>
      <vt:lpstr>JSP</vt:lpstr>
      <vt:lpstr>Interaction</vt:lpstr>
      <vt:lpstr>Bootstrap &amp; JQuery</vt:lpstr>
      <vt:lpstr>Bootstrap</vt:lpstr>
      <vt:lpstr>Colonne</vt:lpstr>
      <vt:lpstr>Présentation PowerPoint</vt:lpstr>
      <vt:lpstr>Form</vt:lpstr>
      <vt:lpstr>Présentation PowerPoint</vt:lpstr>
      <vt:lpstr>Disable</vt:lpstr>
      <vt:lpstr>Bouton</vt:lpstr>
      <vt:lpstr>Zone</vt:lpstr>
      <vt:lpstr>Bootstrap</vt:lpstr>
      <vt:lpstr>JQuery</vt:lpstr>
      <vt:lpstr>Présentation PowerPoint</vt:lpstr>
      <vt:lpstr>Présentation PowerPoint</vt:lpstr>
      <vt:lpstr>Présentation PowerPoint</vt:lpstr>
      <vt:lpstr>Projet &amp; Git</vt:lpstr>
      <vt:lpstr>IDE</vt:lpstr>
      <vt:lpstr>JPA</vt:lpstr>
      <vt:lpstr>JAR</vt:lpstr>
      <vt:lpstr>Bibliothèque</vt:lpstr>
      <vt:lpstr>DAO &amp; Service</vt:lpstr>
      <vt:lpstr>Action</vt:lpstr>
      <vt:lpstr>Action</vt:lpstr>
      <vt:lpstr>Index</vt:lpstr>
      <vt:lpstr>JSP</vt:lpstr>
      <vt:lpstr>Gestionnaire Servlet</vt:lpstr>
      <vt:lpstr>Mail</vt:lpstr>
      <vt:lpstr>Sécurité</vt:lpstr>
      <vt:lpstr>Commentaire</vt:lpstr>
      <vt:lpstr>Présentation PowerPoint</vt:lpstr>
      <vt:lpstr>Git</vt:lpstr>
      <vt:lpstr>Master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Inscription</dc:title>
  <dc:creator>Nicolas Roulon</dc:creator>
  <cp:lastModifiedBy>Nicolas Roulon</cp:lastModifiedBy>
  <cp:revision>19</cp:revision>
  <dcterms:created xsi:type="dcterms:W3CDTF">2015-11-04T18:18:13Z</dcterms:created>
  <dcterms:modified xsi:type="dcterms:W3CDTF">2015-11-04T20:42:33Z</dcterms:modified>
</cp:coreProperties>
</file>