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11CC16-506E-D6EA-6BCD-28E83496D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DFF625-E958-7260-148D-C47FCF8E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20C686-B509-68DB-A236-F11C1FA0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4512CB-7283-B54D-640E-F78AF55F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68AD04-2AA3-86EA-9DCE-668F35C1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5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C4FFC-D412-84D3-371F-271E1397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F2456B1-A519-D850-4600-DBFC9514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90E9E9-5EBE-57C4-FE3B-1185F8A7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390A-1246-3E46-C69A-7E100C6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19A0B8-21AC-F36C-AC3B-E9397E70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54B38D2-5B94-097F-A698-67DA8B8BB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2430E9-B6EE-E7CB-AF72-CD086E85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14F530-EE10-0435-FEFD-B7BF8F64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2ECAD1-B192-B359-F729-FAA4F24F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3B76D3-9AD4-9EC2-CC7F-F1060BB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99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0DC7C6-B8EC-A1E0-F7D9-36F2C219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496EE1-8864-75F2-ED24-940EB369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6F748E-6A63-9812-32F9-D23CF486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8384C1-6C22-C8DC-5EB3-7146C66D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D73748-BF84-06C1-7854-E6A63FB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8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AB3FA-17CB-EC2D-B2EA-EA707505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D09988-74F4-ED77-7362-F8C65515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967CC0-2CD8-278B-9C55-3B14B6D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BEFEA4-7CD0-AABB-9CC5-DA5F9D4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E37962-C39F-B50F-A022-95847C7C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15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49FDB-113F-C9D0-3629-EADDAC21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DF8F47-7E4C-132A-08D5-870C9B117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122384-C725-CDC0-0AEB-19D187B7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D19DB3-962F-805A-4292-ED65AC4F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375E34-D5DC-781D-E925-9FD8DE19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B3D105-82AA-AC90-A443-199F0AB4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8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8E994-A375-59E1-56F2-7562EAE1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69330D-D9F1-6182-2F29-49371E99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F17064-CDC3-EBC0-0186-996EAACD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80EF7E-BC8B-0618-C3FB-171AC0FD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3968B93-D0B3-6F77-835C-A74AF01A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6310FA0-A4C1-AF61-E24B-FF03EBF1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F427959-1B87-1B83-5CDD-0B9F42A9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47B5338-707E-7A2F-B0CE-4F8C8F59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87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51DAF-05B4-6299-C123-2A520186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525EA7-00BA-36A9-BCB9-1F67817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CCF3A-A9FD-37EC-B249-F01F670E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E3AF-729B-7082-8DFE-545B5B2D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AC22F70-44FF-6873-5E35-C33F70E6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D51D33F-70D9-59EC-E6FE-FCA977CC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2418FC-6CD3-94C9-55AF-92766D1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DD1443-6695-D30F-57F7-23748F1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367BE8-AE76-C305-0218-486D5A6D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943F1B-0EEA-368D-AF24-375CB83B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75EEDA-A644-3837-821B-DCE49D52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374619-2E0D-6B6F-9E81-F1D95687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801923-B744-5D2C-BC97-CBA0F87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8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64D42-E816-0D05-EB8B-4AF08F8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55326F-2B5B-E1FD-BE36-1E23DCE3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7347C54-C79F-0C6A-7A50-B3E4A85F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7FBE36-F876-BE01-1735-3F919E0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519D5B-3B4F-6486-53B7-95CA31E7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94D860-25EC-B0AB-1BA0-6A058653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14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41C2D9-39AD-CEBA-3494-EAA41F08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629E70-DED3-9A1D-F421-69A32F44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BF425D-71B8-5808-CC23-712F564D1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41F67-5137-4BE3-9AC7-2017EE61B19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919A58-1640-B9CD-2F4D-F95591D0F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EC9E8-2853-7B9C-0E9A-7B1830FFB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C6C38-513E-4D7E-82E6-81EC6B9321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22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paultimothymooney/chest-xray-pneumo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A071F-A9B2-38CA-F252-6E31B4FCB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Wykrywanie zapalenia płuc na zdjęciach rentgenowskich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70226A-8A4C-587E-27A3-B04477267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Kacper Majkowski, Kamil Sakowicz</a:t>
            </a:r>
          </a:p>
        </p:txBody>
      </p:sp>
    </p:spTree>
    <p:extLst>
      <p:ext uri="{BB962C8B-B14F-4D97-AF65-F5344CB8AC3E}">
        <p14:creationId xmlns:p14="http://schemas.microsoft.com/office/powerpoint/2010/main" val="146737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CD3F89-408C-D5CF-9280-57369053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ten problem jest ważny?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F2B52E-D05B-FD7B-3298-201E67CD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obecnych czasach coraz częściej lekarze wspomagają się różnymi programami aby pomóc im w diagnostyce. W niedalekiej przyszłości diagnozy za pomocą AI mogą być na porządku dziennym. Chociaż może to przynieść wiele zalet, jak szybkość diagnozy jak i jej automatyzacja, wiąże się to również z różnymi problemami i zagrożeniami. Od takich diagnoz często zależy przeżycie pacjenta, więc program, który ma zastępować w tym człowieka powinien być poddawany najwyższym rygorom skuteczności i niezawodności.</a:t>
            </a:r>
          </a:p>
        </p:txBody>
      </p:sp>
    </p:spTree>
    <p:extLst>
      <p:ext uri="{BB962C8B-B14F-4D97-AF65-F5344CB8AC3E}">
        <p14:creationId xmlns:p14="http://schemas.microsoft.com/office/powerpoint/2010/main" val="171640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D2CB0-E400-B514-6CAE-387A5600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B99AA2-1876-F9AD-904E-16DA4187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/>
          <a:lstStyle/>
          <a:p>
            <a:r>
              <a:rPr lang="pl-PL" dirty="0"/>
              <a:t>Zbiór </a:t>
            </a:r>
            <a:r>
              <a:rPr lang="pl-PL" dirty="0" err="1"/>
              <a:t>Kaggle</a:t>
            </a:r>
            <a:r>
              <a:rPr lang="pl-PL" dirty="0"/>
              <a:t> </a:t>
            </a:r>
            <a:r>
              <a:rPr lang="pl-PL" dirty="0" err="1"/>
              <a:t>Chest</a:t>
            </a:r>
            <a:r>
              <a:rPr lang="pl-PL" dirty="0"/>
              <a:t> X-Ray </a:t>
            </a:r>
            <a:r>
              <a:rPr lang="pl-PL" dirty="0" err="1"/>
              <a:t>Images</a:t>
            </a:r>
            <a:r>
              <a:rPr lang="pl-PL" dirty="0"/>
              <a:t> (Pneumonia), </a:t>
            </a:r>
            <a:r>
              <a:rPr lang="pl-PL" dirty="0">
                <a:hlinkClick r:id="rId2"/>
              </a:rPr>
              <a:t>https://www.kaggle.com/datasets/paultimothymooney/chest-xray-pneumonia</a:t>
            </a:r>
            <a:endParaRPr lang="pl-PL" dirty="0"/>
          </a:p>
          <a:p>
            <a:r>
              <a:rPr lang="pl-PL" dirty="0"/>
              <a:t>Zbiór zawiera zdjęcia prześwietleń płuc. Zbiór treningowy składa się z 1341 zdjęć zdrowych i 3875 zdjęć chorych w formacie 150x150</a:t>
            </a:r>
          </a:p>
          <a:p>
            <a:r>
              <a:rPr lang="pl-PL" dirty="0"/>
              <a:t>Przykład:</a:t>
            </a:r>
          </a:p>
        </p:txBody>
      </p:sp>
      <p:pic>
        <p:nvPicPr>
          <p:cNvPr id="5" name="Obraz 4" descr="Obraz zawierający błona rentgenowska, Badanie medyczne, medyczny, radiolog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0D16156-4515-0F93-0577-793750FBF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01294"/>
            <a:ext cx="2290491" cy="203623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C31E8E1-D7F3-F3A5-F7FF-B9B8F290FDA1}"/>
              </a:ext>
            </a:extLst>
          </p:cNvPr>
          <p:cNvSpPr txBox="1"/>
          <p:nvPr/>
        </p:nvSpPr>
        <p:spPr>
          <a:xfrm>
            <a:off x="4087368" y="6127234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Zdrowe</a:t>
            </a:r>
          </a:p>
        </p:txBody>
      </p:sp>
      <p:pic>
        <p:nvPicPr>
          <p:cNvPr id="8" name="Obraz 7" descr="Obraz zawierający błona rentgenowska, Badanie medyczne, radiologia, radiograf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BE466B7-EFB4-8258-8342-1890B47C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35" y="4001294"/>
            <a:ext cx="2340754" cy="2036236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1A31BE6-DBBC-EF04-7E1E-CD2032305A4E}"/>
              </a:ext>
            </a:extLst>
          </p:cNvPr>
          <p:cNvSpPr txBox="1"/>
          <p:nvPr/>
        </p:nvSpPr>
        <p:spPr>
          <a:xfrm>
            <a:off x="7660365" y="6144371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Chore</a:t>
            </a:r>
          </a:p>
        </p:txBody>
      </p:sp>
    </p:spTree>
    <p:extLst>
      <p:ext uri="{BB962C8B-B14F-4D97-AF65-F5344CB8AC3E}">
        <p14:creationId xmlns:p14="http://schemas.microsoft.com/office/powerpoint/2010/main" val="68046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C9A409-DE0A-CC1B-3F1E-BF6BAF30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F8824E-1D0A-E56C-0912-E2FBF4EC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stworzenia modelu wykorzystano </a:t>
            </a:r>
            <a:r>
              <a:rPr lang="pl-PL" dirty="0" err="1"/>
              <a:t>konwolucyjną</a:t>
            </a:r>
            <a:r>
              <a:rPr lang="pl-PL" dirty="0"/>
              <a:t> sieć neuronową (CNN), gdyż jest ona dobrze przystosowana do pracy z obrazami oraz wykrywaniem schematów i wzorów na nich.</a:t>
            </a:r>
          </a:p>
          <a:p>
            <a:r>
              <a:rPr lang="pl-PL" dirty="0"/>
              <a:t>Najpierw na obrazach wykonywane są transformacje (obroty o +- 15 stopni, przybliżenie/oddalenie etc.)</a:t>
            </a:r>
          </a:p>
          <a:p>
            <a:r>
              <a:rPr lang="pl-PL" dirty="0"/>
              <a:t>Sieć zawiera 3 warstwy Conv2D i MaxPooling2D z funkcją aktywacji </a:t>
            </a:r>
            <a:r>
              <a:rPr lang="pl-PL" dirty="0" err="1"/>
              <a:t>relu</a:t>
            </a:r>
            <a:r>
              <a:rPr lang="pl-PL" dirty="0"/>
              <a:t>.</a:t>
            </a:r>
          </a:p>
          <a:p>
            <a:r>
              <a:rPr lang="pl-PL" dirty="0"/>
              <a:t>Wynik wyznaczany jest za pomocą funkcji </a:t>
            </a:r>
            <a:r>
              <a:rPr lang="pl-PL" dirty="0" err="1"/>
              <a:t>sigmoid</a:t>
            </a:r>
            <a:endParaRPr lang="pl-PL" dirty="0"/>
          </a:p>
          <a:p>
            <a:r>
              <a:rPr lang="pl-PL" dirty="0"/>
              <a:t>Model uczony był przez 5 epok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6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479B28-D01B-E357-161E-AF05D515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Rezultaty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0D10A2-AF67-5998-2E57-2610F836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Rezultaty po 5 epokach uczenia: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942A7A5-EF81-E98E-67EF-073CD3DE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12" y="2813500"/>
            <a:ext cx="3086633" cy="33596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222BADA-9725-035B-07F6-03D9B64A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1" y="2813500"/>
            <a:ext cx="4330931" cy="33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C324CE-F8AA-D49C-0AC0-2589CC61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FB65A5-E088-7323-0F15-620DD2FC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zauważyć, że model dobrze sobie radzi dla danych treningowych, ale już trochę gorzej dla walidacyjnych i testowych</a:t>
            </a:r>
          </a:p>
          <a:p>
            <a:r>
              <a:rPr lang="pl-PL" dirty="0"/>
              <a:t>Z macierzy pomyłek widać, że o wiele częściej występują błędy fałszywe pozytywne (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) niż fałszywe negatywne (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</a:t>
            </a:r>
            <a:r>
              <a:rPr lang="pl-PL" dirty="0"/>
              <a:t>). Jest to jednak sytuacja </a:t>
            </a:r>
            <a:r>
              <a:rPr lang="pl-PL" dirty="0" err="1"/>
              <a:t>porządana</a:t>
            </a:r>
            <a:r>
              <a:rPr lang="pl-PL" dirty="0"/>
              <a:t> w tego typu modelach, gdzie błędne zdiagnozowanie osoby chorej jako zdrowa będzie miało o wiele gorsze skutki niż błędne zdiagnozowanie osoby zdrowej jako chora</a:t>
            </a:r>
          </a:p>
        </p:txBody>
      </p:sp>
    </p:spTree>
    <p:extLst>
      <p:ext uri="{BB962C8B-B14F-4D97-AF65-F5344CB8AC3E}">
        <p14:creationId xmlns:p14="http://schemas.microsoft.com/office/powerpoint/2010/main" val="150540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367AB-0052-2482-8F8A-EA73EEB6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Wyzwania i dalszy rozwój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230C06-37E1-B028-D691-BA140365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Podczas dalszej pracy należałoby przeanalizować dla jakiej budowy sieci oraz dla ilu epok model będzie uczył się najlepiej.</a:t>
            </a:r>
          </a:p>
          <a:p>
            <a:pPr marL="0" indent="0">
              <a:buNone/>
            </a:pPr>
            <a:r>
              <a:rPr lang="pl-PL" dirty="0"/>
              <a:t>Kolejnym pomysłem jest znalezienie innego zbioru danych, dla którego przetestujemy działanie </a:t>
            </a:r>
            <a:r>
              <a:rPr lang="pl-PL"/>
              <a:t>modelu.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7137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335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Wykrywanie zapalenia płuc na zdjęciach rentgenowskich</vt:lpstr>
      <vt:lpstr>Dlaczego ten problem jest ważny?</vt:lpstr>
      <vt:lpstr>Wykorzystane Dane</vt:lpstr>
      <vt:lpstr>Metodyka</vt:lpstr>
      <vt:lpstr>Rezultaty</vt:lpstr>
      <vt:lpstr>Wnioski</vt:lpstr>
      <vt:lpstr>Wyzwania i dalszy rozwój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Majkowski</dc:creator>
  <cp:lastModifiedBy>Kacper Majkowski</cp:lastModifiedBy>
  <cp:revision>3</cp:revision>
  <dcterms:created xsi:type="dcterms:W3CDTF">2025-04-11T15:02:04Z</dcterms:created>
  <dcterms:modified xsi:type="dcterms:W3CDTF">2025-04-11T18:31:06Z</dcterms:modified>
</cp:coreProperties>
</file>