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0" r:id="rId2"/>
    <p:sldId id="4421" r:id="rId3"/>
    <p:sldId id="4422" r:id="rId4"/>
    <p:sldId id="4423" r:id="rId5"/>
    <p:sldId id="4424" r:id="rId6"/>
    <p:sldId id="4425" r:id="rId7"/>
    <p:sldId id="4426" r:id="rId8"/>
    <p:sldId id="4428" r:id="rId9"/>
    <p:sldId id="4429" r:id="rId10"/>
    <p:sldId id="442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8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83ABB-A641-41B3-815B-0BF71611796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464667-E269-4945-B7C0-AD99F8954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891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2225B-E41B-77C0-1A23-7FE91583A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A84B7F-BF54-53DE-5ED7-2CDED8A4B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18E42-7938-EBF6-0BBB-C03E98259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4C66D-7C77-1BC2-E297-5581F607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1FE2-01D7-8CFA-F772-2A12DADA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97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79BFA-EF8F-EA09-32AE-D64B8AE7D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6459FB-C2B4-23D4-5E49-19DBA37F4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F53C33-E5A3-B4F5-E8BF-0885DE881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3BEFD-E011-F7CA-9B31-F27B73919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99C5A-F8B7-9E90-F8CD-0F9D22014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37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C63739-7054-0E76-0B25-A01771D40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38EBE8-732F-CBA6-F8BB-30CF1BAE2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432A-8B6F-76F0-0D7B-30A66B962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8D616-BCA7-5689-02D1-3CA3EA88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83D8B-7730-9BA0-75AA-DC12AF5D0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5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69414-E7DE-B18D-3123-DBD0283DA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EC70-B92A-CC7C-576E-A961A566D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0CFBF-3986-2ECA-DC6E-B0EB5EEAE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622A7-D018-3314-6712-AC0A3E326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F858B-9E65-33C3-1330-DDC559B7F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1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99EF2-BE12-339C-53A6-D7F37ED5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EA9B6-8FA8-149E-9646-FB301CFB1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25791-C68A-6622-2CC5-3C0B28333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B1C5-90B9-0823-9015-AF5F09CF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9B8B6-BAA6-240F-60BE-518B08A68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101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E3121-A2A6-067F-9BB5-431330CD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B61458-6F42-1FC6-02A5-B26BB04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A9E45-D816-7EFD-3CAA-178E16FA0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4DE17-8AF8-1452-3C2B-1E8AC11C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04EE6-8A95-F57F-A192-3DE3AA41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7B0C8-4507-0579-A941-6A255E92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883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D41E2-A077-4FE6-C0D3-E53AD7692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D9F13-A5D4-37A3-1493-299424981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EE514-EB19-276A-D5A5-AD3B45285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ECFBA-4BCE-DB10-1A82-A2D64F058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FB50E7-10C2-3309-2CDC-0F66334ED7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54FF-26AD-988B-1BE6-17295ED2C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EB7DB9-3BFA-EEC0-380B-FF6C913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8BED0-2F21-3460-79B8-7290A76A4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078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70D88-D9A6-E2BA-4D07-31B2E1E8C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9C88D8-4119-A0E3-1E19-520074B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D6728-10D0-DD4F-070F-D8887DC40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1F0AF4-0EB8-E3C6-BC9D-0F225B0D6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91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305AF-CB28-6234-0989-07022337F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5B88D4-A6C0-E1B7-8994-A86076DAC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BBE91-403E-73E0-6DB4-5910441B7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80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1ACB-DC8B-620D-E3BF-7FA852E0A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1B764-533F-1B5D-0611-138F6993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571B-161E-E09A-5698-4A40CFD31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211E9-C5AE-278A-0394-D5A3F427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A9B3E-94F2-61BE-DDC5-42C051384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52E40-E8E1-BD3E-81E3-532D7B29B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400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0294-46E3-230A-33FB-B650A56B8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C59121-E297-856F-8ED2-F9B862BEEC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4B73E-5B9E-91E2-5353-C491A0CF9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4E462-7BB8-F752-941C-B91D0022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8DAB4-C59B-C493-7D76-5E1C91DA5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DC2E0-CCB3-2997-598A-4720CC284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103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BEEC88-9CA5-4612-35B7-82E0244A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DCC53-C329-CE13-38A1-EB94C1E16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1CA58-D0E5-D20E-2F11-B1014BAA0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6C86BF-26DF-47F2-BBA6-FB99F1E1025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4645D-A023-304B-CF92-E94304A16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39631-FBA3-5F80-C564-B320E69D3D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35010-364B-470B-BB6C-DCBBE63D2E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87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rcRect l="1" r="-387" b="18588"/>
          <a:stretch/>
        </p:blipFill>
        <p:spPr>
          <a:xfrm>
            <a:off x="366227" y="237669"/>
            <a:ext cx="1212311" cy="788699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66227" y="1503753"/>
            <a:ext cx="11555519" cy="9988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425"/>
              </a:lnSpc>
              <a:spcBef>
                <a:spcPct val="0"/>
              </a:spcBef>
            </a:pPr>
            <a:r>
              <a:rPr lang="en-US" sz="2800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WIPRO NGA Program – </a:t>
            </a:r>
            <a:r>
              <a:rPr lang="sv-SE" sz="2800" dirty="0">
                <a:solidFill>
                  <a:schemeClr val="bg1"/>
                </a:solidFill>
              </a:rPr>
              <a:t>Java Full Stack 25VID1947</a:t>
            </a:r>
            <a:endParaRPr lang="en-US" sz="28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6227" y="3275236"/>
            <a:ext cx="8133196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Capstone Project Presentation – 29 August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6226" y="6140450"/>
            <a:ext cx="4172935" cy="221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67"/>
              </a:lnSpc>
              <a:spcBef>
                <a:spcPct val="0"/>
              </a:spcBef>
            </a:pPr>
            <a:r>
              <a:rPr lang="en-US" sz="1333" spc="133" dirty="0">
                <a:solidFill>
                  <a:srgbClr val="FFFFFF"/>
                </a:solidFill>
                <a:latin typeface="HK Grotesk Light Bold"/>
              </a:rPr>
              <a:t>www.rpsconsulting.in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ED66556B-B256-8D8D-E60E-0C5895B5FFA5}"/>
              </a:ext>
            </a:extLst>
          </p:cNvPr>
          <p:cNvSpPr txBox="1"/>
          <p:nvPr/>
        </p:nvSpPr>
        <p:spPr>
          <a:xfrm>
            <a:off x="366226" y="5061410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Presented by – Chaithanya Kumar Reddy Kakarla  </a:t>
            </a:r>
          </a:p>
        </p:txBody>
      </p:sp>
      <p:sp>
        <p:nvSpPr>
          <p:cNvPr id="3" name="TextBox 7">
            <a:extLst>
              <a:ext uri="{FF2B5EF4-FFF2-40B4-BE49-F238E27FC236}">
                <a16:creationId xmlns:a16="http://schemas.microsoft.com/office/drawing/2014/main" id="{21F87AA7-2FEF-9248-CC8B-6951622F8F14}"/>
              </a:ext>
            </a:extLst>
          </p:cNvPr>
          <p:cNvSpPr txBox="1"/>
          <p:nvPr/>
        </p:nvSpPr>
        <p:spPr>
          <a:xfrm>
            <a:off x="366227" y="4136906"/>
            <a:ext cx="6780319" cy="2928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239"/>
              </a:lnSpc>
              <a:spcBef>
                <a:spcPct val="0"/>
              </a:spcBef>
            </a:pPr>
            <a:r>
              <a:rPr lang="en-US" sz="2400" dirty="0">
                <a:solidFill>
                  <a:srgbClr val="FFFFFF"/>
                </a:solidFill>
                <a:latin typeface="HK Grotesk" pitchFamily="2" charset="77"/>
              </a:rPr>
              <a:t>Project Title Here – Task Management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05F12A5B-25B6-9665-951F-584F21F61B1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F37D4E72-89DB-A243-42A3-5188EFD37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CEF570D8-928D-8D97-FC8D-CD2C9089E579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332C0B-334E-FBA6-B9A5-F47F5662E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5390DB-BF0C-243E-FEA6-BAE4B7793FD8}"/>
              </a:ext>
            </a:extLst>
          </p:cNvPr>
          <p:cNvSpPr txBox="1"/>
          <p:nvPr/>
        </p:nvSpPr>
        <p:spPr>
          <a:xfrm>
            <a:off x="666366" y="1531554"/>
            <a:ext cx="88217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Provides efficient task management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Improves team productivity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Scalable with CI/CD &amp; Kubernetes</a:t>
            </a:r>
          </a:p>
          <a:p>
            <a:endParaRPr lang="en-US" dirty="0">
              <a:solidFill>
                <a:srgbClr val="00B0F0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1100229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AE17-255B-EFAF-AB19-35D5726D4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55">
            <a:extLst>
              <a:ext uri="{FF2B5EF4-FFF2-40B4-BE49-F238E27FC236}">
                <a16:creationId xmlns:a16="http://schemas.microsoft.com/office/drawing/2014/main" id="{FE3526C0-0D62-E999-846D-539DB0F96A0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Introduction / Problem Statement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CE32E4E7-27A9-CE4B-8AB0-AA5E86AA8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3" name="TextBox 5">
            <a:extLst>
              <a:ext uri="{FF2B5EF4-FFF2-40B4-BE49-F238E27FC236}">
                <a16:creationId xmlns:a16="http://schemas.microsoft.com/office/drawing/2014/main" id="{3222EB71-F821-F852-BAE8-F9C461EA6C98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264C8-542D-6BAC-F31C-291E314E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4CDC-2435-88E7-E908-66FF8BBA8773}"/>
              </a:ext>
            </a:extLst>
          </p:cNvPr>
          <p:cNvSpPr txBox="1"/>
          <p:nvPr/>
        </p:nvSpPr>
        <p:spPr>
          <a:xfrm>
            <a:off x="292739" y="1364406"/>
            <a:ext cx="1164362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Task management is crucial for productivity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Without a proper system, tasks become unorganized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Leads to missed deadlines and inefficiency</a:t>
            </a:r>
          </a:p>
        </p:txBody>
      </p:sp>
    </p:spTree>
    <p:extLst>
      <p:ext uri="{BB962C8B-B14F-4D97-AF65-F5344CB8AC3E}">
        <p14:creationId xmlns:p14="http://schemas.microsoft.com/office/powerpoint/2010/main" val="4051022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C69FC968-AF1E-1E28-825E-3EAAE024D537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Objectives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D3F3E42C-8900-816F-B417-72273A01AA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97AF8F47-20FA-0354-6346-E028CEDD6F6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4C1506-86BD-06DF-1785-0D4E88721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71B852-109F-7EE0-FD02-E27A5186D701}"/>
              </a:ext>
            </a:extLst>
          </p:cNvPr>
          <p:cNvSpPr txBox="1"/>
          <p:nvPr/>
        </p:nvSpPr>
        <p:spPr>
          <a:xfrm>
            <a:off x="273074" y="1354574"/>
            <a:ext cx="74944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Organize tasks effectively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Assign tasks to users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Track status &amp; deadlines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Improve productivity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99395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6BC69737-A39D-6FBB-22F4-E3679FA9DEC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System Architecture Overview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279BBA9-6177-8B8B-5ED1-D4E1574B0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A3A1116B-615F-F3DC-6DDE-F759B518A64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4AF2F00-66D0-9E0E-A86D-273110FBC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F8BC17-5A01-95CC-0B64-0EA85657FA94}"/>
              </a:ext>
            </a:extLst>
          </p:cNvPr>
          <p:cNvSpPr txBox="1"/>
          <p:nvPr/>
        </p:nvSpPr>
        <p:spPr>
          <a:xfrm>
            <a:off x="273075" y="1354574"/>
            <a:ext cx="7386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Frontend: Angular (Task-Management)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Backend: Spring Boot (</a:t>
            </a:r>
            <a:r>
              <a:rPr lang="en-IN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TaskManagement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Database: MySQL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Tools: GitHub, Jenkins, Docker, Kubernetes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4706185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115FE85E-B3F5-5313-049B-8217BDCC41C6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Key Features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D336455-2925-401C-9C1B-AB682B594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7E5C8F76-223C-533D-6978-534832DD6035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F79B078-220A-5DE7-3662-3ACEEE16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A16BEF-F03A-BD16-1284-46D8C1DB7C41}"/>
              </a:ext>
            </a:extLst>
          </p:cNvPr>
          <p:cNvSpPr txBox="1"/>
          <p:nvPr/>
        </p:nvSpPr>
        <p:spPr>
          <a:xfrm>
            <a:off x="273074" y="1354574"/>
            <a:ext cx="773038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User Authentication (Login/Register)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Create / Update / Delete Tasks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Task Assignment &amp; Status Tracking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Duedate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444175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16AD5DC6-742D-7325-7460-B21C3EE988E5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Tech Stack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C3EDBBD3-8804-59F5-4399-4CA9A5E85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9398CE1B-27C4-18D1-975A-FAE385890666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A149236-EF6C-5FFC-746D-DDD15CD9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EE985E-DAB0-03FC-FE77-9C2900F429A0}"/>
              </a:ext>
            </a:extLst>
          </p:cNvPr>
          <p:cNvSpPr txBox="1"/>
          <p:nvPr/>
        </p:nvSpPr>
        <p:spPr>
          <a:xfrm>
            <a:off x="273075" y="1354574"/>
            <a:ext cx="95788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• </a:t>
            </a:r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Frontend: Angular, HTML, CSS, TypeScript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Backend: Spring Boot, Java, REST APIs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Database: MySQL</a:t>
            </a: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IN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IN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• DevOps: GitHub, Jenkins, Docker, Kubernetes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3721337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4343B3CB-568F-094C-7B81-730B9A2C82B2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IN" sz="32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CI/CD Workflow</a:t>
            </a:r>
            <a:endParaRPr lang="en-US" sz="3200" b="1" dirty="0">
              <a:solidFill>
                <a:schemeClr val="tx2">
                  <a:lumMod val="75000"/>
                  <a:lumOff val="25000"/>
                </a:schemeClr>
              </a:solidFill>
              <a:latin typeface="HK Grotesk Bold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6B145C7-1A80-249D-D306-A769F03F1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C53954ED-4DE6-5391-EE52-28A6F31A013E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F02DCE8-2C0F-9453-7946-579A55904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D8D0A3-0058-F21B-9C2B-340DD557402A}"/>
              </a:ext>
            </a:extLst>
          </p:cNvPr>
          <p:cNvSpPr txBox="1"/>
          <p:nvPr/>
        </p:nvSpPr>
        <p:spPr>
          <a:xfrm>
            <a:off x="521339" y="1859339"/>
            <a:ext cx="882176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Push code → GitHub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2. Jenkins Build &amp; Test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3. Docker Image Creation</a:t>
            </a: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4. Deploy on Kubernetes</a:t>
            </a:r>
          </a:p>
          <a:p>
            <a:endParaRPr lang="en-US" dirty="0">
              <a:solidFill>
                <a:srgbClr val="0187CC"/>
              </a:solidFill>
              <a:latin typeface="HK Grotesk"/>
            </a:endParaRPr>
          </a:p>
        </p:txBody>
      </p:sp>
    </p:spTree>
    <p:extLst>
      <p:ext uri="{BB962C8B-B14F-4D97-AF65-F5344CB8AC3E}">
        <p14:creationId xmlns:p14="http://schemas.microsoft.com/office/powerpoint/2010/main" val="896390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830FFAB3-A923-1283-0B88-9304328A507E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Entity Relationship Diagram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C8DB04C-C82E-A43B-4714-C28D59ACE8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B2C976FB-5372-2053-708F-4793D14E0470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8B6E256-B1AB-D87A-A0D9-B63A36B8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7E5DAA-60B5-A2AE-6C26-A93215DD697B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26947F-C599-F814-CC23-7AC216346D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18" y="1354574"/>
            <a:ext cx="7317150" cy="476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20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5">
            <a:extLst>
              <a:ext uri="{FF2B5EF4-FFF2-40B4-BE49-F238E27FC236}">
                <a16:creationId xmlns:a16="http://schemas.microsoft.com/office/drawing/2014/main" id="{64616B91-1043-BC43-4E64-B684DD64417F}"/>
              </a:ext>
            </a:extLst>
          </p:cNvPr>
          <p:cNvSpPr/>
          <p:nvPr/>
        </p:nvSpPr>
        <p:spPr>
          <a:xfrm>
            <a:off x="273075" y="211475"/>
            <a:ext cx="10102565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ct val="0"/>
              </a:spcBef>
            </a:pPr>
            <a:r>
              <a:rPr lang="en-US" sz="3200" b="1" dirty="0">
                <a:solidFill>
                  <a:srgbClr val="0187CC"/>
                </a:solidFill>
                <a:latin typeface="HK Grotesk Bold"/>
              </a:rPr>
              <a:t>Class Diagram</a:t>
            </a: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62CC1F55-6611-4D66-8BC1-6DD2685AB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30" y="6397884"/>
            <a:ext cx="645766" cy="422937"/>
          </a:xfrm>
          <a:prstGeom prst="rect">
            <a:avLst/>
          </a:prstGeom>
        </p:spPr>
      </p:pic>
      <p:sp>
        <p:nvSpPr>
          <p:cNvPr id="4" name="TextBox 5">
            <a:extLst>
              <a:ext uri="{FF2B5EF4-FFF2-40B4-BE49-F238E27FC236}">
                <a16:creationId xmlns:a16="http://schemas.microsoft.com/office/drawing/2014/main" id="{381818FD-2200-C7B6-8879-5876D030F39B}"/>
              </a:ext>
            </a:extLst>
          </p:cNvPr>
          <p:cNvSpPr txBox="1"/>
          <p:nvPr/>
        </p:nvSpPr>
        <p:spPr>
          <a:xfrm>
            <a:off x="4424757" y="6418579"/>
            <a:ext cx="6259403" cy="240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960"/>
              </a:lnSpc>
              <a:spcBef>
                <a:spcPct val="0"/>
              </a:spcBef>
            </a:pPr>
            <a:r>
              <a:rPr lang="en-US" sz="1400" spc="140" dirty="0">
                <a:solidFill>
                  <a:srgbClr val="000000"/>
                </a:solidFill>
                <a:latin typeface="HK Grotesk Light"/>
              </a:rPr>
              <a:t>2025 - RPS Consulting all rights reserved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CCDCC0-D3ED-504A-FA6A-3DA1A820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8F35010-364B-470B-BB6C-DCBBE63D2E54}" type="slidenum">
              <a:rPr lang="en-US" smtClean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88FBD-4499-E2F7-DA62-0A17F5BA5BF8}"/>
              </a:ext>
            </a:extLst>
          </p:cNvPr>
          <p:cNvSpPr txBox="1"/>
          <p:nvPr/>
        </p:nvSpPr>
        <p:spPr>
          <a:xfrm>
            <a:off x="273075" y="1354574"/>
            <a:ext cx="4132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187CC"/>
                </a:solidFill>
                <a:latin typeface="HK Grotesk"/>
              </a:rPr>
              <a:t>Slide details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82E258-13BB-723F-E8A6-3E1626145A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4375" y="1354574"/>
            <a:ext cx="5801032" cy="4898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793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3221</TotalTime>
  <Words>296</Words>
  <Application>Microsoft Office PowerPoint</Application>
  <PresentationFormat>Widescreen</PresentationFormat>
  <Paragraphs>98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HK Grotesk</vt:lpstr>
      <vt:lpstr>HK Grotesk Bold</vt:lpstr>
      <vt:lpstr>HK Grotesk Light</vt:lpstr>
      <vt:lpstr>HK Grotesk Light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Satish M</dc:creator>
  <cp:lastModifiedBy>Chaitanya Reddy</cp:lastModifiedBy>
  <cp:revision>17</cp:revision>
  <dcterms:created xsi:type="dcterms:W3CDTF">2024-05-04T13:11:57Z</dcterms:created>
  <dcterms:modified xsi:type="dcterms:W3CDTF">2025-08-29T04:52:51Z</dcterms:modified>
</cp:coreProperties>
</file>