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37" r:id="rId3"/>
    <p:sldId id="335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690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56A1-16B4-B0A2-E0F3-AE36B1F2A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943A3-1075-00CB-4B09-BB1DEE877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FF845-A719-DB02-2A62-7EEC6822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AB16-1C61-448A-A80A-B3C5D0BCA2E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A116A-3D44-BF5A-8919-495CA51D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09A7C-2552-18A9-5F5D-8126A4A9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374A-E9A1-4AAB-98A5-34BD30AA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2F00-C7C2-02E2-357D-73E0D69B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826B1-FFBE-B32E-5DB8-39AF342FD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729BE-1439-2EE1-9495-68ADD721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AB16-1C61-448A-A80A-B3C5D0BCA2E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C5BC9-CF43-3C79-D755-4396BBF8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1AFE-3175-7DDC-6683-BE002214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374A-E9A1-4AAB-98A5-34BD30AA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0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8BCA0-216C-81A2-22AF-683493EA8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E11EE-58DA-55BA-2C26-EE2D88E65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4CEA6-C861-B6F8-BFD2-EEEC65A9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AB16-1C61-448A-A80A-B3C5D0BCA2E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449A5-3DC0-EE91-5362-606C9B4A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8E68F-8D52-4FFE-37E1-AC0E4CCA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374A-E9A1-4AAB-98A5-34BD30AA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31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2264B6B-D79E-2244-91AE-D29EA8C8A3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541" t="8017" r="26663" b="34061"/>
          <a:stretch/>
        </p:blipFill>
        <p:spPr>
          <a:xfrm>
            <a:off x="-1" y="-11290"/>
            <a:ext cx="12192001" cy="6869290"/>
          </a:xfrm>
          <a:prstGeom prst="rect">
            <a:avLst/>
          </a:prstGeom>
        </p:spPr>
      </p:pic>
      <p:grpSp>
        <p:nvGrpSpPr>
          <p:cNvPr id="25" name="Graphic 4">
            <a:extLst>
              <a:ext uri="{FF2B5EF4-FFF2-40B4-BE49-F238E27FC236}">
                <a16:creationId xmlns:a16="http://schemas.microsoft.com/office/drawing/2014/main" id="{7E7758C5-ECC7-B540-BC94-E927D20811EE}"/>
              </a:ext>
            </a:extLst>
          </p:cNvPr>
          <p:cNvGrpSpPr/>
          <p:nvPr userDrawn="1"/>
        </p:nvGrpSpPr>
        <p:grpSpPr>
          <a:xfrm>
            <a:off x="453487" y="610181"/>
            <a:ext cx="2029870" cy="373384"/>
            <a:chOff x="497541" y="-650117"/>
            <a:chExt cx="2029870" cy="373384"/>
          </a:xfrm>
          <a:solidFill>
            <a:srgbClr val="010101"/>
          </a:solidFill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0E54352-DA9D-6A45-8DDA-592DA4618DFE}"/>
                </a:ext>
              </a:extLst>
            </p:cNvPr>
            <p:cNvSpPr/>
            <p:nvPr/>
          </p:nvSpPr>
          <p:spPr>
            <a:xfrm>
              <a:off x="497541" y="-650117"/>
              <a:ext cx="375677" cy="373384"/>
            </a:xfrm>
            <a:custGeom>
              <a:avLst/>
              <a:gdLst>
                <a:gd name="connsiteX0" fmla="*/ 187684 w 375677"/>
                <a:gd name="connsiteY0" fmla="*/ 231177 h 373384"/>
                <a:gd name="connsiteX1" fmla="*/ 231092 w 375677"/>
                <a:gd name="connsiteY1" fmla="*/ 370542 h 373384"/>
                <a:gd name="connsiteX2" fmla="*/ 370493 w 375677"/>
                <a:gd name="connsiteY2" fmla="*/ 144178 h 373384"/>
                <a:gd name="connsiteX3" fmla="*/ 311605 w 375677"/>
                <a:gd name="connsiteY3" fmla="*/ 46614 h 373384"/>
                <a:gd name="connsiteX4" fmla="*/ 187684 w 375677"/>
                <a:gd name="connsiteY4" fmla="*/ 231177 h 373384"/>
                <a:gd name="connsiteX5" fmla="*/ 45210 w 375677"/>
                <a:gd name="connsiteY5" fmla="*/ 172958 h 373384"/>
                <a:gd name="connsiteX6" fmla="*/ 220168 w 375677"/>
                <a:gd name="connsiteY6" fmla="*/ 2895 h 373384"/>
                <a:gd name="connsiteX7" fmla="*/ 2171 w 375677"/>
                <a:gd name="connsiteY7" fmla="*/ 155143 h 373384"/>
                <a:gd name="connsiteX8" fmla="*/ 0 w 375677"/>
                <a:gd name="connsiteY8" fmla="*/ 171653 h 373384"/>
                <a:gd name="connsiteX9" fmla="*/ 45210 w 375677"/>
                <a:gd name="connsiteY9" fmla="*/ 172958 h 373384"/>
                <a:gd name="connsiteX10" fmla="*/ 38426 w 375677"/>
                <a:gd name="connsiteY10" fmla="*/ 231699 h 373384"/>
                <a:gd name="connsiteX11" fmla="*/ 2513 w 375677"/>
                <a:gd name="connsiteY11" fmla="*/ 222274 h 373384"/>
                <a:gd name="connsiteX12" fmla="*/ 158628 w 375677"/>
                <a:gd name="connsiteY12" fmla="*/ 373384 h 373384"/>
                <a:gd name="connsiteX13" fmla="*/ 38426 w 375677"/>
                <a:gd name="connsiteY13" fmla="*/ 231699 h 3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677" h="373384">
                  <a:moveTo>
                    <a:pt x="187684" y="231177"/>
                  </a:moveTo>
                  <a:cubicBezTo>
                    <a:pt x="185300" y="281280"/>
                    <a:pt x="200669" y="330620"/>
                    <a:pt x="231092" y="370542"/>
                  </a:cubicBezTo>
                  <a:cubicBezTo>
                    <a:pt x="332213" y="346456"/>
                    <a:pt x="394624" y="245109"/>
                    <a:pt x="370493" y="144178"/>
                  </a:cubicBezTo>
                  <a:cubicBezTo>
                    <a:pt x="361450" y="106358"/>
                    <a:pt x="340875" y="72270"/>
                    <a:pt x="311605" y="46614"/>
                  </a:cubicBezTo>
                  <a:cubicBezTo>
                    <a:pt x="239091" y="80307"/>
                    <a:pt x="191340" y="151425"/>
                    <a:pt x="187684" y="231177"/>
                  </a:cubicBezTo>
                  <a:close/>
                  <a:moveTo>
                    <a:pt x="45210" y="172958"/>
                  </a:moveTo>
                  <a:cubicBezTo>
                    <a:pt x="139146" y="164779"/>
                    <a:pt x="211451" y="91726"/>
                    <a:pt x="220168" y="2895"/>
                  </a:cubicBezTo>
                  <a:cubicBezTo>
                    <a:pt x="117849" y="-15148"/>
                    <a:pt x="20248" y="53016"/>
                    <a:pt x="2171" y="155143"/>
                  </a:cubicBezTo>
                  <a:cubicBezTo>
                    <a:pt x="1203" y="160612"/>
                    <a:pt x="479" y="166120"/>
                    <a:pt x="0" y="171653"/>
                  </a:cubicBezTo>
                  <a:cubicBezTo>
                    <a:pt x="14969" y="173829"/>
                    <a:pt x="30140" y="174267"/>
                    <a:pt x="45210" y="172958"/>
                  </a:cubicBezTo>
                  <a:close/>
                  <a:moveTo>
                    <a:pt x="38426" y="231699"/>
                  </a:moveTo>
                  <a:cubicBezTo>
                    <a:pt x="26753" y="227519"/>
                    <a:pt x="14736" y="224366"/>
                    <a:pt x="2513" y="222274"/>
                  </a:cubicBezTo>
                  <a:cubicBezTo>
                    <a:pt x="17141" y="300613"/>
                    <a:pt x="79730" y="361196"/>
                    <a:pt x="158628" y="373384"/>
                  </a:cubicBezTo>
                  <a:cubicBezTo>
                    <a:pt x="156609" y="315484"/>
                    <a:pt x="109597" y="257162"/>
                    <a:pt x="38426" y="231699"/>
                  </a:cubicBezTo>
                  <a:close/>
                </a:path>
              </a:pathLst>
            </a:custGeom>
            <a:solidFill>
              <a:srgbClr val="010101"/>
            </a:solidFill>
            <a:ln w="14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422E281-917E-B74F-B168-E31E6BB6D96F}"/>
                </a:ext>
              </a:extLst>
            </p:cNvPr>
            <p:cNvSpPr/>
            <p:nvPr/>
          </p:nvSpPr>
          <p:spPr>
            <a:xfrm>
              <a:off x="1494055" y="-622846"/>
              <a:ext cx="54246" cy="312921"/>
            </a:xfrm>
            <a:custGeom>
              <a:avLst/>
              <a:gdLst>
                <a:gd name="connsiteX0" fmla="*/ 0 w 54246"/>
                <a:gd name="connsiteY0" fmla="*/ 0 h 312921"/>
                <a:gd name="connsiteX1" fmla="*/ 54247 w 54246"/>
                <a:gd name="connsiteY1" fmla="*/ 0 h 312921"/>
                <a:gd name="connsiteX2" fmla="*/ 54247 w 54246"/>
                <a:gd name="connsiteY2" fmla="*/ 312922 h 312921"/>
                <a:gd name="connsiteX3" fmla="*/ 0 w 54246"/>
                <a:gd name="connsiteY3" fmla="*/ 312922 h 31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46" h="312921">
                  <a:moveTo>
                    <a:pt x="0" y="0"/>
                  </a:moveTo>
                  <a:lnTo>
                    <a:pt x="54247" y="0"/>
                  </a:lnTo>
                  <a:lnTo>
                    <a:pt x="54247" y="312922"/>
                  </a:lnTo>
                  <a:lnTo>
                    <a:pt x="0" y="312922"/>
                  </a:lnTo>
                  <a:close/>
                </a:path>
              </a:pathLst>
            </a:custGeom>
            <a:solidFill>
              <a:srgbClr val="010101"/>
            </a:solidFill>
            <a:ln w="14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81E3174-F74F-F84F-90B1-8909ECE00B83}"/>
                </a:ext>
              </a:extLst>
            </p:cNvPr>
            <p:cNvSpPr/>
            <p:nvPr/>
          </p:nvSpPr>
          <p:spPr>
            <a:xfrm>
              <a:off x="1593657" y="-537104"/>
              <a:ext cx="202995" cy="227179"/>
            </a:xfrm>
            <a:custGeom>
              <a:avLst/>
              <a:gdLst>
                <a:gd name="connsiteX0" fmla="*/ 118401 w 202995"/>
                <a:gd name="connsiteY0" fmla="*/ 0 h 227179"/>
                <a:gd name="connsiteX1" fmla="*/ 48871 w 202995"/>
                <a:gd name="connsiteY1" fmla="*/ 37310 h 227179"/>
                <a:gd name="connsiteX2" fmla="*/ 48871 w 202995"/>
                <a:gd name="connsiteY2" fmla="*/ 4756 h 227179"/>
                <a:gd name="connsiteX3" fmla="*/ 0 w 202995"/>
                <a:gd name="connsiteY3" fmla="*/ 4756 h 227179"/>
                <a:gd name="connsiteX4" fmla="*/ 0 w 202995"/>
                <a:gd name="connsiteY4" fmla="*/ 227180 h 227179"/>
                <a:gd name="connsiteX5" fmla="*/ 52300 w 202995"/>
                <a:gd name="connsiteY5" fmla="*/ 227180 h 227179"/>
                <a:gd name="connsiteX6" fmla="*/ 52300 w 202995"/>
                <a:gd name="connsiteY6" fmla="*/ 109363 h 227179"/>
                <a:gd name="connsiteX7" fmla="*/ 54755 w 202995"/>
                <a:gd name="connsiteY7" fmla="*/ 84872 h 227179"/>
                <a:gd name="connsiteX8" fmla="*/ 103103 w 202995"/>
                <a:gd name="connsiteY8" fmla="*/ 46953 h 227179"/>
                <a:gd name="connsiteX9" fmla="*/ 148982 w 202995"/>
                <a:gd name="connsiteY9" fmla="*/ 85974 h 227179"/>
                <a:gd name="connsiteX10" fmla="*/ 150696 w 202995"/>
                <a:gd name="connsiteY10" fmla="*/ 109320 h 227179"/>
                <a:gd name="connsiteX11" fmla="*/ 150696 w 202995"/>
                <a:gd name="connsiteY11" fmla="*/ 227180 h 227179"/>
                <a:gd name="connsiteX12" fmla="*/ 202996 w 202995"/>
                <a:gd name="connsiteY12" fmla="*/ 227180 h 227179"/>
                <a:gd name="connsiteX13" fmla="*/ 202996 w 202995"/>
                <a:gd name="connsiteY13" fmla="*/ 95559 h 227179"/>
                <a:gd name="connsiteX14" fmla="*/ 198056 w 202995"/>
                <a:gd name="connsiteY14" fmla="*/ 56045 h 227179"/>
                <a:gd name="connsiteX15" fmla="*/ 118401 w 202995"/>
                <a:gd name="connsiteY15" fmla="*/ 0 h 22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2995" h="227179">
                  <a:moveTo>
                    <a:pt x="118401" y="0"/>
                  </a:moveTo>
                  <a:cubicBezTo>
                    <a:pt x="91394" y="0"/>
                    <a:pt x="65549" y="10150"/>
                    <a:pt x="48871" y="37310"/>
                  </a:cubicBezTo>
                  <a:lnTo>
                    <a:pt x="48871" y="4756"/>
                  </a:lnTo>
                  <a:lnTo>
                    <a:pt x="0" y="4756"/>
                  </a:lnTo>
                  <a:lnTo>
                    <a:pt x="0" y="227180"/>
                  </a:lnTo>
                  <a:lnTo>
                    <a:pt x="52300" y="227180"/>
                  </a:lnTo>
                  <a:lnTo>
                    <a:pt x="52300" y="109363"/>
                  </a:lnTo>
                  <a:cubicBezTo>
                    <a:pt x="52167" y="101132"/>
                    <a:pt x="52991" y="92913"/>
                    <a:pt x="54755" y="84872"/>
                  </a:cubicBezTo>
                  <a:cubicBezTo>
                    <a:pt x="60769" y="60888"/>
                    <a:pt x="77898" y="46953"/>
                    <a:pt x="103103" y="46953"/>
                  </a:cubicBezTo>
                  <a:cubicBezTo>
                    <a:pt x="129151" y="46953"/>
                    <a:pt x="144159" y="60003"/>
                    <a:pt x="148982" y="85974"/>
                  </a:cubicBezTo>
                  <a:cubicBezTo>
                    <a:pt x="150207" y="93694"/>
                    <a:pt x="150780" y="101503"/>
                    <a:pt x="150696" y="109320"/>
                  </a:cubicBezTo>
                  <a:lnTo>
                    <a:pt x="150696" y="227180"/>
                  </a:lnTo>
                  <a:lnTo>
                    <a:pt x="202996" y="227180"/>
                  </a:lnTo>
                  <a:lnTo>
                    <a:pt x="202996" y="95559"/>
                  </a:lnTo>
                  <a:cubicBezTo>
                    <a:pt x="202996" y="80783"/>
                    <a:pt x="201543" y="67442"/>
                    <a:pt x="198056" y="56045"/>
                  </a:cubicBezTo>
                  <a:cubicBezTo>
                    <a:pt x="186681" y="18242"/>
                    <a:pt x="156347" y="0"/>
                    <a:pt x="118401" y="0"/>
                  </a:cubicBezTo>
                  <a:close/>
                </a:path>
              </a:pathLst>
            </a:custGeom>
            <a:solidFill>
              <a:srgbClr val="010101"/>
            </a:solidFill>
            <a:ln w="14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D6E0B5A-B49C-C949-8AB3-DDDC66549294}"/>
                </a:ext>
              </a:extLst>
            </p:cNvPr>
            <p:cNvSpPr/>
            <p:nvPr/>
          </p:nvSpPr>
          <p:spPr>
            <a:xfrm>
              <a:off x="1836081" y="-622846"/>
              <a:ext cx="224162" cy="312921"/>
            </a:xfrm>
            <a:custGeom>
              <a:avLst/>
              <a:gdLst>
                <a:gd name="connsiteX0" fmla="*/ 175669 w 224162"/>
                <a:gd name="connsiteY0" fmla="*/ 145672 h 312921"/>
                <a:gd name="connsiteX1" fmla="*/ 205800 w 224162"/>
                <a:gd name="connsiteY1" fmla="*/ 84132 h 312921"/>
                <a:gd name="connsiteX2" fmla="*/ 143331 w 224162"/>
                <a:gd name="connsiteY2" fmla="*/ 4176 h 312921"/>
                <a:gd name="connsiteX3" fmla="*/ 99108 w 224162"/>
                <a:gd name="connsiteY3" fmla="*/ 0 h 312921"/>
                <a:gd name="connsiteX4" fmla="*/ 0 w 224162"/>
                <a:gd name="connsiteY4" fmla="*/ 0 h 312921"/>
                <a:gd name="connsiteX5" fmla="*/ 0 w 224162"/>
                <a:gd name="connsiteY5" fmla="*/ 312922 h 312921"/>
                <a:gd name="connsiteX6" fmla="*/ 110992 w 224162"/>
                <a:gd name="connsiteY6" fmla="*/ 312922 h 312921"/>
                <a:gd name="connsiteX7" fmla="*/ 161330 w 224162"/>
                <a:gd name="connsiteY7" fmla="*/ 305860 h 312921"/>
                <a:gd name="connsiteX8" fmla="*/ 224163 w 224162"/>
                <a:gd name="connsiteY8" fmla="*/ 221641 h 312921"/>
                <a:gd name="connsiteX9" fmla="*/ 175669 w 224162"/>
                <a:gd name="connsiteY9" fmla="*/ 145672 h 312921"/>
                <a:gd name="connsiteX10" fmla="*/ 53636 w 224162"/>
                <a:gd name="connsiteY10" fmla="*/ 49113 h 312921"/>
                <a:gd name="connsiteX11" fmla="*/ 101810 w 224162"/>
                <a:gd name="connsiteY11" fmla="*/ 49113 h 312921"/>
                <a:gd name="connsiteX12" fmla="*/ 131970 w 224162"/>
                <a:gd name="connsiteY12" fmla="*/ 54073 h 312921"/>
                <a:gd name="connsiteX13" fmla="*/ 152091 w 224162"/>
                <a:gd name="connsiteY13" fmla="*/ 88207 h 312921"/>
                <a:gd name="connsiteX14" fmla="*/ 131258 w 224162"/>
                <a:gd name="connsiteY14" fmla="*/ 122762 h 312921"/>
                <a:gd name="connsiteX15" fmla="*/ 103655 w 224162"/>
                <a:gd name="connsiteY15" fmla="*/ 127329 h 312921"/>
                <a:gd name="connsiteX16" fmla="*/ 53665 w 224162"/>
                <a:gd name="connsiteY16" fmla="*/ 127329 h 312921"/>
                <a:gd name="connsiteX17" fmla="*/ 134992 w 224162"/>
                <a:gd name="connsiteY17" fmla="*/ 261967 h 312921"/>
                <a:gd name="connsiteX18" fmla="*/ 113752 w 224162"/>
                <a:gd name="connsiteY18" fmla="*/ 263808 h 312921"/>
                <a:gd name="connsiteX19" fmla="*/ 53665 w 224162"/>
                <a:gd name="connsiteY19" fmla="*/ 263808 h 312921"/>
                <a:gd name="connsiteX20" fmla="*/ 53665 w 224162"/>
                <a:gd name="connsiteY20" fmla="*/ 175573 h 312921"/>
                <a:gd name="connsiteX21" fmla="*/ 118270 w 224162"/>
                <a:gd name="connsiteY21" fmla="*/ 175573 h 312921"/>
                <a:gd name="connsiteX22" fmla="*/ 135369 w 224162"/>
                <a:gd name="connsiteY22" fmla="*/ 177197 h 312921"/>
                <a:gd name="connsiteX23" fmla="*/ 170497 w 224162"/>
                <a:gd name="connsiteY23" fmla="*/ 219625 h 312921"/>
                <a:gd name="connsiteX24" fmla="*/ 134963 w 224162"/>
                <a:gd name="connsiteY24" fmla="*/ 261967 h 31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4162" h="312921">
                  <a:moveTo>
                    <a:pt x="175669" y="145672"/>
                  </a:moveTo>
                  <a:cubicBezTo>
                    <a:pt x="196880" y="129417"/>
                    <a:pt x="205800" y="110770"/>
                    <a:pt x="205800" y="84132"/>
                  </a:cubicBezTo>
                  <a:cubicBezTo>
                    <a:pt x="205800" y="44256"/>
                    <a:pt x="181103" y="14370"/>
                    <a:pt x="143331" y="4176"/>
                  </a:cubicBezTo>
                  <a:cubicBezTo>
                    <a:pt x="133539" y="1552"/>
                    <a:pt x="117631" y="0"/>
                    <a:pt x="99108" y="0"/>
                  </a:cubicBezTo>
                  <a:lnTo>
                    <a:pt x="0" y="0"/>
                  </a:lnTo>
                  <a:lnTo>
                    <a:pt x="0" y="312922"/>
                  </a:lnTo>
                  <a:lnTo>
                    <a:pt x="110992" y="312922"/>
                  </a:lnTo>
                  <a:cubicBezTo>
                    <a:pt x="132624" y="312922"/>
                    <a:pt x="147122" y="310863"/>
                    <a:pt x="161330" y="305860"/>
                  </a:cubicBezTo>
                  <a:cubicBezTo>
                    <a:pt x="198521" y="292809"/>
                    <a:pt x="224163" y="263939"/>
                    <a:pt x="224163" y="221641"/>
                  </a:cubicBezTo>
                  <a:cubicBezTo>
                    <a:pt x="224163" y="186332"/>
                    <a:pt x="207354" y="161232"/>
                    <a:pt x="175669" y="145672"/>
                  </a:cubicBezTo>
                  <a:close/>
                  <a:moveTo>
                    <a:pt x="53636" y="49113"/>
                  </a:moveTo>
                  <a:lnTo>
                    <a:pt x="101810" y="49113"/>
                  </a:lnTo>
                  <a:cubicBezTo>
                    <a:pt x="112793" y="49113"/>
                    <a:pt x="124473" y="50563"/>
                    <a:pt x="131970" y="54073"/>
                  </a:cubicBezTo>
                  <a:cubicBezTo>
                    <a:pt x="145045" y="60090"/>
                    <a:pt x="152091" y="71328"/>
                    <a:pt x="152091" y="88207"/>
                  </a:cubicBezTo>
                  <a:cubicBezTo>
                    <a:pt x="152091" y="105085"/>
                    <a:pt x="144580" y="116773"/>
                    <a:pt x="131258" y="122762"/>
                  </a:cubicBezTo>
                  <a:cubicBezTo>
                    <a:pt x="124590" y="125749"/>
                    <a:pt x="114856" y="127329"/>
                    <a:pt x="103655" y="127329"/>
                  </a:cubicBezTo>
                  <a:lnTo>
                    <a:pt x="53665" y="127329"/>
                  </a:lnTo>
                  <a:close/>
                  <a:moveTo>
                    <a:pt x="134992" y="261967"/>
                  </a:moveTo>
                  <a:cubicBezTo>
                    <a:pt x="127987" y="263261"/>
                    <a:pt x="120875" y="263877"/>
                    <a:pt x="113752" y="263808"/>
                  </a:cubicBezTo>
                  <a:lnTo>
                    <a:pt x="53665" y="263808"/>
                  </a:lnTo>
                  <a:lnTo>
                    <a:pt x="53665" y="175573"/>
                  </a:lnTo>
                  <a:lnTo>
                    <a:pt x="118270" y="175573"/>
                  </a:lnTo>
                  <a:cubicBezTo>
                    <a:pt x="124010" y="175541"/>
                    <a:pt x="129738" y="176085"/>
                    <a:pt x="135369" y="177197"/>
                  </a:cubicBezTo>
                  <a:cubicBezTo>
                    <a:pt x="160764" y="182823"/>
                    <a:pt x="170497" y="202819"/>
                    <a:pt x="170497" y="219625"/>
                  </a:cubicBezTo>
                  <a:cubicBezTo>
                    <a:pt x="170497" y="241855"/>
                    <a:pt x="156188" y="256935"/>
                    <a:pt x="134963" y="261967"/>
                  </a:cubicBezTo>
                  <a:close/>
                </a:path>
              </a:pathLst>
            </a:custGeom>
            <a:solidFill>
              <a:srgbClr val="010101"/>
            </a:solidFill>
            <a:ln w="14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5935C402-87FC-9C4D-81CE-9E56ECE7FCDF}"/>
                </a:ext>
              </a:extLst>
            </p:cNvPr>
            <p:cNvSpPr/>
            <p:nvPr/>
          </p:nvSpPr>
          <p:spPr>
            <a:xfrm>
              <a:off x="2302362" y="-532348"/>
              <a:ext cx="225048" cy="222423"/>
            </a:xfrm>
            <a:custGeom>
              <a:avLst/>
              <a:gdLst>
                <a:gd name="connsiteX0" fmla="*/ 169001 w 225048"/>
                <a:gd name="connsiteY0" fmla="*/ 0 h 222423"/>
                <a:gd name="connsiteX1" fmla="*/ 113215 w 225048"/>
                <a:gd name="connsiteY1" fmla="*/ 158897 h 222423"/>
                <a:gd name="connsiteX2" fmla="*/ 56600 w 225048"/>
                <a:gd name="connsiteY2" fmla="*/ 0 h 222423"/>
                <a:gd name="connsiteX3" fmla="*/ 0 w 225048"/>
                <a:gd name="connsiteY3" fmla="*/ 0 h 222423"/>
                <a:gd name="connsiteX4" fmla="*/ 88503 w 225048"/>
                <a:gd name="connsiteY4" fmla="*/ 222424 h 222423"/>
                <a:gd name="connsiteX5" fmla="*/ 136720 w 225048"/>
                <a:gd name="connsiteY5" fmla="*/ 222424 h 222423"/>
                <a:gd name="connsiteX6" fmla="*/ 225049 w 225048"/>
                <a:gd name="connsiteY6" fmla="*/ 0 h 222423"/>
                <a:gd name="connsiteX7" fmla="*/ 169001 w 225048"/>
                <a:gd name="connsiteY7" fmla="*/ 0 h 22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5048" h="222423">
                  <a:moveTo>
                    <a:pt x="169001" y="0"/>
                  </a:moveTo>
                  <a:lnTo>
                    <a:pt x="113215" y="158897"/>
                  </a:lnTo>
                  <a:lnTo>
                    <a:pt x="56600" y="0"/>
                  </a:lnTo>
                  <a:lnTo>
                    <a:pt x="0" y="0"/>
                  </a:lnTo>
                  <a:lnTo>
                    <a:pt x="88503" y="222424"/>
                  </a:lnTo>
                  <a:lnTo>
                    <a:pt x="136720" y="222424"/>
                  </a:lnTo>
                  <a:lnTo>
                    <a:pt x="225049" y="0"/>
                  </a:lnTo>
                  <a:lnTo>
                    <a:pt x="169001" y="0"/>
                  </a:lnTo>
                  <a:close/>
                </a:path>
              </a:pathLst>
            </a:custGeom>
            <a:solidFill>
              <a:srgbClr val="010101"/>
            </a:solidFill>
            <a:ln w="14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6A1CC364-F4C8-7844-B75E-97248698E11B}"/>
                </a:ext>
              </a:extLst>
            </p:cNvPr>
            <p:cNvSpPr/>
            <p:nvPr/>
          </p:nvSpPr>
          <p:spPr>
            <a:xfrm>
              <a:off x="2079594" y="-537104"/>
              <a:ext cx="227215" cy="231936"/>
            </a:xfrm>
            <a:custGeom>
              <a:avLst/>
              <a:gdLst>
                <a:gd name="connsiteX0" fmla="*/ 112721 w 227215"/>
                <a:gd name="connsiteY0" fmla="*/ 0 h 231936"/>
                <a:gd name="connsiteX1" fmla="*/ 0 w 227215"/>
                <a:gd name="connsiteY1" fmla="*/ 117527 h 231936"/>
                <a:gd name="connsiteX2" fmla="*/ 114943 w 227215"/>
                <a:gd name="connsiteY2" fmla="*/ 231936 h 231936"/>
                <a:gd name="connsiteX3" fmla="*/ 220211 w 227215"/>
                <a:gd name="connsiteY3" fmla="*/ 158940 h 231936"/>
                <a:gd name="connsiteX4" fmla="*/ 167083 w 227215"/>
                <a:gd name="connsiteY4" fmla="*/ 158940 h 231936"/>
                <a:gd name="connsiteX5" fmla="*/ 115829 w 227215"/>
                <a:gd name="connsiteY5" fmla="*/ 186491 h 231936"/>
                <a:gd name="connsiteX6" fmla="*/ 51690 w 227215"/>
                <a:gd name="connsiteY6" fmla="*/ 134899 h 231936"/>
                <a:gd name="connsiteX7" fmla="*/ 225601 w 227215"/>
                <a:gd name="connsiteY7" fmla="*/ 134899 h 231936"/>
                <a:gd name="connsiteX8" fmla="*/ 227184 w 227215"/>
                <a:gd name="connsiteY8" fmla="*/ 113771 h 231936"/>
                <a:gd name="connsiteX9" fmla="*/ 112721 w 227215"/>
                <a:gd name="connsiteY9" fmla="*/ 0 h 231936"/>
                <a:gd name="connsiteX10" fmla="*/ 51850 w 227215"/>
                <a:gd name="connsiteY10" fmla="*/ 98473 h 231936"/>
                <a:gd name="connsiteX11" fmla="*/ 113200 w 227215"/>
                <a:gd name="connsiteY11" fmla="*/ 45416 h 231936"/>
                <a:gd name="connsiteX12" fmla="*/ 175349 w 227215"/>
                <a:gd name="connsiteY12" fmla="*/ 98473 h 23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7215" h="231936">
                  <a:moveTo>
                    <a:pt x="112721" y="0"/>
                  </a:moveTo>
                  <a:cubicBezTo>
                    <a:pt x="49293" y="0"/>
                    <a:pt x="0" y="50940"/>
                    <a:pt x="0" y="117527"/>
                  </a:cubicBezTo>
                  <a:cubicBezTo>
                    <a:pt x="0" y="178980"/>
                    <a:pt x="48537" y="231936"/>
                    <a:pt x="114943" y="231936"/>
                  </a:cubicBezTo>
                  <a:cubicBezTo>
                    <a:pt x="163451" y="231936"/>
                    <a:pt x="201020" y="204081"/>
                    <a:pt x="220211" y="158940"/>
                  </a:cubicBezTo>
                  <a:lnTo>
                    <a:pt x="167083" y="158940"/>
                  </a:lnTo>
                  <a:cubicBezTo>
                    <a:pt x="155112" y="176820"/>
                    <a:pt x="139074" y="186491"/>
                    <a:pt x="115829" y="186491"/>
                  </a:cubicBezTo>
                  <a:cubicBezTo>
                    <a:pt x="81210" y="186491"/>
                    <a:pt x="58561" y="166191"/>
                    <a:pt x="51690" y="134899"/>
                  </a:cubicBezTo>
                  <a:lnTo>
                    <a:pt x="225601" y="134899"/>
                  </a:lnTo>
                  <a:cubicBezTo>
                    <a:pt x="226825" y="127925"/>
                    <a:pt x="227355" y="120849"/>
                    <a:pt x="227184" y="113771"/>
                  </a:cubicBezTo>
                  <a:cubicBezTo>
                    <a:pt x="226647" y="54000"/>
                    <a:pt x="180696" y="0"/>
                    <a:pt x="112721" y="0"/>
                  </a:cubicBezTo>
                  <a:close/>
                  <a:moveTo>
                    <a:pt x="51850" y="98473"/>
                  </a:moveTo>
                  <a:cubicBezTo>
                    <a:pt x="55598" y="66456"/>
                    <a:pt x="81602" y="45416"/>
                    <a:pt x="113200" y="45416"/>
                  </a:cubicBezTo>
                  <a:cubicBezTo>
                    <a:pt x="146396" y="45416"/>
                    <a:pt x="171630" y="67355"/>
                    <a:pt x="175349" y="98473"/>
                  </a:cubicBezTo>
                  <a:close/>
                </a:path>
              </a:pathLst>
            </a:custGeom>
            <a:solidFill>
              <a:srgbClr val="010101"/>
            </a:solidFill>
            <a:ln w="14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AFBA741-2ACB-D343-81BA-4782D6F3E540}"/>
                </a:ext>
              </a:extLst>
            </p:cNvPr>
            <p:cNvSpPr/>
            <p:nvPr/>
          </p:nvSpPr>
          <p:spPr>
            <a:xfrm>
              <a:off x="918597" y="-622860"/>
              <a:ext cx="543801" cy="312936"/>
            </a:xfrm>
            <a:custGeom>
              <a:avLst/>
              <a:gdLst>
                <a:gd name="connsiteX0" fmla="*/ 494756 w 543801"/>
                <a:gd name="connsiteY0" fmla="*/ 146122 h 312936"/>
                <a:gd name="connsiteX1" fmla="*/ 525351 w 543801"/>
                <a:gd name="connsiteY1" fmla="*/ 84147 h 312936"/>
                <a:gd name="connsiteX2" fmla="*/ 462882 w 543801"/>
                <a:gd name="connsiteY2" fmla="*/ 4191 h 312936"/>
                <a:gd name="connsiteX3" fmla="*/ 418660 w 543801"/>
                <a:gd name="connsiteY3" fmla="*/ 15 h 312936"/>
                <a:gd name="connsiteX4" fmla="*/ 319552 w 543801"/>
                <a:gd name="connsiteY4" fmla="*/ 15 h 312936"/>
                <a:gd name="connsiteX5" fmla="*/ 319552 w 543801"/>
                <a:gd name="connsiteY5" fmla="*/ 132056 h 312936"/>
                <a:gd name="connsiteX6" fmla="*/ 239649 w 543801"/>
                <a:gd name="connsiteY6" fmla="*/ 151299 h 312936"/>
                <a:gd name="connsiteX7" fmla="*/ 177732 w 543801"/>
                <a:gd name="connsiteY7" fmla="*/ 0 h 312936"/>
                <a:gd name="connsiteX8" fmla="*/ 127946 w 543801"/>
                <a:gd name="connsiteY8" fmla="*/ 0 h 312936"/>
                <a:gd name="connsiteX9" fmla="*/ 0 w 543801"/>
                <a:gd name="connsiteY9" fmla="*/ 312936 h 312936"/>
                <a:gd name="connsiteX10" fmla="*/ 52198 w 543801"/>
                <a:gd name="connsiteY10" fmla="*/ 312936 h 312936"/>
                <a:gd name="connsiteX11" fmla="*/ 207252 w 543801"/>
                <a:gd name="connsiteY11" fmla="*/ 208532 h 312936"/>
                <a:gd name="connsiteX12" fmla="*/ 246477 w 543801"/>
                <a:gd name="connsiteY12" fmla="*/ 312936 h 312936"/>
                <a:gd name="connsiteX13" fmla="*/ 305678 w 543801"/>
                <a:gd name="connsiteY13" fmla="*/ 312936 h 312936"/>
                <a:gd name="connsiteX14" fmla="*/ 256124 w 543801"/>
                <a:gd name="connsiteY14" fmla="*/ 191697 h 312936"/>
                <a:gd name="connsiteX15" fmla="*/ 319552 w 543801"/>
                <a:gd name="connsiteY15" fmla="*/ 178139 h 312936"/>
                <a:gd name="connsiteX16" fmla="*/ 319552 w 543801"/>
                <a:gd name="connsiteY16" fmla="*/ 312893 h 312936"/>
                <a:gd name="connsiteX17" fmla="*/ 346486 w 543801"/>
                <a:gd name="connsiteY17" fmla="*/ 312893 h 312936"/>
                <a:gd name="connsiteX18" fmla="*/ 346486 w 543801"/>
                <a:gd name="connsiteY18" fmla="*/ 312893 h 312936"/>
                <a:gd name="connsiteX19" fmla="*/ 441091 w 543801"/>
                <a:gd name="connsiteY19" fmla="*/ 312893 h 312936"/>
                <a:gd name="connsiteX20" fmla="*/ 543802 w 543801"/>
                <a:gd name="connsiteY20" fmla="*/ 221539 h 312936"/>
                <a:gd name="connsiteX21" fmla="*/ 494756 w 543801"/>
                <a:gd name="connsiteY21" fmla="*/ 146122 h 312936"/>
                <a:gd name="connsiteX22" fmla="*/ 82546 w 543801"/>
                <a:gd name="connsiteY22" fmla="*/ 241826 h 312936"/>
                <a:gd name="connsiteX23" fmla="*/ 152280 w 543801"/>
                <a:gd name="connsiteY23" fmla="*/ 61874 h 312936"/>
                <a:gd name="connsiteX24" fmla="*/ 192797 w 543801"/>
                <a:gd name="connsiteY24" fmla="*/ 169772 h 312936"/>
                <a:gd name="connsiteX25" fmla="*/ 82546 w 543801"/>
                <a:gd name="connsiteY25" fmla="*/ 241855 h 312936"/>
                <a:gd name="connsiteX26" fmla="*/ 373232 w 543801"/>
                <a:gd name="connsiteY26" fmla="*/ 49128 h 312936"/>
                <a:gd name="connsiteX27" fmla="*/ 419270 w 543801"/>
                <a:gd name="connsiteY27" fmla="*/ 49128 h 312936"/>
                <a:gd name="connsiteX28" fmla="*/ 444650 w 543801"/>
                <a:gd name="connsiteY28" fmla="*/ 52289 h 312936"/>
                <a:gd name="connsiteX29" fmla="*/ 471686 w 543801"/>
                <a:gd name="connsiteY29" fmla="*/ 92339 h 312936"/>
                <a:gd name="connsiteX30" fmla="*/ 446059 w 543801"/>
                <a:gd name="connsiteY30" fmla="*/ 130809 h 312936"/>
                <a:gd name="connsiteX31" fmla="*/ 395720 w 543801"/>
                <a:gd name="connsiteY31" fmla="*/ 126865 h 312936"/>
                <a:gd name="connsiteX32" fmla="*/ 373232 w 543801"/>
                <a:gd name="connsiteY32" fmla="*/ 127213 h 312936"/>
                <a:gd name="connsiteX33" fmla="*/ 437793 w 543801"/>
                <a:gd name="connsiteY33" fmla="*/ 263736 h 312936"/>
                <a:gd name="connsiteX34" fmla="*/ 373232 w 543801"/>
                <a:gd name="connsiteY34" fmla="*/ 263736 h 312936"/>
                <a:gd name="connsiteX35" fmla="*/ 373232 w 543801"/>
                <a:gd name="connsiteY35" fmla="*/ 173833 h 312936"/>
                <a:gd name="connsiteX36" fmla="*/ 397202 w 543801"/>
                <a:gd name="connsiteY36" fmla="*/ 173398 h 312936"/>
                <a:gd name="connsiteX37" fmla="*/ 490078 w 543801"/>
                <a:gd name="connsiteY37" fmla="*/ 221568 h 312936"/>
                <a:gd name="connsiteX38" fmla="*/ 437793 w 543801"/>
                <a:gd name="connsiteY38" fmla="*/ 263779 h 31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43801" h="312936">
                  <a:moveTo>
                    <a:pt x="494756" y="146122"/>
                  </a:moveTo>
                  <a:cubicBezTo>
                    <a:pt x="517361" y="129620"/>
                    <a:pt x="525351" y="104955"/>
                    <a:pt x="525351" y="84147"/>
                  </a:cubicBezTo>
                  <a:cubicBezTo>
                    <a:pt x="525351" y="44270"/>
                    <a:pt x="500654" y="14385"/>
                    <a:pt x="462882" y="4191"/>
                  </a:cubicBezTo>
                  <a:cubicBezTo>
                    <a:pt x="453090" y="1566"/>
                    <a:pt x="437183" y="15"/>
                    <a:pt x="418660" y="15"/>
                  </a:cubicBezTo>
                  <a:lnTo>
                    <a:pt x="319552" y="15"/>
                  </a:lnTo>
                  <a:lnTo>
                    <a:pt x="319552" y="132056"/>
                  </a:lnTo>
                  <a:cubicBezTo>
                    <a:pt x="292413" y="136165"/>
                    <a:pt x="265679" y="142603"/>
                    <a:pt x="239649" y="151299"/>
                  </a:cubicBezTo>
                  <a:lnTo>
                    <a:pt x="177732" y="0"/>
                  </a:lnTo>
                  <a:lnTo>
                    <a:pt x="127946" y="0"/>
                  </a:lnTo>
                  <a:lnTo>
                    <a:pt x="0" y="312936"/>
                  </a:lnTo>
                  <a:lnTo>
                    <a:pt x="52198" y="312936"/>
                  </a:lnTo>
                  <a:cubicBezTo>
                    <a:pt x="97321" y="265331"/>
                    <a:pt x="151175" y="231168"/>
                    <a:pt x="207252" y="208532"/>
                  </a:cubicBezTo>
                  <a:lnTo>
                    <a:pt x="246477" y="312936"/>
                  </a:lnTo>
                  <a:lnTo>
                    <a:pt x="305678" y="312936"/>
                  </a:lnTo>
                  <a:lnTo>
                    <a:pt x="256124" y="191697"/>
                  </a:lnTo>
                  <a:cubicBezTo>
                    <a:pt x="276944" y="185787"/>
                    <a:pt x="298133" y="181258"/>
                    <a:pt x="319552" y="178139"/>
                  </a:cubicBezTo>
                  <a:lnTo>
                    <a:pt x="319552" y="312893"/>
                  </a:lnTo>
                  <a:lnTo>
                    <a:pt x="346486" y="312893"/>
                  </a:lnTo>
                  <a:lnTo>
                    <a:pt x="346486" y="312893"/>
                  </a:lnTo>
                  <a:lnTo>
                    <a:pt x="441091" y="312893"/>
                  </a:lnTo>
                  <a:cubicBezTo>
                    <a:pt x="507918" y="312893"/>
                    <a:pt x="543802" y="273741"/>
                    <a:pt x="543802" y="221539"/>
                  </a:cubicBezTo>
                  <a:cubicBezTo>
                    <a:pt x="543802" y="190015"/>
                    <a:pt x="528097" y="163117"/>
                    <a:pt x="494756" y="146122"/>
                  </a:cubicBezTo>
                  <a:close/>
                  <a:moveTo>
                    <a:pt x="82546" y="241826"/>
                  </a:moveTo>
                  <a:lnTo>
                    <a:pt x="152280" y="61874"/>
                  </a:lnTo>
                  <a:lnTo>
                    <a:pt x="192797" y="169772"/>
                  </a:lnTo>
                  <a:cubicBezTo>
                    <a:pt x="150798" y="188986"/>
                    <a:pt x="113432" y="213608"/>
                    <a:pt x="82546" y="241855"/>
                  </a:cubicBezTo>
                  <a:close/>
                  <a:moveTo>
                    <a:pt x="373232" y="49128"/>
                  </a:moveTo>
                  <a:lnTo>
                    <a:pt x="419270" y="49128"/>
                  </a:lnTo>
                  <a:cubicBezTo>
                    <a:pt x="429788" y="49128"/>
                    <a:pt x="438606" y="50317"/>
                    <a:pt x="444650" y="52289"/>
                  </a:cubicBezTo>
                  <a:cubicBezTo>
                    <a:pt x="462083" y="57988"/>
                    <a:pt x="471686" y="71140"/>
                    <a:pt x="471686" y="92339"/>
                  </a:cubicBezTo>
                  <a:cubicBezTo>
                    <a:pt x="471686" y="111973"/>
                    <a:pt x="461778" y="124879"/>
                    <a:pt x="446059" y="130809"/>
                  </a:cubicBezTo>
                  <a:cubicBezTo>
                    <a:pt x="429419" y="128095"/>
                    <a:pt x="412581" y="126776"/>
                    <a:pt x="395720" y="126865"/>
                  </a:cubicBezTo>
                  <a:cubicBezTo>
                    <a:pt x="388718" y="126865"/>
                    <a:pt x="381018" y="126967"/>
                    <a:pt x="373232" y="127213"/>
                  </a:cubicBezTo>
                  <a:close/>
                  <a:moveTo>
                    <a:pt x="437793" y="263736"/>
                  </a:moveTo>
                  <a:lnTo>
                    <a:pt x="373232" y="263736"/>
                  </a:lnTo>
                  <a:lnTo>
                    <a:pt x="373232" y="173833"/>
                  </a:lnTo>
                  <a:cubicBezTo>
                    <a:pt x="381411" y="173485"/>
                    <a:pt x="389445" y="173311"/>
                    <a:pt x="397202" y="173398"/>
                  </a:cubicBezTo>
                  <a:cubicBezTo>
                    <a:pt x="455923" y="174152"/>
                    <a:pt x="490078" y="191219"/>
                    <a:pt x="490078" y="221568"/>
                  </a:cubicBezTo>
                  <a:cubicBezTo>
                    <a:pt x="490078" y="248887"/>
                    <a:pt x="465613" y="263779"/>
                    <a:pt x="437793" y="263779"/>
                  </a:cubicBezTo>
                  <a:close/>
                </a:path>
              </a:pathLst>
            </a:custGeom>
            <a:solidFill>
              <a:srgbClr val="010101"/>
            </a:solidFill>
            <a:ln w="14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281CD-A54D-3442-B2F6-DCC9053593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7699"/>
            <a:ext cx="3045759" cy="184944"/>
          </a:xfrm>
        </p:spPr>
        <p:txBody>
          <a:bodyPr rIns="0" anchor="b"/>
          <a:lstStyle>
            <a:lvl1pPr algn="l">
              <a:defRPr lang="en-US" sz="12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r">
              <a:defRPr lang="en-US" sz="12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algn="r">
              <a:defRPr lang="en-US" sz="12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r">
              <a:defRPr lang="en-US" sz="12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r">
              <a:defRPr lang="en-US" sz="1200" b="1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444DE9C-F571-BB4C-9C1C-7332F4140B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5985930"/>
            <a:ext cx="3045758" cy="184944"/>
          </a:xfrm>
        </p:spPr>
        <p:txBody>
          <a:bodyPr rIns="0" anchor="b"/>
          <a:lstStyle>
            <a:lvl1pPr algn="l">
              <a:def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r">
              <a:defRPr lang="en-US" sz="12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algn="r">
              <a:defRPr lang="en-US" sz="12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r">
              <a:defRPr lang="en-US" sz="12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r">
              <a:defRPr lang="en-US" sz="1200" b="1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00.00.0000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B3CE5-5669-E845-98B1-856DE736BC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353235"/>
            <a:ext cx="6204930" cy="2097587"/>
          </a:xfrm>
        </p:spPr>
        <p:txBody>
          <a:bodyPr rIns="0" anchor="ctr"/>
          <a:lstStyle>
            <a:lvl1pPr algn="l">
              <a:lnSpc>
                <a:spcPct val="80000"/>
              </a:lnSpc>
              <a:defRPr kumimoji="0" lang="en-US" sz="56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Two or Three-Line Presentation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9784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18B2CFF-0EEB-2843-B801-7C11E7AEE393}"/>
              </a:ext>
            </a:extLst>
          </p:cNvPr>
          <p:cNvSpPr/>
          <p:nvPr userDrawn="1"/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0EEAE60-2A28-804C-8D32-7186AC9A46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67070" y="2057399"/>
            <a:ext cx="10509017" cy="346080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defRPr lang="en-US" sz="2400" b="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  <a:p>
            <a:pPr lvl="0"/>
            <a:r>
              <a:rPr lang="en-US" dirty="0"/>
              <a:t>Title Goes Here</a:t>
            </a:r>
          </a:p>
          <a:p>
            <a:pPr lvl="0"/>
            <a:r>
              <a:rPr lang="en-US" dirty="0"/>
              <a:t>Title Goes Here</a:t>
            </a:r>
          </a:p>
          <a:p>
            <a:pPr lvl="0"/>
            <a:r>
              <a:rPr lang="en-US" dirty="0"/>
              <a:t>Title Goes Here</a:t>
            </a:r>
          </a:p>
          <a:p>
            <a:pPr lvl="0"/>
            <a:r>
              <a:rPr lang="en-US" dirty="0"/>
              <a:t>Title Goes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E9574-B856-4A46-BBCE-6115DF4E38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913" y="681039"/>
            <a:ext cx="11560175" cy="8014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70FB9-B8B7-F541-9131-8DD48B015B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E61589-955B-3549-AD19-CD847E0672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A92B5F5-D500-5749-A34F-D633631DBC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3273" y="2057399"/>
            <a:ext cx="444622" cy="346080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defRPr sz="2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 </a:t>
            </a:r>
          </a:p>
          <a:p>
            <a:pPr lvl="0"/>
            <a:r>
              <a:rPr lang="en-US" dirty="0"/>
              <a:t>02</a:t>
            </a:r>
          </a:p>
          <a:p>
            <a:pPr lvl="0"/>
            <a:r>
              <a:rPr lang="en-US" dirty="0"/>
              <a:t>03</a:t>
            </a:r>
          </a:p>
          <a:p>
            <a:pPr lvl="0"/>
            <a:r>
              <a:rPr lang="en-US" dirty="0"/>
              <a:t>04</a:t>
            </a:r>
          </a:p>
          <a:p>
            <a:pPr lvl="0"/>
            <a:r>
              <a:rPr lang="en-US" dirty="0"/>
              <a:t>05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EADBA2-E97A-6F44-AAAF-F17B8C96168E}"/>
              </a:ext>
            </a:extLst>
          </p:cNvPr>
          <p:cNvSpPr/>
          <p:nvPr userDrawn="1"/>
        </p:nvSpPr>
        <p:spPr>
          <a:xfrm>
            <a:off x="315913" y="323850"/>
            <a:ext cx="11560175" cy="133350"/>
          </a:xfrm>
          <a:prstGeom prst="rect">
            <a:avLst/>
          </a:prstGeom>
          <a:gradFill>
            <a:gsLst>
              <a:gs pos="0">
                <a:srgbClr val="D1A33C"/>
              </a:gs>
              <a:gs pos="100000">
                <a:srgbClr val="F2D7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C54D5E4-4413-459A-9003-4704F0A7C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273" y="6254845"/>
            <a:ext cx="1342074" cy="24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49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B3CE5-5669-E845-98B1-856DE736BC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007097"/>
            <a:ext cx="6562165" cy="2928460"/>
          </a:xfrm>
        </p:spPr>
        <p:txBody>
          <a:bodyPr rIns="0" anchor="ctr"/>
          <a:lstStyle>
            <a:lvl1pPr algn="l">
              <a:lnSpc>
                <a:spcPct val="80000"/>
              </a:lnSpc>
              <a:defRPr kumimoji="0" lang="en-US" sz="56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Two, Three or Four Line Presentation Title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010D0-036D-4D46-A374-ECF8FB1C8835}"/>
              </a:ext>
            </a:extLst>
          </p:cNvPr>
          <p:cNvSpPr/>
          <p:nvPr userDrawn="1"/>
        </p:nvSpPr>
        <p:spPr>
          <a:xfrm>
            <a:off x="0" y="-1"/>
            <a:ext cx="12198724" cy="320040"/>
          </a:xfrm>
          <a:prstGeom prst="rect">
            <a:avLst/>
          </a:prstGeom>
          <a:gradFill>
            <a:gsLst>
              <a:gs pos="0">
                <a:srgbClr val="D1A33C"/>
              </a:gs>
              <a:gs pos="100000">
                <a:srgbClr val="F2D7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426F687-4D43-2B42-B654-E33D8F171D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652584"/>
            <a:ext cx="6562164" cy="184944"/>
          </a:xfrm>
        </p:spPr>
        <p:txBody>
          <a:bodyPr rIns="0" anchor="b"/>
          <a:lstStyle>
            <a:lvl1pPr algn="l">
              <a:defRPr lang="en-US" sz="1200" b="1" kern="120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r">
              <a:defRPr lang="en-US" sz="12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algn="r">
              <a:defRPr lang="en-US" sz="12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r">
              <a:defRPr lang="en-US" sz="12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r">
              <a:defRPr lang="en-US" sz="1200" b="1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B8B6607-457B-A646-8709-760C62A3BC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830815"/>
            <a:ext cx="6562162" cy="184944"/>
          </a:xfrm>
        </p:spPr>
        <p:txBody>
          <a:bodyPr rIns="0" anchor="b"/>
          <a:lstStyle>
            <a:lvl1pPr algn="l">
              <a:defRPr lang="en-US" sz="1200" b="0" kern="120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algn="r">
              <a:defRPr lang="en-US" sz="12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algn="r">
              <a:defRPr lang="en-US" sz="12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r">
              <a:defRPr lang="en-US" sz="12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r">
              <a:defRPr lang="en-US" sz="1200" b="1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00.00.0000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533769E-BCC3-D44B-918F-2B0B94F35E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6043161"/>
            <a:ext cx="1639228" cy="30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23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E6326AB-6E27-3049-B9C4-648F75DC4A0E}"/>
              </a:ext>
            </a:extLst>
          </p:cNvPr>
          <p:cNvSpPr/>
          <p:nvPr userDrawn="1"/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D1202F-B6EF-744B-A75C-13FCCE149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685589"/>
            <a:ext cx="6886280" cy="3486818"/>
          </a:xfrm>
        </p:spPr>
        <p:txBody>
          <a:bodyPr anchor="ctr"/>
          <a:lstStyle>
            <a:lvl1pPr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A6091-82A5-7140-A875-78042E3ECF17}"/>
              </a:ext>
            </a:extLst>
          </p:cNvPr>
          <p:cNvSpPr/>
          <p:nvPr userDrawn="1"/>
        </p:nvSpPr>
        <p:spPr>
          <a:xfrm>
            <a:off x="0" y="-1"/>
            <a:ext cx="12192000" cy="228600"/>
          </a:xfrm>
          <a:prstGeom prst="rect">
            <a:avLst/>
          </a:prstGeom>
          <a:gradFill>
            <a:gsLst>
              <a:gs pos="0">
                <a:srgbClr val="D1A33C"/>
              </a:gs>
              <a:gs pos="100000">
                <a:srgbClr val="F2D7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714F7CA-7500-7141-B146-60316B2808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6042624"/>
            <a:ext cx="1639229" cy="30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8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CC59-1235-70B9-AE71-D16AC307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23AF-CCFA-33B7-93C2-B3E5C9B0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8C6F-39A8-F0D5-BF49-0F8B90CE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AB16-1C61-448A-A80A-B3C5D0BCA2E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EEC2F-C4FF-62A6-1C5E-2C5F5876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86B2-ABAE-1392-61B3-97BFD526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374A-E9A1-4AAB-98A5-34BD30AA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2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2F1B-8478-24C4-81AB-885A09D1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D2A2B-9784-E340-9A90-2A31BBAE6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5FAC5-D0BE-C992-7F06-65F621D7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AB16-1C61-448A-A80A-B3C5D0BCA2E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26EF6-0522-7B1F-018B-C6968E12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C2C35-9844-D0BB-25D0-7901B990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374A-E9A1-4AAB-98A5-34BD30AA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4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F426-E1F0-F7D0-CC49-DD601F2F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E125-C99E-E455-91EA-FAA09618A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B550-DF37-C125-19E1-9172BFC3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C72B2-E09F-605C-9618-0E6FDCBA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AB16-1C61-448A-A80A-B3C5D0BCA2E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FDE37-BBE9-D18C-E386-BF7A9131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C5AE6-2674-75EF-1CE0-CA4EDBBA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374A-E9A1-4AAB-98A5-34BD30AA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8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ACD2-590A-925A-1532-6DAE7B76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97D35-DBB9-4B12-604E-59183F709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000E6-6BA7-A7CE-9448-E09E0C9BD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1ADB7-DF76-D93F-7248-6A2166B8E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7AD95-0066-8124-7421-96BE7C6A0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51FF9-2ECC-8C42-9647-FEAA14B5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AB16-1C61-448A-A80A-B3C5D0BCA2E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01D4E-6F68-9CF3-1058-4ABDE090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1B96B-3B4C-919C-549E-C378B0E4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374A-E9A1-4AAB-98A5-34BD30AA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3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FC35-481E-530B-0B6A-CA6E25E8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A376A-BAEA-CB32-C6C1-61B3334D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AB16-1C61-448A-A80A-B3C5D0BCA2E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BFD0E-702F-6CC9-D978-621BAD71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7E178-D031-571C-1407-9BEC29BE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374A-E9A1-4AAB-98A5-34BD30AA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0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B8BBD-D8A6-227A-87E5-BF8C8F27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AB16-1C61-448A-A80A-B3C5D0BCA2E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26911-8E5E-AAB0-0BD1-81B08723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8CBA1-C2E7-51C7-16AD-B620D268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374A-E9A1-4AAB-98A5-34BD30AA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7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4801-9B10-696F-10DD-68CA379C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9C1AD-8DDC-33E0-70F1-8C4A7F186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DF53C-C362-42CE-E8C9-29C82FA6C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141BB-91AF-AE62-97C9-E80EB062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AB16-1C61-448A-A80A-B3C5D0BCA2E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E4378-1776-A601-E397-E0EB1D1B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F04DE-1682-AEA7-B4BF-98C30670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374A-E9A1-4AAB-98A5-34BD30AA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15EF-584D-752E-28D0-0512F19F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D4912-132F-BED8-3D13-478BC795E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8B471-9879-2A67-486B-315A422C3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CFC52-2700-5A2D-ADC3-3E1C7D14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AB16-1C61-448A-A80A-B3C5D0BCA2E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76B68-8504-3BDB-129D-962BA5F5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9FDE2-5C79-30F6-E6CF-A7BC9ECF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374A-E9A1-4AAB-98A5-34BD30AA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C5D25-3294-45B2-18E5-D08589F8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B769A-6D53-6D99-4C17-1C85710B9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14472-7B07-73F0-1247-C78BB8141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AB16-1C61-448A-A80A-B3C5D0BCA2E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B913A-30DF-DDD9-2044-ABFBD648D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2FDA2-4063-F2ED-6ED1-525EC159D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3374A-E9A1-4AAB-98A5-34BD30AA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B03377-4817-1146-B245-95491E9DAE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3003" y="3815270"/>
            <a:ext cx="3045759" cy="1849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highlight>
                  <a:srgbClr val="000000"/>
                </a:highlight>
              </a:rPr>
              <a:t>F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oundation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496401-7B42-1743-BC22-1E050791C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</a:t>
            </a:r>
            <a:r>
              <a:rPr lang="en-US" dirty="0"/>
              <a:t>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122824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What is Disaster Recovery? Plan, Strategy, Types &amp; Components">
            <a:extLst>
              <a:ext uri="{FF2B5EF4-FFF2-40B4-BE49-F238E27FC236}">
                <a16:creationId xmlns:a16="http://schemas.microsoft.com/office/drawing/2014/main" id="{1E82F042-B99B-410B-7B1B-F24D867D4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0" y="563245"/>
            <a:ext cx="9524260" cy="498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57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AF77AB-BBED-A04F-8A3D-4CE4198D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1A59F-38BD-6443-A26A-788B762CE2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63363" y="6259513"/>
            <a:ext cx="528637" cy="365125"/>
          </a:xfrm>
        </p:spPr>
        <p:txBody>
          <a:bodyPr/>
          <a:lstStyle/>
          <a:p>
            <a:fld id="{99E61589-955B-3549-AD19-CD847E0672F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2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547576-6F5A-624F-B38A-A2CF376C4A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6834" y="1318852"/>
            <a:ext cx="10509017" cy="3460806"/>
          </a:xfrm>
        </p:spPr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en-US" sz="1400" dirty="0"/>
              <a:t>Cloud</a:t>
            </a:r>
          </a:p>
          <a:p>
            <a:pPr marL="457200" indent="-457200">
              <a:buAutoNum type="arabicParenR"/>
            </a:pPr>
            <a:r>
              <a:rPr lang="en-US" sz="1400" dirty="0"/>
              <a:t>Servers</a:t>
            </a:r>
          </a:p>
          <a:p>
            <a:pPr marL="457200" indent="-457200">
              <a:buAutoNum type="arabicParenR"/>
            </a:pPr>
            <a:r>
              <a:rPr lang="en-US" sz="1400" dirty="0"/>
              <a:t>Data Center</a:t>
            </a:r>
          </a:p>
          <a:p>
            <a:pPr marL="457200" indent="-457200">
              <a:buAutoNum type="arabicParenR"/>
            </a:pPr>
            <a:r>
              <a:rPr lang="en-US" sz="1400" dirty="0"/>
              <a:t>Types of Cloud</a:t>
            </a:r>
          </a:p>
          <a:p>
            <a:pPr marL="457200" indent="-457200">
              <a:buAutoNum type="arabicParenR"/>
            </a:pPr>
            <a:r>
              <a:rPr lang="en-US" sz="1400" dirty="0"/>
              <a:t>On-Premise</a:t>
            </a:r>
          </a:p>
          <a:p>
            <a:pPr marL="457200" indent="-457200">
              <a:buAutoNum type="arabicParenR"/>
            </a:pPr>
            <a:r>
              <a:rPr lang="en-US" sz="1400" dirty="0"/>
              <a:t>Virtualization</a:t>
            </a:r>
          </a:p>
          <a:p>
            <a:pPr marL="457200" indent="-457200">
              <a:buAutoNum type="arabicParenR"/>
            </a:pPr>
            <a:r>
              <a:rPr lang="en-US" sz="1400" dirty="0"/>
              <a:t>API</a:t>
            </a:r>
          </a:p>
          <a:p>
            <a:pPr marL="457200" indent="-457200">
              <a:buAutoNum type="arabicParenR"/>
            </a:pPr>
            <a:r>
              <a:rPr lang="en-US" sz="1400" dirty="0"/>
              <a:t>Availability Zones (AZ) &amp; Regions</a:t>
            </a:r>
          </a:p>
          <a:p>
            <a:pPr marL="457200" indent="-457200">
              <a:buAutoNum type="arabicParenR"/>
            </a:pPr>
            <a:r>
              <a:rPr lang="en-US" sz="1400" dirty="0"/>
              <a:t>Load Balancer</a:t>
            </a:r>
          </a:p>
          <a:p>
            <a:pPr marL="457200" indent="-457200">
              <a:buAutoNum type="arabicParenR"/>
            </a:pPr>
            <a:r>
              <a:rPr lang="en-US" sz="1400" dirty="0"/>
              <a:t>Scalability</a:t>
            </a:r>
          </a:p>
          <a:p>
            <a:pPr marL="457200" indent="-457200">
              <a:buAutoNum type="arabicParenR"/>
            </a:pPr>
            <a:r>
              <a:rPr lang="en-US" sz="1400" dirty="0"/>
              <a:t>Elasticity</a:t>
            </a:r>
          </a:p>
          <a:p>
            <a:pPr marL="457200" indent="-457200">
              <a:buAutoNum type="arabicParenR"/>
            </a:pPr>
            <a:r>
              <a:rPr lang="en-US" sz="1400" dirty="0"/>
              <a:t>Disaster Recovery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33060D-7D4F-D847-AC02-C96847FA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Agenda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70B429-F6BB-434C-B3CD-65E22DA522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61589-955B-3549-AD19-CD847E0672F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6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496401-7B42-1743-BC22-1E050791C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0476" y="4692546"/>
            <a:ext cx="3296653" cy="99598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</a:t>
            </a:r>
            <a:r>
              <a:rPr lang="en-US" dirty="0"/>
              <a:t>loud</a:t>
            </a:r>
          </a:p>
        </p:txBody>
      </p:sp>
      <p:pic>
        <p:nvPicPr>
          <p:cNvPr id="1026" name="Picture 2" descr="5 important things to know about cloud computing - Sandyx">
            <a:extLst>
              <a:ext uri="{FF2B5EF4-FFF2-40B4-BE49-F238E27FC236}">
                <a16:creationId xmlns:a16="http://schemas.microsoft.com/office/drawing/2014/main" id="{CA9B4B56-A95F-3B6A-27A2-2AC1F9777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0" y="1791431"/>
            <a:ext cx="5222007" cy="290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s - Rack, Tower &amp; Edge Servers | Dell India">
            <a:extLst>
              <a:ext uri="{FF2B5EF4-FFF2-40B4-BE49-F238E27FC236}">
                <a16:creationId xmlns:a16="http://schemas.microsoft.com/office/drawing/2014/main" id="{1D58CF02-A677-5DBD-CB95-91C5EA270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536" y="1898022"/>
            <a:ext cx="3950909" cy="306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6B6B36-1936-3C37-E29C-AF6992E27661}"/>
              </a:ext>
            </a:extLst>
          </p:cNvPr>
          <p:cNvSpPr txBox="1"/>
          <p:nvPr/>
        </p:nvSpPr>
        <p:spPr>
          <a:xfrm>
            <a:off x="9128981" y="4277047"/>
            <a:ext cx="18069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4800" dirty="0"/>
              <a:t>Server</a:t>
            </a:r>
            <a:endParaRPr lang="en-US" sz="4800" dirty="0"/>
          </a:p>
        </p:txBody>
      </p:sp>
      <p:pic>
        <p:nvPicPr>
          <p:cNvPr id="1030" name="Picture 6" descr="Whatsapp, logo icon - Free download on ...">
            <a:extLst>
              <a:ext uri="{FF2B5EF4-FFF2-40B4-BE49-F238E27FC236}">
                <a16:creationId xmlns:a16="http://schemas.microsoft.com/office/drawing/2014/main" id="{4AA6B71A-3AC0-5C9E-7D9E-FD74C0CC9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129" y="1972849"/>
            <a:ext cx="846093" cy="84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outube logo editorial stock photo. Illustration of design - 155631998">
            <a:extLst>
              <a:ext uri="{FF2B5EF4-FFF2-40B4-BE49-F238E27FC236}">
                <a16:creationId xmlns:a16="http://schemas.microsoft.com/office/drawing/2014/main" id="{3638DF27-1E42-C48F-A9CD-A1CC86F88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222" y="1681778"/>
            <a:ext cx="1410035" cy="141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stagram launches a new logo - a 'simpler camera' - BBC News">
            <a:extLst>
              <a:ext uri="{FF2B5EF4-FFF2-40B4-BE49-F238E27FC236}">
                <a16:creationId xmlns:a16="http://schemas.microsoft.com/office/drawing/2014/main" id="{9C3CD74D-ACF4-BD5B-9C04-C4969CA66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7" y="2051123"/>
            <a:ext cx="1225856" cy="68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E3AD55-269A-37F4-7652-71B47F3A0A21}"/>
              </a:ext>
            </a:extLst>
          </p:cNvPr>
          <p:cNvCxnSpPr>
            <a:cxnSpLocks/>
          </p:cNvCxnSpPr>
          <p:nvPr/>
        </p:nvCxnSpPr>
        <p:spPr>
          <a:xfrm flipV="1">
            <a:off x="4071486" y="3628724"/>
            <a:ext cx="3771050" cy="27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Why the end user profile is essential during the early stages of your  product / service?">
            <a:extLst>
              <a:ext uri="{FF2B5EF4-FFF2-40B4-BE49-F238E27FC236}">
                <a16:creationId xmlns:a16="http://schemas.microsoft.com/office/drawing/2014/main" id="{8B6F32BF-52B3-F32E-16BA-4C2DD7EB8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92" y="4277047"/>
            <a:ext cx="2500491" cy="162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0466EF-D350-BCB1-3AD7-582EE602D257}"/>
              </a:ext>
            </a:extLst>
          </p:cNvPr>
          <p:cNvCxnSpPr>
            <a:cxnSpLocks/>
          </p:cNvCxnSpPr>
          <p:nvPr/>
        </p:nvCxnSpPr>
        <p:spPr>
          <a:xfrm flipH="1">
            <a:off x="7084194" y="3878643"/>
            <a:ext cx="2242686" cy="108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D0A10D-1BEA-D418-1E9D-84D3FBA1D42C}"/>
              </a:ext>
            </a:extLst>
          </p:cNvPr>
          <p:cNvSpPr txBox="1"/>
          <p:nvPr/>
        </p:nvSpPr>
        <p:spPr>
          <a:xfrm>
            <a:off x="4517383" y="6027003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4800" dirty="0"/>
              <a:t>End User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4758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496401-7B42-1743-BC22-1E050791C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87391" y="4596293"/>
            <a:ext cx="4085923" cy="172750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Center</a:t>
            </a:r>
            <a:endParaRPr lang="en-US" dirty="0"/>
          </a:p>
        </p:txBody>
      </p:sp>
      <p:pic>
        <p:nvPicPr>
          <p:cNvPr id="2050" name="Picture 2" descr="Data Center Basics | Nlyte">
            <a:extLst>
              <a:ext uri="{FF2B5EF4-FFF2-40B4-BE49-F238E27FC236}">
                <a16:creationId xmlns:a16="http://schemas.microsoft.com/office/drawing/2014/main" id="{3DBCBAD0-D15F-E2B6-2202-AED60BB11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6" y="2050181"/>
            <a:ext cx="4327090" cy="24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 Center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2C767614-0200-949E-CBF4-A3D2AFD4C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309" y="447575"/>
            <a:ext cx="5117709" cy="465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C409F6-84E7-4419-DC69-C55C658C227A}"/>
              </a:ext>
            </a:extLst>
          </p:cNvPr>
          <p:cNvCxnSpPr/>
          <p:nvPr/>
        </p:nvCxnSpPr>
        <p:spPr>
          <a:xfrm flipV="1">
            <a:off x="3898232" y="1424539"/>
            <a:ext cx="4639376" cy="125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CFAF83-E776-64D5-FC57-87B4B9A6C574}"/>
              </a:ext>
            </a:extLst>
          </p:cNvPr>
          <p:cNvCxnSpPr>
            <a:cxnSpLocks/>
          </p:cNvCxnSpPr>
          <p:nvPr/>
        </p:nvCxnSpPr>
        <p:spPr>
          <a:xfrm flipV="1">
            <a:off x="4050632" y="2675823"/>
            <a:ext cx="3336759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79DC79-827C-39E1-B574-A61B9D5D4BDE}"/>
              </a:ext>
            </a:extLst>
          </p:cNvPr>
          <p:cNvCxnSpPr>
            <a:cxnSpLocks/>
          </p:cNvCxnSpPr>
          <p:nvPr/>
        </p:nvCxnSpPr>
        <p:spPr>
          <a:xfrm>
            <a:off x="4092610" y="3927107"/>
            <a:ext cx="3058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A83BEB-49E8-B2BF-2504-0C93E747B3DB}"/>
              </a:ext>
            </a:extLst>
          </p:cNvPr>
          <p:cNvCxnSpPr/>
          <p:nvPr/>
        </p:nvCxnSpPr>
        <p:spPr>
          <a:xfrm flipV="1">
            <a:off x="4050632" y="1576939"/>
            <a:ext cx="4639376" cy="125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883D02-F449-C199-7EB4-26ADA4EC067E}"/>
              </a:ext>
            </a:extLst>
          </p:cNvPr>
          <p:cNvCxnSpPr>
            <a:cxnSpLocks/>
          </p:cNvCxnSpPr>
          <p:nvPr/>
        </p:nvCxnSpPr>
        <p:spPr>
          <a:xfrm>
            <a:off x="4195947" y="3096068"/>
            <a:ext cx="2849746" cy="5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7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orporate Cyber Security? On cloud vs on Premise - Esprinet">
            <a:extLst>
              <a:ext uri="{FF2B5EF4-FFF2-40B4-BE49-F238E27FC236}">
                <a16:creationId xmlns:a16="http://schemas.microsoft.com/office/drawing/2014/main" id="{DCB6B455-B3AE-A46A-BE78-CE301473E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1344169"/>
            <a:ext cx="4169663" cy="416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loud Computing Part 2- Deployment models(public, private, hybrid, multi  cloud)">
            <a:extLst>
              <a:ext uri="{FF2B5EF4-FFF2-40B4-BE49-F238E27FC236}">
                <a16:creationId xmlns:a16="http://schemas.microsoft.com/office/drawing/2014/main" id="{BD1FB000-8B5D-F5D4-DA34-A86133242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6029" y="896335"/>
            <a:ext cx="6731338" cy="506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41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Virtualization · Hyperskill">
            <a:extLst>
              <a:ext uri="{FF2B5EF4-FFF2-40B4-BE49-F238E27FC236}">
                <a16:creationId xmlns:a16="http://schemas.microsoft.com/office/drawing/2014/main" id="{E00D4664-169D-1FE0-814A-0D5E0FA40C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Virtualization · Hyperskill">
            <a:extLst>
              <a:ext uri="{FF2B5EF4-FFF2-40B4-BE49-F238E27FC236}">
                <a16:creationId xmlns:a16="http://schemas.microsoft.com/office/drawing/2014/main" id="{18F72C24-3D50-F009-C0A1-ACFD55994B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Virtualization · Hyperskill">
            <a:extLst>
              <a:ext uri="{FF2B5EF4-FFF2-40B4-BE49-F238E27FC236}">
                <a16:creationId xmlns:a16="http://schemas.microsoft.com/office/drawing/2014/main" id="{2E337B03-BC9A-9B9D-74EC-8883448FFE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What is Virtualization Technology and What Are the Benefits? | V2 Cloud">
            <a:extLst>
              <a:ext uri="{FF2B5EF4-FFF2-40B4-BE49-F238E27FC236}">
                <a16:creationId xmlns:a16="http://schemas.microsoft.com/office/drawing/2014/main" id="{6075C6B9-697D-2402-B89F-D995138D5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428" y="1954642"/>
            <a:ext cx="7452473" cy="294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07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PI Forensics: Understanding the Importance of API Security">
            <a:extLst>
              <a:ext uri="{FF2B5EF4-FFF2-40B4-BE49-F238E27FC236}">
                <a16:creationId xmlns:a16="http://schemas.microsoft.com/office/drawing/2014/main" id="{EC00A2FB-ECFA-4689-4432-5E2C756A9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45" y="2145364"/>
            <a:ext cx="2170165" cy="21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at Is User Interface (UI)? Definition and Examples | Glossary">
            <a:extLst>
              <a:ext uri="{FF2B5EF4-FFF2-40B4-BE49-F238E27FC236}">
                <a16:creationId xmlns:a16="http://schemas.microsoft.com/office/drawing/2014/main" id="{80DF7B58-CC5F-47C1-571D-DE2E31361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840" y="1874520"/>
            <a:ext cx="4938786" cy="270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143BC2-45C0-3250-A7A7-D658BC7264E1}"/>
              </a:ext>
            </a:extLst>
          </p:cNvPr>
          <p:cNvSpPr txBox="1"/>
          <p:nvPr/>
        </p:nvSpPr>
        <p:spPr>
          <a:xfrm>
            <a:off x="4819851" y="4581206"/>
            <a:ext cx="3140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U</a:t>
            </a:r>
            <a:r>
              <a:rPr lang="en-US" sz="3600" dirty="0"/>
              <a:t>ser Interface</a:t>
            </a:r>
          </a:p>
        </p:txBody>
      </p:sp>
    </p:spTree>
    <p:extLst>
      <p:ext uri="{BB962C8B-B14F-4D97-AF65-F5344CB8AC3E}">
        <p14:creationId xmlns:p14="http://schemas.microsoft.com/office/powerpoint/2010/main" val="190126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WS Regions and Availability Zones - Getting Started with Amazon DocumentDB  (with MongoDB Compatibility)">
            <a:extLst>
              <a:ext uri="{FF2B5EF4-FFF2-40B4-BE49-F238E27FC236}">
                <a16:creationId xmlns:a16="http://schemas.microsoft.com/office/drawing/2014/main" id="{CD5491FC-85E1-939A-76CB-B205A13CC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704950"/>
            <a:ext cx="668655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4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Load Balancers, An Analogy. The load balancer is an essential… | by  Vikneswaran | codeburst">
            <a:extLst>
              <a:ext uri="{FF2B5EF4-FFF2-40B4-BE49-F238E27FC236}">
                <a16:creationId xmlns:a16="http://schemas.microsoft.com/office/drawing/2014/main" id="{4CCF5A2B-2F82-28F4-81CC-B50CA0926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700088"/>
            <a:ext cx="755332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1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43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Kakarla, Subramanyam(Global-V)</dc:creator>
  <cp:lastModifiedBy>Kakarla, Subramanyam(Global-V)</cp:lastModifiedBy>
  <cp:revision>1</cp:revision>
  <dcterms:created xsi:type="dcterms:W3CDTF">2024-11-14T11:56:26Z</dcterms:created>
  <dcterms:modified xsi:type="dcterms:W3CDTF">2024-11-14T14:09:53Z</dcterms:modified>
</cp:coreProperties>
</file>