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a:solidFill>
                  <a:srgbClr val="000000"/>
                </a:solidFill>
                <a:latin typeface="Times New Roman" panose="02020603050405020304" pitchFamily="18" charset="0"/>
                <a:ea typeface="华文中宋" charset="0"/>
                <a:cs typeface="Arial" pitchFamily="34" charset="0"/>
              </a:rPr>
              <a:t> ISAAC MOSES P</a:t>
            </a:r>
            <a:endParaRPr lang="en-US" altLang="zh-CN" sz="200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142</TotalTime>
  <Words>745</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39</cp:revision>
  <dcterms:created xsi:type="dcterms:W3CDTF">2021-05-26T16:50:10Z</dcterms:created>
  <dcterms:modified xsi:type="dcterms:W3CDTF">2024-04-05T09:45:27Z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