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7" r:id="rId6"/>
    <p:sldId id="266" r:id="rId7"/>
    <p:sldId id="262" r:id="rId8"/>
    <p:sldId id="284" r:id="rId9"/>
    <p:sldId id="283" r:id="rId10"/>
    <p:sldId id="286" r:id="rId11"/>
    <p:sldId id="285" r:id="rId12"/>
    <p:sldId id="287" r:id="rId13"/>
    <p:sldId id="288" r:id="rId14"/>
    <p:sldId id="289" r:id="rId15"/>
    <p:sldId id="263" r:id="rId16"/>
    <p:sldId id="290" r:id="rId17"/>
    <p:sldId id="295" r:id="rId18"/>
    <p:sldId id="292" r:id="rId19"/>
    <p:sldId id="294" r:id="rId20"/>
    <p:sldId id="291" r:id="rId21"/>
    <p:sldId id="293" r:id="rId22"/>
    <p:sldId id="264" r:id="rId23"/>
    <p:sldId id="265" r:id="rId24"/>
    <p:sldId id="271" r:id="rId25"/>
    <p:sldId id="276" r:id="rId26"/>
    <p:sldId id="278" r:id="rId27"/>
    <p:sldId id="258" r:id="rId28"/>
    <p:sldId id="272" r:id="rId29"/>
    <p:sldId id="273" r:id="rId30"/>
    <p:sldId id="279" r:id="rId31"/>
    <p:sldId id="274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FBA7-8077-4B26-AE6C-7078414A0217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A980B-CBC3-4A57-B4EC-B43BAAC2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8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Dllas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A980B-CBC3-4A57-B4EC-B43BAAC209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5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B445-9C41-4CEF-84CE-5BF5236847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090C-6790-473D-AC33-9F5920703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6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Relational Algebra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228292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686EA-F5BA-4B58-915E-BDD730AD8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239150"/>
            <a:ext cx="10241280" cy="6231987"/>
          </a:xfrm>
        </p:spPr>
      </p:pic>
    </p:spTree>
    <p:extLst>
      <p:ext uri="{BB962C8B-B14F-4D97-AF65-F5344CB8AC3E}">
        <p14:creationId xmlns:p14="http://schemas.microsoft.com/office/powerpoint/2010/main" val="3212307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92A08-47A0-40B7-B2D6-E0ED8D2B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53218"/>
            <a:ext cx="10564836" cy="6414867"/>
          </a:xfrm>
        </p:spPr>
      </p:pic>
    </p:spTree>
    <p:extLst>
      <p:ext uri="{BB962C8B-B14F-4D97-AF65-F5344CB8AC3E}">
        <p14:creationId xmlns:p14="http://schemas.microsoft.com/office/powerpoint/2010/main" val="265825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2299447"/>
            <a:ext cx="10461810" cy="2622177"/>
          </a:xfrm>
        </p:spPr>
      </p:pic>
    </p:spTree>
    <p:extLst>
      <p:ext uri="{BB962C8B-B14F-4D97-AF65-F5344CB8AC3E}">
        <p14:creationId xmlns:p14="http://schemas.microsoft.com/office/powerpoint/2010/main" val="3719807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576"/>
            <a:ext cx="10515600" cy="6750423"/>
          </a:xfrm>
        </p:spPr>
      </p:pic>
    </p:spTree>
    <p:extLst>
      <p:ext uri="{BB962C8B-B14F-4D97-AF65-F5344CB8AC3E}">
        <p14:creationId xmlns:p14="http://schemas.microsoft.com/office/powerpoint/2010/main" val="47990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990165"/>
            <a:ext cx="9695330" cy="3617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365760"/>
            <a:ext cx="10834872" cy="1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77"/>
            <a:ext cx="10515600" cy="80682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0" y="1223683"/>
            <a:ext cx="10246659" cy="4653974"/>
          </a:xfrm>
        </p:spPr>
      </p:pic>
    </p:spTree>
    <p:extLst>
      <p:ext uri="{BB962C8B-B14F-4D97-AF65-F5344CB8AC3E}">
        <p14:creationId xmlns:p14="http://schemas.microsoft.com/office/powerpoint/2010/main" val="12573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46F4-2C2D-4EDE-B1C4-5E9D9740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dirty="0"/>
              <a:t>Union Operation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AA1E-8DF2-431C-A908-88BB888CD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5.3 Union operation</a:t>
            </a:r>
          </a:p>
          <a:p>
            <a:r>
              <a:rPr lang="en-US" i="1" dirty="0"/>
              <a:t>List all cities where there is either a branch office or a property for rent.</a:t>
            </a:r>
          </a:p>
          <a:p>
            <a:r>
              <a:rPr lang="en-US" sz="6600" dirty="0"/>
              <a:t>π</a:t>
            </a:r>
            <a:r>
              <a:rPr lang="en-US" dirty="0"/>
              <a:t>city(Branch)    </a:t>
            </a:r>
            <a:r>
              <a:rPr lang="en-US" sz="4800" dirty="0"/>
              <a:t>U</a:t>
            </a:r>
            <a:r>
              <a:rPr lang="en-US" dirty="0"/>
              <a:t>      </a:t>
            </a:r>
            <a:r>
              <a:rPr lang="en-US" sz="7200" dirty="0"/>
              <a:t>π</a:t>
            </a:r>
            <a:r>
              <a:rPr lang="en-US" dirty="0"/>
              <a:t>city(PropertyForRent)</a:t>
            </a:r>
          </a:p>
        </p:txBody>
      </p:sp>
    </p:spTree>
    <p:extLst>
      <p:ext uri="{BB962C8B-B14F-4D97-AF65-F5344CB8AC3E}">
        <p14:creationId xmlns:p14="http://schemas.microsoft.com/office/powerpoint/2010/main" val="376440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85C46-9332-E0D6-0805-30273108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D5D084-874B-6C44-9194-A16878958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400993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4788-0CE2-49EF-B78B-19878CE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Set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34F9-6702-49D7-884C-83A702A5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5.4 Set difference operation</a:t>
            </a:r>
          </a:p>
          <a:p>
            <a:r>
              <a:rPr lang="en-US" i="1" dirty="0"/>
              <a:t>List all cities where there is a branch office but no properties for rent.</a:t>
            </a:r>
          </a:p>
          <a:p>
            <a:r>
              <a:rPr lang="en-US" sz="7200" dirty="0"/>
              <a:t>π</a:t>
            </a:r>
            <a:r>
              <a:rPr lang="en-US" dirty="0"/>
              <a:t>city</a:t>
            </a:r>
            <a:r>
              <a:rPr lang="en-US" sz="4800" dirty="0"/>
              <a:t>(Branch)  </a:t>
            </a:r>
            <a:r>
              <a:rPr lang="en-US" dirty="0"/>
              <a:t> </a:t>
            </a:r>
            <a:r>
              <a:rPr lang="en-US" sz="7200" b="1" dirty="0"/>
              <a:t>-</a:t>
            </a:r>
            <a:r>
              <a:rPr lang="en-US" dirty="0"/>
              <a:t>      </a:t>
            </a:r>
            <a:r>
              <a:rPr lang="en-US" sz="7200" dirty="0"/>
              <a:t>π</a:t>
            </a:r>
            <a:r>
              <a:rPr lang="en-US" dirty="0"/>
              <a:t>city</a:t>
            </a:r>
            <a:r>
              <a:rPr lang="en-US" sz="4800" dirty="0"/>
              <a:t>(PropertyForRent)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77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DC8D-0993-46AB-C64E-503045335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3E8EB5-60D1-EA2E-6123-3C9C28B2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24140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6435"/>
            <a:ext cx="10515600" cy="5050528"/>
          </a:xfrm>
        </p:spPr>
        <p:txBody>
          <a:bodyPr>
            <a:normAutofit/>
          </a:bodyPr>
          <a:lstStyle/>
          <a:p>
            <a:r>
              <a:rPr lang="en-US" dirty="0"/>
              <a:t>Both the algebra and the calculus are formal, non-user-friendly languages. </a:t>
            </a:r>
          </a:p>
          <a:p>
            <a:r>
              <a:rPr lang="en-US" dirty="0"/>
              <a:t>Basis for other, higher-level Data Manipulation Languages (DMLs) for relational databases</a:t>
            </a:r>
          </a:p>
          <a:p>
            <a:r>
              <a:rPr lang="en-US" dirty="0"/>
              <a:t>The relational algebra is a theoretical language</a:t>
            </a:r>
          </a:p>
          <a:p>
            <a:r>
              <a:rPr lang="en-US" dirty="0"/>
              <a:t>There are several variations of syntax for relational algebra commands</a:t>
            </a:r>
          </a:p>
          <a:p>
            <a:r>
              <a:rPr lang="en-US" dirty="0"/>
              <a:t>The five fundamental operations in relational algebra</a:t>
            </a:r>
          </a:p>
          <a:p>
            <a:r>
              <a:rPr lang="en-US" dirty="0"/>
              <a:t>Selection, Projection, Cartesian product, Union, and Set difference</a:t>
            </a:r>
          </a:p>
          <a:p>
            <a:r>
              <a:rPr lang="en-US" dirty="0"/>
              <a:t>In addition, there are also the Join, Intersection, and Division operations</a:t>
            </a:r>
          </a:p>
        </p:txBody>
      </p:sp>
    </p:spTree>
    <p:extLst>
      <p:ext uri="{BB962C8B-B14F-4D97-AF65-F5344CB8AC3E}">
        <p14:creationId xmlns:p14="http://schemas.microsoft.com/office/powerpoint/2010/main" val="39806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939F-08C4-4DE4-AE56-70304D3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Intersection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844E-B4E2-4C5A-81F5-ACAE66BC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985" cy="4351338"/>
          </a:xfrm>
        </p:spPr>
        <p:txBody>
          <a:bodyPr/>
          <a:lstStyle/>
          <a:p>
            <a:r>
              <a:rPr lang="en-US" b="1" dirty="0"/>
              <a:t>Example 5.5 Intersection operation</a:t>
            </a:r>
          </a:p>
          <a:p>
            <a:r>
              <a:rPr lang="en-US" i="1" dirty="0"/>
              <a:t>List all cities where there is both a branch office and at least one property for rent.</a:t>
            </a:r>
          </a:p>
          <a:p>
            <a:r>
              <a:rPr lang="en-US" sz="8000" dirty="0"/>
              <a:t>π</a:t>
            </a:r>
            <a:r>
              <a:rPr lang="en-US" sz="3200" dirty="0"/>
              <a:t>city</a:t>
            </a:r>
            <a:r>
              <a:rPr lang="en-US" sz="4800" dirty="0"/>
              <a:t>(Branch)</a:t>
            </a:r>
            <a:r>
              <a:rPr lang="en-US" dirty="0"/>
              <a:t>    </a:t>
            </a:r>
            <a:r>
              <a:rPr lang="en-US" sz="6600" dirty="0"/>
              <a:t>∩</a:t>
            </a:r>
            <a:r>
              <a:rPr lang="en-US" dirty="0"/>
              <a:t>     </a:t>
            </a:r>
            <a:r>
              <a:rPr lang="en-US" sz="8000" dirty="0"/>
              <a:t>π</a:t>
            </a:r>
            <a:r>
              <a:rPr lang="en-US" dirty="0"/>
              <a:t>city</a:t>
            </a:r>
            <a:r>
              <a:rPr lang="en-US" sz="4400" dirty="0"/>
              <a:t>(PropertyForRent)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84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74BFA-58ED-0D92-9E26-9B4B44E2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09FFE0-D869-C432-535C-9BCE1D5C2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239462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321"/>
          </a:xfrm>
        </p:spPr>
        <p:txBody>
          <a:bodyPr>
            <a:normAutofit/>
          </a:bodyPr>
          <a:lstStyle/>
          <a:p>
            <a:r>
              <a:rPr lang="en-US" dirty="0"/>
              <a:t>Joins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88" y="1035423"/>
            <a:ext cx="9749118" cy="4746812"/>
          </a:xfrm>
        </p:spPr>
      </p:pic>
    </p:spTree>
    <p:extLst>
      <p:ext uri="{BB962C8B-B14F-4D97-AF65-F5344CB8AC3E}">
        <p14:creationId xmlns:p14="http://schemas.microsoft.com/office/powerpoint/2010/main" val="55525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Division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35" y="1290918"/>
            <a:ext cx="9601199" cy="4625788"/>
          </a:xfrm>
        </p:spPr>
      </p:pic>
    </p:spTree>
    <p:extLst>
      <p:ext uri="{BB962C8B-B14F-4D97-AF65-F5344CB8AC3E}">
        <p14:creationId xmlns:p14="http://schemas.microsoft.com/office/powerpoint/2010/main" val="334536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74" y="445807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dirty="0"/>
              <a:t>Join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89457"/>
          </a:xfrm>
        </p:spPr>
        <p:txBody>
          <a:bodyPr>
            <a:normAutofit/>
          </a:bodyPr>
          <a:lstStyle/>
          <a:p>
            <a:r>
              <a:rPr lang="en-US" dirty="0"/>
              <a:t>we want only combinations of the Cartesian product that satisfy certain conditions</a:t>
            </a:r>
          </a:p>
          <a:p>
            <a:r>
              <a:rPr lang="en-US" dirty="0"/>
              <a:t>use a </a:t>
            </a:r>
            <a:r>
              <a:rPr lang="en-US" b="1" dirty="0"/>
              <a:t>Join operation </a:t>
            </a:r>
            <a:r>
              <a:rPr lang="en-US" dirty="0"/>
              <a:t>instead of the Cartesian product operation</a:t>
            </a:r>
          </a:p>
          <a:p>
            <a:r>
              <a:rPr lang="en-US" dirty="0"/>
              <a:t>The Join operation, which combines two relations to form a new relation</a:t>
            </a:r>
          </a:p>
          <a:p>
            <a:r>
              <a:rPr lang="en-US" dirty="0"/>
              <a:t>One of the essential operations in the relational algebra</a:t>
            </a:r>
          </a:p>
          <a:p>
            <a:r>
              <a:rPr lang="en-US" dirty="0"/>
              <a:t>Join is a derivative of Cartesian product</a:t>
            </a:r>
          </a:p>
          <a:p>
            <a:r>
              <a:rPr lang="en-US" dirty="0"/>
              <a:t>Equivalent to performing a Selection operation,</a:t>
            </a:r>
          </a:p>
          <a:p>
            <a:r>
              <a:rPr lang="en-US" dirty="0"/>
              <a:t>Using the join predicate as the selection formula, over the Cartesian product of the two operand relations</a:t>
            </a:r>
          </a:p>
          <a:p>
            <a:r>
              <a:rPr lang="en-US" dirty="0"/>
              <a:t>Difficult to implement in RDBMS</a:t>
            </a:r>
          </a:p>
        </p:txBody>
      </p:sp>
    </p:spTree>
    <p:extLst>
      <p:ext uri="{BB962C8B-B14F-4D97-AF65-F5344CB8AC3E}">
        <p14:creationId xmlns:p14="http://schemas.microsoft.com/office/powerpoint/2010/main" val="134118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142950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01706"/>
            <a:ext cx="10125635" cy="6172200"/>
          </a:xfrm>
        </p:spPr>
      </p:pic>
    </p:spTree>
    <p:extLst>
      <p:ext uri="{BB962C8B-B14F-4D97-AF65-F5344CB8AC3E}">
        <p14:creationId xmlns:p14="http://schemas.microsoft.com/office/powerpoint/2010/main" val="2109109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  <a:p>
            <a:r>
              <a:rPr lang="en-US" dirty="0"/>
              <a:t> Equijoin (a particular type of Theta join)</a:t>
            </a:r>
          </a:p>
          <a:p>
            <a:r>
              <a:rPr lang="en-US" dirty="0"/>
              <a:t> Natural join</a:t>
            </a:r>
          </a:p>
          <a:p>
            <a:r>
              <a:rPr lang="en-US" dirty="0"/>
              <a:t> Outer join</a:t>
            </a:r>
          </a:p>
          <a:p>
            <a:r>
              <a:rPr lang="en-US" dirty="0"/>
              <a:t> </a:t>
            </a:r>
            <a:r>
              <a:rPr lang="en-US" dirty="0" err="1"/>
              <a:t>Semijoin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58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184"/>
            <a:ext cx="10515600" cy="2378075"/>
          </a:xfrm>
        </p:spPr>
        <p:txBody>
          <a:bodyPr>
            <a:normAutofit/>
          </a:bodyPr>
          <a:lstStyle/>
          <a:p>
            <a:r>
              <a:rPr lang="en-US" dirty="0"/>
              <a:t>Theta join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232212"/>
            <a:ext cx="8740587" cy="1680883"/>
          </a:xfrm>
        </p:spPr>
      </p:pic>
    </p:spTree>
    <p:extLst>
      <p:ext uri="{BB962C8B-B14F-4D97-AF65-F5344CB8AC3E}">
        <p14:creationId xmlns:p14="http://schemas.microsoft.com/office/powerpoint/2010/main" val="165976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572"/>
            <a:ext cx="10515600" cy="1325563"/>
          </a:xfrm>
        </p:spPr>
        <p:txBody>
          <a:bodyPr/>
          <a:lstStyle/>
          <a:p>
            <a:r>
              <a:rPr lang="en-US" dirty="0"/>
              <a:t>Equijoin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equal sign is used as predicate its called equijoin.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8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and Binary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Selection and Projection operations are </a:t>
            </a:r>
            <a:r>
              <a:rPr lang="en-US" b="1" dirty="0"/>
              <a:t>Unary </a:t>
            </a:r>
            <a:r>
              <a:rPr lang="en-US" dirty="0"/>
              <a:t>operations</a:t>
            </a:r>
          </a:p>
          <a:p>
            <a:r>
              <a:rPr lang="en-US" dirty="0"/>
              <a:t>They operate on one relation</a:t>
            </a:r>
          </a:p>
          <a:p>
            <a:endParaRPr lang="en-US" dirty="0"/>
          </a:p>
          <a:p>
            <a:r>
              <a:rPr lang="en-US" dirty="0"/>
              <a:t>Other operations work on pairs of relations and are therefore called </a:t>
            </a:r>
            <a:r>
              <a:rPr lang="en-US" b="1" dirty="0"/>
              <a:t>Binary </a:t>
            </a:r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1403324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1990165"/>
            <a:ext cx="9695330" cy="3617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97" y="365760"/>
            <a:ext cx="10834872" cy="10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2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5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Natural join</a:t>
            </a:r>
            <a:br>
              <a:rPr lang="en-US" b="1" dirty="0"/>
            </a:br>
            <a:r>
              <a:rPr lang="en-US" dirty="0"/>
              <a:t>One occurrence of each common attribute is</a:t>
            </a:r>
            <a:br>
              <a:rPr lang="en-US" dirty="0"/>
            </a:br>
            <a:r>
              <a:rPr lang="en-US" dirty="0"/>
              <a:t>eliminated from the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5660"/>
            <a:ext cx="10511117" cy="2979736"/>
          </a:xfrm>
        </p:spPr>
      </p:pic>
    </p:spTree>
    <p:extLst>
      <p:ext uri="{BB962C8B-B14F-4D97-AF65-F5344CB8AC3E}">
        <p14:creationId xmlns:p14="http://schemas.microsoft.com/office/powerpoint/2010/main" val="276692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1569664"/>
          </a:xfrm>
        </p:spPr>
        <p:txBody>
          <a:bodyPr/>
          <a:lstStyle/>
          <a:p>
            <a:r>
              <a:rPr lang="en-US" dirty="0" err="1"/>
              <a:t>Outerjoin</a:t>
            </a:r>
            <a:br>
              <a:rPr lang="en-US" dirty="0"/>
            </a:br>
            <a:r>
              <a:rPr lang="en-US" i="1" dirty="0"/>
              <a:t>Produce a status report on property viewings.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492625"/>
            <a:ext cx="8565776" cy="4464422"/>
          </a:xfrm>
        </p:spPr>
      </p:pic>
    </p:spTree>
    <p:extLst>
      <p:ext uri="{BB962C8B-B14F-4D97-AF65-F5344CB8AC3E}">
        <p14:creationId xmlns:p14="http://schemas.microsoft.com/office/powerpoint/2010/main" val="128615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2299446"/>
          </a:xfrm>
        </p:spPr>
        <p:txBody>
          <a:bodyPr/>
          <a:lstStyle/>
          <a:p>
            <a:r>
              <a:rPr lang="en-US" b="1" u="sng" dirty="0" err="1"/>
              <a:t>Semijoin</a:t>
            </a:r>
            <a:br>
              <a:rPr lang="en-US" dirty="0"/>
            </a:br>
            <a:r>
              <a:rPr lang="en-US" i="1" dirty="0"/>
              <a:t>List complete details of all staff who work at the branch in Glasgow.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729751"/>
            <a:ext cx="8996083" cy="3415553"/>
          </a:xfrm>
        </p:spPr>
      </p:pic>
    </p:spTree>
    <p:extLst>
      <p:ext uri="{BB962C8B-B14F-4D97-AF65-F5344CB8AC3E}">
        <p14:creationId xmlns:p14="http://schemas.microsoft.com/office/powerpoint/2010/main" val="131437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4" y="1452282"/>
            <a:ext cx="8108577" cy="4464423"/>
          </a:xfrm>
        </p:spPr>
      </p:pic>
    </p:spTree>
    <p:extLst>
      <p:ext uri="{BB962C8B-B14F-4D97-AF65-F5344CB8AC3E}">
        <p14:creationId xmlns:p14="http://schemas.microsoft.com/office/powerpoint/2010/main" val="22571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7" y="2326341"/>
            <a:ext cx="7691717" cy="35682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30" y="1238788"/>
            <a:ext cx="3190763" cy="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7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List all staff with a salary greater than £10000.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88" y="2080653"/>
            <a:ext cx="9265024" cy="43604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89" y="995081"/>
            <a:ext cx="2977229" cy="10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Cartesian Product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2" y="1690688"/>
            <a:ext cx="9022975" cy="4508406"/>
          </a:xfrm>
        </p:spPr>
      </p:pic>
    </p:spTree>
    <p:extLst>
      <p:ext uri="{BB962C8B-B14F-4D97-AF65-F5344CB8AC3E}">
        <p14:creationId xmlns:p14="http://schemas.microsoft.com/office/powerpoint/2010/main" val="127285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67BE2-4298-46E7-B4C1-3345EA4A1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576775"/>
            <a:ext cx="10297550" cy="5176911"/>
          </a:xfrm>
        </p:spPr>
      </p:pic>
    </p:spTree>
    <p:extLst>
      <p:ext uri="{BB962C8B-B14F-4D97-AF65-F5344CB8AC3E}">
        <p14:creationId xmlns:p14="http://schemas.microsoft.com/office/powerpoint/2010/main" val="34547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BFB0A-4394-462E-90C1-0C5B2F23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506437"/>
            <a:ext cx="10002129" cy="4768948"/>
          </a:xfrm>
        </p:spPr>
      </p:pic>
    </p:spTree>
    <p:extLst>
      <p:ext uri="{BB962C8B-B14F-4D97-AF65-F5344CB8AC3E}">
        <p14:creationId xmlns:p14="http://schemas.microsoft.com/office/powerpoint/2010/main" val="8883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389</Words>
  <Application>Microsoft Office PowerPoint</Application>
  <PresentationFormat>Widescreen</PresentationFormat>
  <Paragraphs>56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Relational Algebra </vt:lpstr>
      <vt:lpstr>PowerPoint Presentation</vt:lpstr>
      <vt:lpstr>Unary and Binary Operations</vt:lpstr>
      <vt:lpstr>Unary Operations</vt:lpstr>
      <vt:lpstr>Projection</vt:lpstr>
      <vt:lpstr>List all staff with a salary greater than £10000. </vt:lpstr>
      <vt:lpstr>Cartesian Product</vt:lpstr>
      <vt:lpstr>PowerPoint Presentation</vt:lpstr>
      <vt:lpstr>PowerPoint Presentation</vt:lpstr>
      <vt:lpstr>PowerPoint Presentation</vt:lpstr>
      <vt:lpstr>PowerPoint Presentation</vt:lpstr>
      <vt:lpstr>Cartesian product</vt:lpstr>
      <vt:lpstr>PowerPoint Presentation</vt:lpstr>
      <vt:lpstr>PowerPoint Presentation</vt:lpstr>
      <vt:lpstr>PowerPoint Presentation</vt:lpstr>
      <vt:lpstr>Union Operation</vt:lpstr>
      <vt:lpstr>PowerPoint Presentation</vt:lpstr>
      <vt:lpstr>Set difference</vt:lpstr>
      <vt:lpstr>PowerPoint Presentation</vt:lpstr>
      <vt:lpstr>Intersection</vt:lpstr>
      <vt:lpstr>PowerPoint Presentation</vt:lpstr>
      <vt:lpstr>Joins</vt:lpstr>
      <vt:lpstr>Division</vt:lpstr>
      <vt:lpstr>Join Operations</vt:lpstr>
      <vt:lpstr>PowerPoint Presentation</vt:lpstr>
      <vt:lpstr>PowerPoint Presentation</vt:lpstr>
      <vt:lpstr>Join Operations</vt:lpstr>
      <vt:lpstr>Theta join </vt:lpstr>
      <vt:lpstr>Equijoin</vt:lpstr>
      <vt:lpstr>PowerPoint Presentation</vt:lpstr>
      <vt:lpstr>Natural join One occurrence of each common attribute is eliminated from the result</vt:lpstr>
      <vt:lpstr>Outerjoin Produce a status report on property viewings.</vt:lpstr>
      <vt:lpstr>Semijoin List complete details of all staff who work at the branch in Glasgow.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qayyum</dc:creator>
  <cp:lastModifiedBy>PC</cp:lastModifiedBy>
  <cp:revision>35</cp:revision>
  <dcterms:created xsi:type="dcterms:W3CDTF">2017-03-14T06:55:22Z</dcterms:created>
  <dcterms:modified xsi:type="dcterms:W3CDTF">2024-03-07T04:18:11Z</dcterms:modified>
</cp:coreProperties>
</file>