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CE9E-6796-4B44-BEB7-1D6284C6C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2091A-7307-42E9-B077-BA44068F6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C733-A28D-4CE9-9515-FE9BEC8D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DCE2-1B12-40F1-BAA2-63B15D8D6E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2851A-EB3D-4148-930A-9B363AE6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24020-98CF-4ECC-94EF-CB4F9AFF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3F1F-1DE4-4BFC-A4AE-2FB27560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5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395B-990A-448A-A73A-C6368262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D6376-7B16-4743-96B2-26DC52A8F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E41B4-6BDB-4228-8D86-608BF090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DCE2-1B12-40F1-BAA2-63B15D8D6E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E712-11C2-4A31-AF1D-EB491BFC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52BF8-3148-4BC8-AA1F-5970C126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3F1F-1DE4-4BFC-A4AE-2FB27560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3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F3D73-7338-4908-9283-040F50D6F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C92CA-363A-4386-9FBC-8271AAA31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C4FCF-B607-413E-9DB2-8F4E389E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DCE2-1B12-40F1-BAA2-63B15D8D6E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465C-7286-42A9-9845-A88E01AD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11349-FC27-4820-9CDA-157AC1F2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3F1F-1DE4-4BFC-A4AE-2FB27560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6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E21D-15AD-4878-BBB5-A0DC9535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92FC-BDA5-4647-AEAF-A93A7573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E8314-D7B3-4512-9AFC-A64604AE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DCE2-1B12-40F1-BAA2-63B15D8D6E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FD006-0A27-409C-A9D7-504F4160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DE328-B5A9-4D86-B9E1-179DF9B9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3F1F-1DE4-4BFC-A4AE-2FB27560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1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652E-FA6D-4CCC-A2C8-D3CD7812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19AB8-0DC5-4880-A9B9-76709A144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CE473-00D5-4B1E-A863-8D7E36D9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DCE2-1B12-40F1-BAA2-63B15D8D6E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2E2C-C535-471D-9A65-8E480C3A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0B21A-F746-4B7E-AEA6-C1CDB2C4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3F1F-1DE4-4BFC-A4AE-2FB27560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4F77-9B40-4786-929D-19844CD3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59EF-79D3-4A49-8D8C-1992C859F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9AFBA-C59F-4D08-8652-31AF93407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C18B0-49A0-44BA-9798-8AAA8A40F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DCE2-1B12-40F1-BAA2-63B15D8D6E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BED25-E636-47F6-8EA4-C58FC468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B29E1-01F3-4566-8935-4709EE51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3F1F-1DE4-4BFC-A4AE-2FB27560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5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AD8E-7B6F-42FD-8B9F-AFBFCD3C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8B8B9-F1E1-40DC-9819-896492193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49FFC-2F50-454E-A000-BAB415344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DB810-6EBA-4A9A-8555-2A019B0C7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9DB42-434F-466A-A0EA-A0543061C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448A0-DB35-48EA-B4F4-7C07C28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DCE2-1B12-40F1-BAA2-63B15D8D6E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B7714-8F57-4B09-A613-B629C9C5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AF411-E9E2-4BF5-91F5-9F9A517F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3F1F-1DE4-4BFC-A4AE-2FB27560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0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A3EB-AE2A-40E0-A766-FB48ADA4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7CD76-2498-4F73-B2B7-7417330E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DCE2-1B12-40F1-BAA2-63B15D8D6E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4D140-82C8-4214-9C98-DB69D9DA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45868-FABA-4E82-9AC6-0C61EE8C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3F1F-1DE4-4BFC-A4AE-2FB27560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2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A0C71-61DB-4CFC-B8E8-259C2DE8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DCE2-1B12-40F1-BAA2-63B15D8D6E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CA20F-5545-4063-8C41-6B7C21B2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D4CD4-A4B4-4124-A63D-9B20898E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3F1F-1DE4-4BFC-A4AE-2FB27560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7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07D8-31B3-4D4B-9C39-827B0D56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6649-7456-4B71-8AE3-701438DC0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8585B-AFB2-4256-A695-BC3E37FEC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66704-8F22-4957-B09F-558A1A0F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DCE2-1B12-40F1-BAA2-63B15D8D6E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69BE0-6DDD-445B-AE9C-9F2DD5D2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D53E2-12AC-404F-8206-B59409CA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3F1F-1DE4-4BFC-A4AE-2FB27560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0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F564-6F19-4F14-850B-A809FDD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19D57-CF83-4398-8BEB-7DC28EECE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39543-1755-453B-81EA-E6A6BE4CF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30F87-2D09-48A9-9308-05C7E1B8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DCE2-1B12-40F1-BAA2-63B15D8D6E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33882-9628-4F14-B99C-E16B228A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3E54A-AE7A-4B83-BE8A-872B5EA1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3F1F-1DE4-4BFC-A4AE-2FB27560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4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7BAFD-859A-4C65-BFF6-A53BBDE6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2F28C-3C21-420A-8DB5-02F64E185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AD986-ED67-4C23-B6FB-1189E164B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DCE2-1B12-40F1-BAA2-63B15D8D6E3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A1318-FB1A-4CE7-8B60-072A2FCE7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95560-DB49-481F-9E12-4FD191FDD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3F1F-1DE4-4BFC-A4AE-2FB275601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4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22EC-D52F-45F1-9D91-FF62B7BD9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Transaction Management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7399D-1714-4AD6-A2B9-228287D2B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7796"/>
            <a:ext cx="9144000" cy="1655762"/>
          </a:xfrm>
        </p:spPr>
        <p:txBody>
          <a:bodyPr/>
          <a:lstStyle/>
          <a:p>
            <a:r>
              <a:rPr lang="en-US" dirty="0"/>
              <a:t>Chapter 22</a:t>
            </a:r>
          </a:p>
        </p:txBody>
      </p:sp>
    </p:spTree>
    <p:extLst>
      <p:ext uri="{BB962C8B-B14F-4D97-AF65-F5344CB8AC3E}">
        <p14:creationId xmlns:p14="http://schemas.microsoft.com/office/powerpoint/2010/main" val="30788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487B04-459D-4226-A9BB-B96D7252B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320635"/>
            <a:ext cx="10759044" cy="6103916"/>
          </a:xfrm>
        </p:spPr>
      </p:pic>
    </p:spTree>
    <p:extLst>
      <p:ext uri="{BB962C8B-B14F-4D97-AF65-F5344CB8AC3E}">
        <p14:creationId xmlns:p14="http://schemas.microsoft.com/office/powerpoint/2010/main" val="2736531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4C1F857-1C0B-40DA-AEFF-3AA077C26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35" y="154380"/>
            <a:ext cx="9761517" cy="6531428"/>
          </a:xfrm>
        </p:spPr>
      </p:pic>
    </p:spTree>
    <p:extLst>
      <p:ext uri="{BB962C8B-B14F-4D97-AF65-F5344CB8AC3E}">
        <p14:creationId xmlns:p14="http://schemas.microsoft.com/office/powerpoint/2010/main" val="391643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0E629FF-0834-4FCA-8867-00A183FF5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7" y="116115"/>
            <a:ext cx="11321143" cy="6560456"/>
          </a:xfrm>
        </p:spPr>
      </p:pic>
    </p:spTree>
    <p:extLst>
      <p:ext uri="{BB962C8B-B14F-4D97-AF65-F5344CB8AC3E}">
        <p14:creationId xmlns:p14="http://schemas.microsoft.com/office/powerpoint/2010/main" val="191302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2A8B-79A5-4781-8D60-7D1A30C8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F1142-1878-4DC3-92BF-CA53A7431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action, or series of actions, carried out by a single user or application program, that reads or updates the contents of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88364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897CAA-696D-4B46-9EC4-C240F558C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35" y="365125"/>
            <a:ext cx="8584962" cy="6127750"/>
          </a:xfrm>
        </p:spPr>
      </p:pic>
    </p:spTree>
    <p:extLst>
      <p:ext uri="{BB962C8B-B14F-4D97-AF65-F5344CB8AC3E}">
        <p14:creationId xmlns:p14="http://schemas.microsoft.com/office/powerpoint/2010/main" val="296644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7DA71F-FBBC-4DEA-B608-DC42310B4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15" y="304504"/>
            <a:ext cx="8032653" cy="5367426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6595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F1B2-0906-4F3F-A8E0-785F3449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C2995-24EF-4EE8-98FD-C216421FC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Consistent state</a:t>
            </a:r>
          </a:p>
          <a:p>
            <a:r>
              <a:rPr lang="en-US" b="1" dirty="0"/>
              <a:t>inconsistent state</a:t>
            </a:r>
          </a:p>
          <a:p>
            <a:r>
              <a:rPr lang="en-US" b="1" dirty="0"/>
              <a:t>Committed</a:t>
            </a:r>
          </a:p>
          <a:p>
            <a:r>
              <a:rPr lang="en-US" b="1" dirty="0"/>
              <a:t>Abort</a:t>
            </a:r>
          </a:p>
          <a:p>
            <a:r>
              <a:rPr lang="en-US" b="1" dirty="0"/>
              <a:t>Rollback/undone</a:t>
            </a:r>
          </a:p>
          <a:p>
            <a:r>
              <a:rPr lang="en-US" b="1" dirty="0"/>
              <a:t>Compensating transaction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73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2BD8F27-1798-4A1F-82B7-C11269F0C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801857"/>
            <a:ext cx="10114671" cy="5458265"/>
          </a:xfrm>
        </p:spPr>
      </p:pic>
    </p:spTree>
    <p:extLst>
      <p:ext uri="{BB962C8B-B14F-4D97-AF65-F5344CB8AC3E}">
        <p14:creationId xmlns:p14="http://schemas.microsoft.com/office/powerpoint/2010/main" val="411158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E74F-CAB2-45A3-8E49-015D6509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Transactions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01B02-6BA4-4DA3-97BA-11B51629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ACID: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Atomicity</a:t>
            </a:r>
          </a:p>
          <a:p>
            <a:r>
              <a:rPr lang="en-US" i="1" dirty="0"/>
              <a:t>Consistency</a:t>
            </a:r>
          </a:p>
          <a:p>
            <a:r>
              <a:rPr lang="en-US" i="1" dirty="0"/>
              <a:t>Isolation</a:t>
            </a:r>
          </a:p>
          <a:p>
            <a:r>
              <a:rPr lang="en-US" i="1" dirty="0"/>
              <a:t>Durability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1BC5-5D34-4E41-B92D-0A282709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Concurrency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9BA98-490A-452C-841F-C55E26163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managing simultaneous operations on the database without having them interfere with one another.</a:t>
            </a:r>
          </a:p>
          <a:p>
            <a:pPr lvl="1"/>
            <a:r>
              <a:rPr lang="en-US" b="1" dirty="0"/>
              <a:t>lost update problem</a:t>
            </a:r>
          </a:p>
          <a:p>
            <a:pPr lvl="1"/>
            <a:r>
              <a:rPr lang="en-US" b="1" dirty="0"/>
              <a:t>uncommitted dependency problem</a:t>
            </a:r>
          </a:p>
          <a:p>
            <a:pPr lvl="1"/>
            <a:r>
              <a:rPr lang="en-US" b="1" dirty="0"/>
              <a:t>inconsistent analysis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7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57B39AD-B1EA-4AE3-94F8-92B60BF36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182880"/>
            <a:ext cx="10888393" cy="5781192"/>
          </a:xfrm>
        </p:spPr>
      </p:pic>
    </p:spTree>
    <p:extLst>
      <p:ext uri="{BB962C8B-B14F-4D97-AF65-F5344CB8AC3E}">
        <p14:creationId xmlns:p14="http://schemas.microsoft.com/office/powerpoint/2010/main" val="289857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81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Transaction Management</vt:lpstr>
      <vt:lpstr>Transaction</vt:lpstr>
      <vt:lpstr>PowerPoint Presentation</vt:lpstr>
      <vt:lpstr>PowerPoint Presentation</vt:lpstr>
      <vt:lpstr>PowerPoint Presentation</vt:lpstr>
      <vt:lpstr>PowerPoint Presentation</vt:lpstr>
      <vt:lpstr>Properties of Transactions</vt:lpstr>
      <vt:lpstr>Concurrency control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Management</dc:title>
  <dc:creator>Abdul Qayyum Khan</dc:creator>
  <cp:lastModifiedBy>PC</cp:lastModifiedBy>
  <cp:revision>15</cp:revision>
  <dcterms:created xsi:type="dcterms:W3CDTF">2017-12-26T07:37:30Z</dcterms:created>
  <dcterms:modified xsi:type="dcterms:W3CDTF">2024-01-11T17:29:31Z</dcterms:modified>
</cp:coreProperties>
</file>