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3339E-964A-4097-A662-A8EA0140D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EA159C-FE4B-4858-9D67-59A6918A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D20A4-DCDA-479B-8AEF-A57DBD80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AF038-00DE-429E-8A98-7986152E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CFBA2-197B-40CF-9C8A-85B47512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4CFC0-9A6A-4603-B8C5-E3675FF3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B1E1C1-8C18-4EFD-A7BD-9D12ECF7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3D4B16-68C9-425F-AF0A-EA29B61A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51DD6-E9B2-464C-A915-425A8321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6A966B-135F-41B2-AD67-8DDD6C8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EC7917-3C91-4DA1-8C80-01767602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D4C377-232A-4967-85D7-0777AD55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64DED5-0D13-47CB-B53C-C4CC3ADF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37690-C691-4516-BD1A-9BEA0444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A240B-F879-4D46-8706-F8BFD6C0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C6207-B26B-49A9-A795-E19FEABC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47713-A333-41B4-AB8F-C4306B5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8009F-A30B-439E-9777-D8B9409F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AA27F3-79E1-4C38-877B-40A6756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0D18E0-D899-4D55-9F33-0774743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1A8F5-790C-497C-AF09-EFD568A5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05C850-6C06-4D8D-94D8-4B204B5D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E00F1-46A7-43F6-8091-9C9BFB2A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5AE820-0CA3-4578-849D-94BEB7A5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16578F-C5B0-42BF-BF9E-0866EFE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6C32D-D854-48DF-AAEF-C7C73F3F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ABC3F-F036-437F-BCF9-A939E48B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919045-8C1E-477F-87F9-EACE3894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3D043A-E18C-4F2F-81F6-035842A4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7A3FAE-9604-49F1-9481-DB4A62B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281CD1-2980-4BB3-9081-82BE365A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52664-7F62-4F5C-8139-65E3E85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625AE0-2802-4D67-A5FA-4568B2A8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42DC0C-F176-4050-9830-CABBA7F5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97A923-5D64-482C-89BF-EBA921647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97D27E-0A28-41E8-996C-73FEE9D4E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0A75D22-0729-4F64-9F1F-077EB49E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AE3E4B-DF68-4953-A514-D4164BCE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CE42D-CC07-49E6-BA5F-163E4BD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77A51-812A-4B31-8FA9-2C53C2B6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95DABC-3298-4C0B-B75F-95396B15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60EB8-7503-4081-ACC8-F71E374D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34428D-90EF-4D5F-8344-D6F3630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703F9B-61A8-41C1-B4A1-EAAC9FAC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FE37C34-DF6D-4F0C-8A90-311EA006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7A5843-6666-4585-86FF-43D69F93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C3522-CCF1-41B4-AC47-4B018F94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09F5BD-120D-42B5-8978-F73F27B9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1A2EE-723B-43A6-8E2A-8A3C2DE1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A7F8AA-86F1-4E5C-9280-4EAF8F7D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094EFB-16AA-4233-ABC3-95B77A9A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135194-97E3-4177-B627-97E6BE7C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3E7DB-60F5-49D3-99E6-373A9CE5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3E99D2-B39A-4ECD-929A-653F6F293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799FBC-10B1-4B72-9143-C31569E0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72A6A1-8F55-4E94-B816-CAB3783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E64796-4355-4141-9B28-4C0B19A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B282DE-2011-4ADB-A441-1673C15A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1F1069-3D28-4201-A5B3-C89E6B2E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738182-D846-4948-AAC0-282A77F6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31D2A-6AAF-471E-B4AB-4AF8CEDBD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F1A6-9BB3-478E-9AD2-0D7296EAD89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BA20F3-36A0-4E43-AFFC-8347373E0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ABF2D-1826-46BC-9BBE-E8B750343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BC80-0DEF-42E1-9726-2B99263A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AD8C3-3847-4F86-80F8-F18B8B968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910861-3771-47F5-9343-9E3B0C434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20</a:t>
            </a:r>
          </a:p>
        </p:txBody>
      </p:sp>
    </p:spTree>
    <p:extLst>
      <p:ext uri="{BB962C8B-B14F-4D97-AF65-F5344CB8AC3E}">
        <p14:creationId xmlns:p14="http://schemas.microsoft.com/office/powerpoint/2010/main" val="334027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146BE-94DF-400D-B076-CC12DA34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Journaling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72683-14DD-4D38-828C-98E3AA5F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keeping and maintaining a log file (or journal) of all</a:t>
            </a:r>
          </a:p>
          <a:p>
            <a:pPr marL="0" indent="0">
              <a:buNone/>
            </a:pPr>
            <a:r>
              <a:rPr lang="en-US" dirty="0"/>
              <a:t>   changes made to the database to enable recovery to be undertaken</a:t>
            </a:r>
          </a:p>
          <a:p>
            <a:pPr marL="0" indent="0">
              <a:buNone/>
            </a:pPr>
            <a:r>
              <a:rPr lang="en-US" dirty="0"/>
              <a:t>   effectively in the event of a failure.</a:t>
            </a:r>
          </a:p>
        </p:txBody>
      </p:sp>
    </p:spTree>
    <p:extLst>
      <p:ext uri="{BB962C8B-B14F-4D97-AF65-F5344CB8AC3E}">
        <p14:creationId xmlns:p14="http://schemas.microsoft.com/office/powerpoint/2010/main" val="7311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623D7-2D15-431E-91F4-C0988A8A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4E6978-64BF-4DF0-9073-654AB88F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constraints also contribute to maintaining a secure database system by preventing data from becoming invalid, and hence giving misleading or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3526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BFF26-747F-4D90-BA17-DF0C54E1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FD36F-B894-455C-80BA-4C5049AD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encoding of the data by a special algorithm that renders the</a:t>
            </a:r>
          </a:p>
          <a:p>
            <a:pPr marL="0" indent="0">
              <a:buNone/>
            </a:pPr>
            <a:r>
              <a:rPr lang="en-US" dirty="0"/>
              <a:t>   data unreadable by any program without the decryption key.</a:t>
            </a:r>
          </a:p>
        </p:txBody>
      </p:sp>
    </p:spTree>
    <p:extLst>
      <p:ext uri="{BB962C8B-B14F-4D97-AF65-F5344CB8AC3E}">
        <p14:creationId xmlns:p14="http://schemas.microsoft.com/office/powerpoint/2010/main" val="411191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FDC8E-9364-49E3-A963-13B6F27E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RAID (Redundant Array of Independent Disks)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76F586-DA5C-4C22-A207-D30C2BB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that the DBMS is running on must be </a:t>
            </a:r>
            <a:r>
              <a:rPr lang="en-US" i="1" dirty="0"/>
              <a:t>fault-tolerant, </a:t>
            </a:r>
            <a:r>
              <a:rPr lang="en-US" dirty="0"/>
              <a:t>meaning that the DBMS should continue to operate even if one of the hardware components fails.</a:t>
            </a:r>
          </a:p>
        </p:txBody>
      </p:sp>
    </p:spTree>
    <p:extLst>
      <p:ext uri="{BB962C8B-B14F-4D97-AF65-F5344CB8AC3E}">
        <p14:creationId xmlns:p14="http://schemas.microsoft.com/office/powerpoint/2010/main" val="262081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F95A-9376-40B4-9297-447D051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089CA-DCD5-4DAA-A690-D61B7572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generating and reproducing multiple copies of data at one or more sites.</a:t>
            </a:r>
          </a:p>
        </p:txBody>
      </p:sp>
    </p:spTree>
    <p:extLst>
      <p:ext uri="{BB962C8B-B14F-4D97-AF65-F5344CB8AC3E}">
        <p14:creationId xmlns:p14="http://schemas.microsoft.com/office/powerpoint/2010/main" val="8408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8D6B5-F1E1-4E0A-8074-AA0D0A9C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85292"/>
          </a:xfrm>
        </p:spPr>
        <p:txBody>
          <a:bodyPr>
            <a:normAutofit/>
          </a:bodyPr>
          <a:lstStyle/>
          <a:p>
            <a:r>
              <a:rPr lang="en-US" b="1" dirty="0"/>
              <a:t>Database security</a:t>
            </a:r>
          </a:p>
          <a:p>
            <a:pPr marL="0" indent="0">
              <a:buNone/>
            </a:pPr>
            <a:r>
              <a:rPr lang="en-US" dirty="0"/>
              <a:t>   The mechanisms that protect the database against intentional or</a:t>
            </a:r>
          </a:p>
          <a:p>
            <a:pPr marL="0" indent="0">
              <a:buNone/>
            </a:pPr>
            <a:r>
              <a:rPr lang="en-US" dirty="0"/>
              <a:t>   accidental threats.</a:t>
            </a:r>
          </a:p>
          <a:p>
            <a:pPr marL="0" indent="0">
              <a:buNone/>
            </a:pPr>
            <a:r>
              <a:rPr lang="en-US" b="1" dirty="0"/>
              <a:t>Risks:</a:t>
            </a:r>
          </a:p>
          <a:p>
            <a:r>
              <a:rPr lang="en-US" dirty="0"/>
              <a:t>theft and fraud;</a:t>
            </a:r>
          </a:p>
          <a:p>
            <a:r>
              <a:rPr lang="en-US" dirty="0"/>
              <a:t>loss of confidentiality (secrecy);</a:t>
            </a:r>
          </a:p>
          <a:p>
            <a:r>
              <a:rPr lang="en-US" dirty="0"/>
              <a:t>loss of privacy;</a:t>
            </a:r>
          </a:p>
          <a:p>
            <a:r>
              <a:rPr lang="en-US" dirty="0"/>
              <a:t>loss of integrity;</a:t>
            </a:r>
          </a:p>
          <a:p>
            <a:r>
              <a:rPr lang="en-US" dirty="0"/>
              <a:t>loss of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7574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3F443-FABF-4DF5-8E23-670A34C0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Threat</a:t>
            </a:r>
          </a:p>
          <a:p>
            <a:pPr marL="0" indent="0">
              <a:buNone/>
            </a:pPr>
            <a:r>
              <a:rPr lang="en-US" dirty="0"/>
              <a:t>   Any situation or event, whether intentional or accidental, that may</a:t>
            </a:r>
          </a:p>
          <a:p>
            <a:pPr marL="0" indent="0">
              <a:buNone/>
            </a:pPr>
            <a:r>
              <a:rPr lang="en-US" dirty="0"/>
              <a:t>   adversely affect a system and consequently the organization.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24A08270-FA21-4AA3-80C7-8C9DB116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0"/>
            <a:ext cx="8740239" cy="6733309"/>
          </a:xfrm>
        </p:spPr>
      </p:pic>
    </p:spTree>
    <p:extLst>
      <p:ext uri="{BB962C8B-B14F-4D97-AF65-F5344CB8AC3E}">
        <p14:creationId xmlns:p14="http://schemas.microsoft.com/office/powerpoint/2010/main" val="377497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B907C-0D1A-4A24-B5A6-23748009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Computer-based security controls for a multi-user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9799B-FDD2-4BC1-8398-3926FEF8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authorization,</a:t>
            </a:r>
          </a:p>
          <a:p>
            <a:r>
              <a:rPr lang="en-US" dirty="0"/>
              <a:t>access controls,</a:t>
            </a:r>
          </a:p>
          <a:p>
            <a:r>
              <a:rPr lang="en-US" dirty="0"/>
              <a:t>views,</a:t>
            </a:r>
          </a:p>
          <a:p>
            <a:r>
              <a:rPr lang="en-US" dirty="0"/>
              <a:t>backup and recovery,</a:t>
            </a:r>
          </a:p>
          <a:p>
            <a:r>
              <a:rPr lang="en-US" dirty="0"/>
              <a:t>integrity,</a:t>
            </a:r>
          </a:p>
          <a:p>
            <a:r>
              <a:rPr lang="en-US" dirty="0"/>
              <a:t>encryption,</a:t>
            </a:r>
          </a:p>
          <a:p>
            <a:r>
              <a:rPr lang="en-US" dirty="0"/>
              <a:t>RAID technology.</a:t>
            </a:r>
          </a:p>
        </p:txBody>
      </p:sp>
    </p:spTree>
    <p:extLst>
      <p:ext uri="{BB962C8B-B14F-4D97-AF65-F5344CB8AC3E}">
        <p14:creationId xmlns:p14="http://schemas.microsoft.com/office/powerpoint/2010/main" val="197785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DEF40-B9BC-4426-BAD1-B4E8C2FE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DC707D-3FDD-4AD1-9966-9D2DEE83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b="1" dirty="0"/>
              <a:t>Authorization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The granting of a right or privilege that enables a subject to have</a:t>
            </a:r>
          </a:p>
          <a:p>
            <a:pPr marL="0" indent="0">
              <a:buNone/>
            </a:pPr>
            <a:r>
              <a:rPr lang="en-US" dirty="0"/>
              <a:t>   legitimate access to a system or a system’s object.</a:t>
            </a:r>
          </a:p>
          <a:p>
            <a:pPr marL="0" indent="0">
              <a:buNone/>
            </a:pPr>
            <a:r>
              <a:rPr lang="en-US" b="1" dirty="0"/>
              <a:t>   Authentication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A mechanism that determines whether a user is who he or she</a:t>
            </a:r>
          </a:p>
          <a:p>
            <a:pPr marL="0" indent="0">
              <a:buNone/>
            </a:pPr>
            <a:r>
              <a:rPr lang="en-US" dirty="0"/>
              <a:t>     claims to be.</a:t>
            </a:r>
          </a:p>
          <a:p>
            <a:pPr marL="0" indent="0">
              <a:buNone/>
            </a:pPr>
            <a:r>
              <a:rPr lang="en-US" dirty="0"/>
              <a:t>     . OS login</a:t>
            </a:r>
          </a:p>
          <a:p>
            <a:pPr marL="0" indent="0">
              <a:buNone/>
            </a:pPr>
            <a:r>
              <a:rPr lang="en-US" dirty="0"/>
              <a:t>     . DBMS login</a:t>
            </a:r>
          </a:p>
        </p:txBody>
      </p:sp>
    </p:spTree>
    <p:extLst>
      <p:ext uri="{BB962C8B-B14F-4D97-AF65-F5344CB8AC3E}">
        <p14:creationId xmlns:p14="http://schemas.microsoft.com/office/powerpoint/2010/main" val="319936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1B595-0F62-401D-9667-01738BE6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E1E6E-7148-4069-AE9C-7A83D4B9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Controls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Granting and revoking of privileges</a:t>
            </a:r>
          </a:p>
          <a:p>
            <a:pPr marL="0" indent="0">
              <a:buNone/>
            </a:pPr>
            <a:r>
              <a:rPr lang="en-US" dirty="0"/>
              <a:t>   - A </a:t>
            </a:r>
            <a:r>
              <a:rPr lang="en-US" b="1" dirty="0"/>
              <a:t>privilege </a:t>
            </a:r>
            <a:r>
              <a:rPr lang="en-US" dirty="0"/>
              <a:t>allows a user to create or access</a:t>
            </a:r>
          </a:p>
          <a:p>
            <a:pPr marL="0" indent="0">
              <a:buNone/>
            </a:pPr>
            <a:r>
              <a:rPr lang="en-US" dirty="0"/>
              <a:t>     (that is read, write, or modify) some database object (such as a </a:t>
            </a:r>
          </a:p>
          <a:p>
            <a:pPr marL="0" indent="0">
              <a:buNone/>
            </a:pPr>
            <a:r>
              <a:rPr lang="en-US" dirty="0"/>
              <a:t>     relation, view, index)</a:t>
            </a:r>
          </a:p>
        </p:txBody>
      </p:sp>
    </p:spTree>
    <p:extLst>
      <p:ext uri="{BB962C8B-B14F-4D97-AF65-F5344CB8AC3E}">
        <p14:creationId xmlns:p14="http://schemas.microsoft.com/office/powerpoint/2010/main" val="165896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B962A-8CC2-45AF-9C5F-E1A1643D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69BDE-1DC8-4152-9495-710DE60A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the dynamic result of one or more relational operations operating on the base relations to produce another relation.</a:t>
            </a:r>
          </a:p>
          <a:p>
            <a:r>
              <a:rPr lang="en-US" dirty="0"/>
              <a:t> A view is a </a:t>
            </a:r>
            <a:r>
              <a:rPr lang="en-US" i="1" dirty="0"/>
              <a:t>virtual relation </a:t>
            </a:r>
            <a:r>
              <a:rPr lang="en-US" dirty="0"/>
              <a:t>that does not actually exist in the database, but is produced upon request by a particular user, at the time of request.</a:t>
            </a:r>
          </a:p>
        </p:txBody>
      </p:sp>
    </p:spTree>
    <p:extLst>
      <p:ext uri="{BB962C8B-B14F-4D97-AF65-F5344CB8AC3E}">
        <p14:creationId xmlns:p14="http://schemas.microsoft.com/office/powerpoint/2010/main" val="41232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25E4A-571A-4266-BB93-BD19223F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8F959-FE17-40A3-81AA-40BC8C5D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periodically copying of the database and log file (and</a:t>
            </a:r>
          </a:p>
          <a:p>
            <a:pPr marL="0" indent="0">
              <a:buNone/>
            </a:pPr>
            <a:r>
              <a:rPr lang="en-US" dirty="0"/>
              <a:t>   possibly programs) to offline storage media.</a:t>
            </a:r>
          </a:p>
        </p:txBody>
      </p:sp>
    </p:spTree>
    <p:extLst>
      <p:ext uri="{BB962C8B-B14F-4D97-AF65-F5344CB8AC3E}">
        <p14:creationId xmlns:p14="http://schemas.microsoft.com/office/powerpoint/2010/main" val="218995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417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Database Security</vt:lpstr>
      <vt:lpstr>PowerPoint Presentation</vt:lpstr>
      <vt:lpstr>PowerPoint Presentation</vt:lpstr>
      <vt:lpstr>PowerPoint Presentation</vt:lpstr>
      <vt:lpstr>Computer-based security controls for a multi-user environment</vt:lpstr>
      <vt:lpstr>Authorization</vt:lpstr>
      <vt:lpstr>Access Controls</vt:lpstr>
      <vt:lpstr>Views</vt:lpstr>
      <vt:lpstr>Backup and Recovery</vt:lpstr>
      <vt:lpstr>Journaling</vt:lpstr>
      <vt:lpstr>Integrity</vt:lpstr>
      <vt:lpstr>Encryption</vt:lpstr>
      <vt:lpstr>RAID (Redundant Array of Independent Disks)</vt:lpstr>
      <vt:lpstr>Data Replication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Abdul Qayyum Khan</dc:creator>
  <cp:lastModifiedBy>Abdul Qayyum</cp:lastModifiedBy>
  <cp:revision>11</cp:revision>
  <dcterms:created xsi:type="dcterms:W3CDTF">2018-05-17T05:32:21Z</dcterms:created>
  <dcterms:modified xsi:type="dcterms:W3CDTF">2022-12-22T07:32:00Z</dcterms:modified>
</cp:coreProperties>
</file>