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37E-1C50-4F9A-A528-F06F708E9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207F-818E-45DC-8E4B-49326202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27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37E-1C50-4F9A-A528-F06F708E9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207F-818E-45DC-8E4B-49326202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6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37E-1C50-4F9A-A528-F06F708E9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207F-818E-45DC-8E4B-49326202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8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37E-1C50-4F9A-A528-F06F708E9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207F-818E-45DC-8E4B-49326202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6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37E-1C50-4F9A-A528-F06F708E9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207F-818E-45DC-8E4B-49326202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8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37E-1C50-4F9A-A528-F06F708E9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207F-818E-45DC-8E4B-49326202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5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37E-1C50-4F9A-A528-F06F708E9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207F-818E-45DC-8E4B-49326202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1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37E-1C50-4F9A-A528-F06F708E9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207F-818E-45DC-8E4B-49326202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37E-1C50-4F9A-A528-F06F708E9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207F-818E-45DC-8E4B-49326202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2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37E-1C50-4F9A-A528-F06F708E9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207F-818E-45DC-8E4B-49326202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83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837E-1C50-4F9A-A528-F06F708E9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6207F-818E-45DC-8E4B-49326202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0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A837E-1C50-4F9A-A528-F06F708E9CBB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6207F-818E-45DC-8E4B-49326202F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61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Normalization Exercises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876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2" y="257577"/>
            <a:ext cx="10818253" cy="6220496"/>
          </a:xfrm>
        </p:spPr>
      </p:pic>
    </p:spTree>
    <p:extLst>
      <p:ext uri="{BB962C8B-B14F-4D97-AF65-F5344CB8AC3E}">
        <p14:creationId xmlns:p14="http://schemas.microsoft.com/office/powerpoint/2010/main" val="259226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0" y="618186"/>
            <a:ext cx="10625071" cy="5434883"/>
          </a:xfrm>
        </p:spPr>
      </p:pic>
    </p:spTree>
    <p:extLst>
      <p:ext uri="{BB962C8B-B14F-4D97-AF65-F5344CB8AC3E}">
        <p14:creationId xmlns:p14="http://schemas.microsoft.com/office/powerpoint/2010/main" val="383419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28" y="270456"/>
            <a:ext cx="11165983" cy="6259133"/>
          </a:xfrm>
        </p:spPr>
      </p:pic>
    </p:spTree>
    <p:extLst>
      <p:ext uri="{BB962C8B-B14F-4D97-AF65-F5344CB8AC3E}">
        <p14:creationId xmlns:p14="http://schemas.microsoft.com/office/powerpoint/2010/main" val="273110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Normalization Exercises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Qayyum</dc:creator>
  <cp:lastModifiedBy>Abdul Qayyum</cp:lastModifiedBy>
  <cp:revision>5</cp:revision>
  <dcterms:created xsi:type="dcterms:W3CDTF">2022-12-01T06:47:51Z</dcterms:created>
  <dcterms:modified xsi:type="dcterms:W3CDTF">2022-12-01T07:54:23Z</dcterms:modified>
</cp:coreProperties>
</file>