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3" r:id="rId3"/>
    <p:sldId id="274" r:id="rId4"/>
    <p:sldId id="275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58" r:id="rId14"/>
    <p:sldId id="259" r:id="rId15"/>
    <p:sldId id="271" r:id="rId16"/>
    <p:sldId id="260" r:id="rId17"/>
    <p:sldId id="272" r:id="rId18"/>
    <p:sldId id="270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F1239-6BFE-44DF-8E42-9DFE667947A6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8FBC0-6749-4CB1-BF87-DD5411147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00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8FBC0-6749-4CB1-BF87-DD5411147F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16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B9BC-2045-4EC6-B6E2-D1254E363D5F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1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7E8-2868-47ED-ADD6-41DED5F01D13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6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ECC3-9178-4F43-B18B-AFFC140F96EB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2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43307-583C-40BA-80E6-0C0CBA9C4F17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C95A-041B-48E9-9DD3-4274ABF7B88C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1CED-F8DF-47E1-B018-C0F32B1FEE64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9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18FAA-03F3-400D-BD49-75A87F1DBC52}" type="datetime1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9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445F-F249-4998-AACC-3C7255B42851}" type="datetime1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8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0758-22F5-4D68-8F8E-3B6700A60C99}" type="datetime1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8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04BB-EE76-44C9-AB72-F64EF448D612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8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325C1-EE0C-47E1-9FC2-0F82CF7A9AB9}" type="datetime1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7BDD4-AC21-4B5D-880B-33F57B4AD9EA}" type="datetime1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B877-809E-48B6-9D95-FD7168351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7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Analysis and the</a:t>
            </a:r>
            <a:br>
              <a:rPr lang="en-US" b="1" dirty="0"/>
            </a:br>
            <a:r>
              <a:rPr lang="en-US" b="1" i="1" dirty="0"/>
              <a:t>DreamHome </a:t>
            </a:r>
            <a:r>
              <a:rPr lang="en-US" b="1" dirty="0"/>
              <a:t>Case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2732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Reading</a:t>
            </a:r>
            <a:r>
              <a:rPr lang="en-US" dirty="0"/>
              <a:t> </a:t>
            </a:r>
          </a:p>
          <a:p>
            <a:r>
              <a:rPr lang="en-US" dirty="0"/>
              <a:t>Chapter 11</a:t>
            </a:r>
          </a:p>
          <a:p>
            <a:r>
              <a:rPr lang="en-US" dirty="0"/>
              <a:t>Pages 375-386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37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925" y="871538"/>
            <a:ext cx="9215785" cy="46577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Questionnaires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Conduction of surveys through questionnaires.</a:t>
            </a:r>
          </a:p>
          <a:p>
            <a:r>
              <a:rPr lang="en-US" dirty="0"/>
              <a:t>Facts to be gathered from a large number of people</a:t>
            </a:r>
          </a:p>
          <a:p>
            <a:r>
              <a:rPr lang="en-US" dirty="0"/>
              <a:t>Types of Questionnaire:</a:t>
            </a:r>
          </a:p>
          <a:p>
            <a:pPr lvl="1"/>
            <a:r>
              <a:rPr lang="en-US" b="1" dirty="0"/>
              <a:t>Free-format questions</a:t>
            </a:r>
          </a:p>
          <a:p>
            <a:pPr lvl="1"/>
            <a:r>
              <a:rPr lang="en-US" b="1" dirty="0"/>
              <a:t>Fixed-format questions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10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8" y="500064"/>
            <a:ext cx="9844087" cy="602932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2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i="1" dirty="0"/>
              <a:t>DreamHome </a:t>
            </a:r>
            <a:r>
              <a:rPr lang="en-US" b="1" dirty="0"/>
              <a:t>Case Study—An Overview</a:t>
            </a:r>
            <a:br>
              <a:rPr lang="en-US" b="1" dirty="0"/>
            </a:br>
            <a:r>
              <a:rPr lang="en-US" b="1" dirty="0"/>
              <a:t>of the Current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Opened in 1992 in Glasgow in the UK</a:t>
            </a:r>
          </a:p>
          <a:p>
            <a:r>
              <a:rPr lang="en-US" dirty="0"/>
              <a:t>Now has several offices in most of the main cities of the UK</a:t>
            </a:r>
          </a:p>
          <a:p>
            <a:r>
              <a:rPr lang="en-US" dirty="0"/>
              <a:t>Increasing amount of paperwork</a:t>
            </a:r>
          </a:p>
          <a:p>
            <a:r>
              <a:rPr lang="en-US" dirty="0"/>
              <a:t>Need more Administrative staff</a:t>
            </a:r>
          </a:p>
          <a:p>
            <a:r>
              <a:rPr lang="en-US" dirty="0"/>
              <a:t>Information communication is poor even in a same city.</a:t>
            </a:r>
          </a:p>
          <a:p>
            <a:r>
              <a:rPr lang="en-US" dirty="0"/>
              <a:t>Also made a lot of mistakes </a:t>
            </a:r>
          </a:p>
          <a:p>
            <a:r>
              <a:rPr lang="en-US" dirty="0"/>
              <a:t>Director decides to go for Database system solution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0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DreamHome </a:t>
            </a:r>
            <a:r>
              <a:rPr lang="en-US" dirty="0"/>
              <a:t>specializes in property management</a:t>
            </a:r>
          </a:p>
          <a:p>
            <a:r>
              <a:rPr lang="en-US" dirty="0"/>
              <a:t>Intermediate role between owners and clients</a:t>
            </a:r>
          </a:p>
          <a:p>
            <a:r>
              <a:rPr lang="en-US" dirty="0"/>
              <a:t>Currently has about 2000 staff working in 100 branches</a:t>
            </a:r>
          </a:p>
          <a:p>
            <a:r>
              <a:rPr lang="en-US" dirty="0"/>
              <a:t>Staff including a Manager, Supervisors, and Assistants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8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F29F2-5CB6-4BB9-802E-B9F311CB9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72" y="0"/>
            <a:ext cx="10100603" cy="6858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48" y="121024"/>
            <a:ext cx="9856694" cy="646803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95047-51A5-4440-A6D0-EB333A60D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70" y="257174"/>
            <a:ext cx="9706707" cy="572928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55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5" y="0"/>
            <a:ext cx="10596283" cy="672147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13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6" y="0"/>
            <a:ext cx="9009529" cy="65756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Fact-finding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formal process of using techniques such as interviews and</a:t>
            </a:r>
          </a:p>
          <a:p>
            <a:pPr marL="0" indent="0">
              <a:buNone/>
            </a:pPr>
            <a:r>
              <a:rPr lang="en-US" dirty="0"/>
              <a:t>questionnaires to collect facts about systems, requirements, and</a:t>
            </a:r>
          </a:p>
          <a:p>
            <a:pPr marL="0" indent="0">
              <a:buNone/>
            </a:pPr>
            <a:r>
              <a:rPr lang="en-US" dirty="0"/>
              <a:t>preferences.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89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35" y="-13447"/>
            <a:ext cx="8727141" cy="661595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Are Fact-Finding Techniques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Crucial to the stages of the lifecycle:</a:t>
            </a:r>
          </a:p>
          <a:p>
            <a:pPr lvl="1"/>
            <a:r>
              <a:rPr lang="en-US" dirty="0"/>
              <a:t>including the database planning</a:t>
            </a:r>
          </a:p>
          <a:p>
            <a:pPr lvl="1"/>
            <a:r>
              <a:rPr lang="en-US" dirty="0"/>
              <a:t>system definition</a:t>
            </a:r>
          </a:p>
          <a:p>
            <a:pPr lvl="1"/>
            <a:r>
              <a:rPr lang="en-US" dirty="0"/>
              <a:t>requirements collection </a:t>
            </a:r>
          </a:p>
          <a:p>
            <a:pPr lvl="1"/>
            <a:r>
              <a:rPr lang="en-US" dirty="0"/>
              <a:t>Analysis</a:t>
            </a:r>
          </a:p>
          <a:p>
            <a:pPr lvl="1"/>
            <a:r>
              <a:rPr lang="en-US" dirty="0"/>
              <a:t>Database Design</a:t>
            </a:r>
          </a:p>
          <a:p>
            <a:pPr lvl="1"/>
            <a:r>
              <a:rPr lang="en-US" dirty="0"/>
              <a:t>DBMS selection</a:t>
            </a:r>
          </a:p>
          <a:p>
            <a:pPr lvl="1"/>
            <a:r>
              <a:rPr lang="en-US" dirty="0"/>
              <a:t>Operational maintenance</a:t>
            </a:r>
          </a:p>
          <a:p>
            <a:pPr lvl="1"/>
            <a:r>
              <a:rPr lang="en-US" dirty="0"/>
              <a:t>System tuning </a:t>
            </a:r>
          </a:p>
          <a:p>
            <a:pPr lvl="1"/>
            <a:r>
              <a:rPr lang="en-US" dirty="0"/>
              <a:t>Performance improvement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Facts Are Collected?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b="1" dirty="0"/>
              <a:t>Table 11.1 page number 377 on your text book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4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Fact-finding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Examining documentation;</a:t>
            </a:r>
          </a:p>
          <a:p>
            <a:r>
              <a:rPr lang="en-US" dirty="0"/>
              <a:t>Interviewing;</a:t>
            </a:r>
          </a:p>
          <a:p>
            <a:r>
              <a:rPr lang="en-US" dirty="0"/>
              <a:t>Observing the enterprise in operation;</a:t>
            </a:r>
          </a:p>
          <a:p>
            <a:r>
              <a:rPr lang="en-US" dirty="0"/>
              <a:t>Research;</a:t>
            </a:r>
          </a:p>
          <a:p>
            <a:r>
              <a:rPr lang="en-US" dirty="0"/>
              <a:t>Questionnaires.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56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Examining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understand the current system of an organization, following documents are examine: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Reports</a:t>
            </a:r>
          </a:p>
          <a:p>
            <a:r>
              <a:rPr lang="en-US" dirty="0"/>
              <a:t>Files associated with the current system</a:t>
            </a:r>
          </a:p>
          <a:p>
            <a:pPr marL="0" indent="0">
              <a:buNone/>
            </a:pPr>
            <a:r>
              <a:rPr lang="en-US" dirty="0"/>
              <a:t> we can quickly gain some understanding of the system. Read  Table 11.2 for reference.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1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44291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Interviewing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7249"/>
            <a:ext cx="10515600" cy="5319713"/>
          </a:xfrm>
        </p:spPr>
        <p:txBody>
          <a:bodyPr/>
          <a:lstStyle/>
          <a:p>
            <a:r>
              <a:rPr lang="en-US" dirty="0"/>
              <a:t>Most commonly used and normally the most useful technique</a:t>
            </a:r>
          </a:p>
          <a:p>
            <a:r>
              <a:rPr lang="en-US" dirty="0"/>
              <a:t>Face to face interaction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4" y="2014551"/>
            <a:ext cx="8072436" cy="38719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163"/>
            <a:ext cx="10515600" cy="657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Observing the enterprise in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4388"/>
            <a:ext cx="10515600" cy="5772149"/>
          </a:xfrm>
        </p:spPr>
        <p:txBody>
          <a:bodyPr/>
          <a:lstStyle/>
          <a:p>
            <a:r>
              <a:rPr lang="en-US" dirty="0"/>
              <a:t>Most effective fact-finding techniques</a:t>
            </a:r>
          </a:p>
          <a:p>
            <a:r>
              <a:rPr lang="en-US" dirty="0"/>
              <a:t>useful when the validity of data collected through other methods is in question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476367"/>
            <a:ext cx="10125075" cy="368154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3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Technique is to research the application and problem.</a:t>
            </a:r>
          </a:p>
          <a:p>
            <a:r>
              <a:rPr lang="en-US" dirty="0"/>
              <a:t>A few resources to research:</a:t>
            </a:r>
          </a:p>
          <a:p>
            <a:pPr lvl="1"/>
            <a:r>
              <a:rPr lang="en-US" dirty="0"/>
              <a:t>Computer trade journals,</a:t>
            </a:r>
          </a:p>
          <a:p>
            <a:pPr lvl="1"/>
            <a:r>
              <a:rPr lang="en-US" dirty="0"/>
              <a:t>Reference books,</a:t>
            </a:r>
          </a:p>
          <a:p>
            <a:pPr lvl="1"/>
            <a:r>
              <a:rPr lang="en-US" dirty="0"/>
              <a:t>Internet (including user groups and bulletin boards) </a:t>
            </a:r>
          </a:p>
          <a:p>
            <a:pPr lvl="1"/>
            <a:r>
              <a:rPr lang="en-US" dirty="0"/>
              <a:t>Relevant blogs</a:t>
            </a:r>
          </a:p>
          <a:p>
            <a:pPr lvl="1"/>
            <a:endParaRPr lang="en-US" dirty="0"/>
          </a:p>
          <a:p>
            <a:r>
              <a:rPr lang="en-US" dirty="0"/>
              <a:t>Get information on how others have solved similar problems</a:t>
            </a:r>
          </a:p>
          <a:p>
            <a:r>
              <a:rPr lang="en-US" dirty="0"/>
              <a:t>Software packages exist to solve or even partially solve the problem.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B877-809E-48B6-9D95-FD71683514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4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5652</TotalTime>
  <Words>373</Words>
  <Application>Microsoft Office PowerPoint</Application>
  <PresentationFormat>Widescreen</PresentationFormat>
  <Paragraphs>91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Database Analysis and the DreamHome Case Study</vt:lpstr>
      <vt:lpstr>Fact-finding </vt:lpstr>
      <vt:lpstr>When Are Fact-Finding Techniques Used?</vt:lpstr>
      <vt:lpstr>What Facts Are Collected?</vt:lpstr>
      <vt:lpstr>Fact-finding techniques</vt:lpstr>
      <vt:lpstr>Examining documentation</vt:lpstr>
      <vt:lpstr>Interviewing</vt:lpstr>
      <vt:lpstr>Observing the enterprise in operation</vt:lpstr>
      <vt:lpstr>Research</vt:lpstr>
      <vt:lpstr>PowerPoint Presentation</vt:lpstr>
      <vt:lpstr>Questionnaires</vt:lpstr>
      <vt:lpstr>PowerPoint Presentation</vt:lpstr>
      <vt:lpstr>The DreamHome Case Study—An Overview of the Current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Analysis and the DreamHome Case Study</dc:title>
  <dc:creator>Abdul qayyum</dc:creator>
  <cp:lastModifiedBy>Abdul Qayyum Khan</cp:lastModifiedBy>
  <cp:revision>24</cp:revision>
  <dcterms:created xsi:type="dcterms:W3CDTF">2017-05-09T05:31:06Z</dcterms:created>
  <dcterms:modified xsi:type="dcterms:W3CDTF">2023-04-05T04:29:01Z</dcterms:modified>
</cp:coreProperties>
</file>