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4" r:id="rId3"/>
    <p:sldId id="262" r:id="rId4"/>
    <p:sldId id="313" r:id="rId5"/>
    <p:sldId id="305" r:id="rId6"/>
    <p:sldId id="306" r:id="rId7"/>
    <p:sldId id="309" r:id="rId8"/>
    <p:sldId id="276" r:id="rId9"/>
    <p:sldId id="307" r:id="rId10"/>
  </p:sldIdLst>
  <p:sldSz cx="9144000" cy="5143500" type="screen16x9"/>
  <p:notesSz cx="6858000" cy="9144000"/>
  <p:embeddedFontLst>
    <p:embeddedFont>
      <p:font typeface="Archivo" panose="020B0604020202020204" charset="0"/>
      <p:regular r:id="rId12"/>
      <p:bold r:id="rId13"/>
      <p:italic r:id="rId14"/>
      <p:boldItalic r:id="rId15"/>
    </p:embeddedFont>
    <p:embeddedFont>
      <p:font typeface="Archivo Light" panose="020B0604020202020204" charset="0"/>
      <p:regular r:id="rId16"/>
      <p:bold r:id="rId17"/>
      <p:italic r:id="rId18"/>
      <p:boldItalic r:id="rId19"/>
    </p:embeddedFont>
    <p:embeddedFont>
      <p:font typeface="Cuprum" panose="020B0604020202020204" charset="0"/>
      <p:regular r:id="rId20"/>
      <p:bold r:id="rId21"/>
      <p:italic r:id="rId22"/>
      <p:boldItalic r:id="rId23"/>
    </p:embeddedFont>
    <p:embeddedFont>
      <p:font typeface="Orbitron" panose="020B0604020202020204" charset="0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26C66-52B0-44B5-9C70-9E477E4893E8}" v="1" dt="2023-06-04T02:25:22.881"/>
  </p1510:revLst>
</p1510:revInfo>
</file>

<file path=ppt/tableStyles.xml><?xml version="1.0" encoding="utf-8"?>
<a:tblStyleLst xmlns:a="http://schemas.openxmlformats.org/drawingml/2006/main" def="{099F5B90-B823-40A7-A6F4-38F0C1E8ECE7}">
  <a:tblStyle styleId="{099F5B90-B823-40A7-A6F4-38F0C1E8E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anny Felix" userId="3cad71e6e98e8133" providerId="LiveId" clId="{04E26C66-52B0-44B5-9C70-9E477E4893E8}"/>
    <pc:docChg chg="modSld">
      <pc:chgData name="Kauanny Felix" userId="3cad71e6e98e8133" providerId="LiveId" clId="{04E26C66-52B0-44B5-9C70-9E477E4893E8}" dt="2023-06-04T02:25:22.881" v="0" actId="14826"/>
      <pc:docMkLst>
        <pc:docMk/>
      </pc:docMkLst>
      <pc:sldChg chg="modSp">
        <pc:chgData name="Kauanny Felix" userId="3cad71e6e98e8133" providerId="LiveId" clId="{04E26C66-52B0-44B5-9C70-9E477E4893E8}" dt="2023-06-04T02:25:22.881" v="0" actId="14826"/>
        <pc:sldMkLst>
          <pc:docMk/>
          <pc:sldMk cId="619164720" sldId="305"/>
        </pc:sldMkLst>
        <pc:spChg chg="mod">
          <ac:chgData name="Kauanny Felix" userId="3cad71e6e98e8133" providerId="LiveId" clId="{04E26C66-52B0-44B5-9C70-9E477E4893E8}" dt="2023-06-04T02:25:22.881" v="0" actId="14826"/>
          <ac:spMkLst>
            <pc:docMk/>
            <pc:sldMk cId="619164720" sldId="305"/>
            <ac:spMk id="7" creationId="{FBCF2311-D496-063F-77AD-D2C10D892C02}"/>
          </ac:spMkLst>
        </pc:spChg>
        <pc:grpChg chg="mod">
          <ac:chgData name="Kauanny Felix" userId="3cad71e6e98e8133" providerId="LiveId" clId="{04E26C66-52B0-44B5-9C70-9E477E4893E8}" dt="2023-06-04T02:25:22.881" v="0" actId="14826"/>
          <ac:grpSpMkLst>
            <pc:docMk/>
            <pc:sldMk cId="619164720" sldId="305"/>
            <ac:grpSpMk id="9" creationId="{C3B91922-2772-64CB-FFFA-E51679BB4162}"/>
          </ac:grpSpMkLst>
        </pc:grpChg>
        <pc:picChg chg="mod">
          <ac:chgData name="Kauanny Felix" userId="3cad71e6e98e8133" providerId="LiveId" clId="{04E26C66-52B0-44B5-9C70-9E477E4893E8}" dt="2023-06-04T02:25:22.881" v="0" actId="14826"/>
          <ac:picMkLst>
            <pc:docMk/>
            <pc:sldMk cId="619164720" sldId="305"/>
            <ac:picMk id="4" creationId="{34D86804-C5BD-3B83-4C06-7101DFB35A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17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112e1aada3f_0_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112e1aada3f_0_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28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9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f7d89ae380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f7d89ae380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39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0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>
            <a:spLocks noGrp="1"/>
          </p:cNvSpPr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7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63" r:id="rId7"/>
    <p:sldLayoutId id="2147483665" r:id="rId8"/>
    <p:sldLayoutId id="2147483668" r:id="rId9"/>
    <p:sldLayoutId id="2147483675" r:id="rId10"/>
    <p:sldLayoutId id="2147483676" r:id="rId11"/>
    <p:sldLayoutId id="2147483677" r:id="rId12"/>
    <p:sldLayoutId id="214748368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Kauanny Tenorio</a:t>
            </a: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713099" y="1166625"/>
            <a:ext cx="5668021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REFÚGIO</a:t>
            </a:r>
            <a:r>
              <a:rPr lang="en" sz="4500" dirty="0">
                <a:solidFill>
                  <a:schemeClr val="accent1"/>
                </a:solidFill>
              </a:rPr>
              <a:t> </a:t>
            </a:r>
            <a:br>
              <a:rPr lang="en" sz="4500" dirty="0">
                <a:solidFill>
                  <a:schemeClr val="accent1"/>
                </a:solidFill>
              </a:rPr>
            </a:br>
            <a:r>
              <a:rPr lang="en" sz="4400" dirty="0"/>
              <a:t>FILMES</a:t>
            </a:r>
            <a:r>
              <a:rPr lang="en" sz="4000" dirty="0"/>
              <a:t> &amp; SERIES</a:t>
            </a:r>
            <a:r>
              <a:rPr lang="en" sz="2400" dirty="0">
                <a:solidFill>
                  <a:schemeClr val="accent1"/>
                </a:solidFill>
              </a:rPr>
              <a:t> </a:t>
            </a:r>
            <a:r>
              <a:rPr lang="en" sz="2700" dirty="0">
                <a:solidFill>
                  <a:schemeClr val="accent1"/>
                </a:solidFill>
              </a:rPr>
              <a:t>PROJETO INDIVIDUAL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448" y="191833"/>
            <a:ext cx="4239772" cy="4929688"/>
            <a:chOff x="5063448" y="191833"/>
            <a:chExt cx="4239772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8474" y="1063784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448" y="1075705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3" cy="2219324"/>
              <a:chOff x="5705149" y="939549"/>
              <a:chExt cx="1524703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Gráfico 5" descr="Claquete com preenchimento sólido">
            <a:extLst>
              <a:ext uri="{FF2B5EF4-FFF2-40B4-BE49-F238E27FC236}">
                <a16:creationId xmlns:a16="http://schemas.microsoft.com/office/drawing/2014/main" id="{D86EF0CC-6CB9-FB54-7207-6D9747A89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9441" y="1082213"/>
            <a:ext cx="914400" cy="914400"/>
          </a:xfrm>
          <a:prstGeom prst="rect">
            <a:avLst/>
          </a:prstGeom>
        </p:spPr>
      </p:pic>
      <p:sp>
        <p:nvSpPr>
          <p:cNvPr id="2" name="Google Shape;1437;p35">
            <a:extLst>
              <a:ext uri="{FF2B5EF4-FFF2-40B4-BE49-F238E27FC236}">
                <a16:creationId xmlns:a16="http://schemas.microsoft.com/office/drawing/2014/main" id="{8BF592AA-9766-59D3-36A8-F2D8B45CF129}"/>
              </a:ext>
            </a:extLst>
          </p:cNvPr>
          <p:cNvSpPr/>
          <p:nvPr/>
        </p:nvSpPr>
        <p:spPr>
          <a:xfrm rot="447981">
            <a:off x="8109723" y="1504927"/>
            <a:ext cx="226618" cy="234592"/>
          </a:xfrm>
          <a:custGeom>
            <a:avLst/>
            <a:gdLst/>
            <a:ahLst/>
            <a:cxnLst/>
            <a:rect l="l" t="t" r="r" b="b"/>
            <a:pathLst>
              <a:path w="5627" h="5825" extrusionOk="0">
                <a:moveTo>
                  <a:pt x="673" y="0"/>
                </a:moveTo>
                <a:cubicBezTo>
                  <a:pt x="305" y="0"/>
                  <a:pt x="1" y="343"/>
                  <a:pt x="55" y="754"/>
                </a:cubicBezTo>
                <a:lnTo>
                  <a:pt x="623" y="5290"/>
                </a:lnTo>
                <a:cubicBezTo>
                  <a:pt x="669" y="5613"/>
                  <a:pt x="955" y="5825"/>
                  <a:pt x="1248" y="5825"/>
                </a:cubicBezTo>
                <a:cubicBezTo>
                  <a:pt x="1378" y="5825"/>
                  <a:pt x="1510" y="5783"/>
                  <a:pt x="1623" y="5690"/>
                </a:cubicBezTo>
                <a:lnTo>
                  <a:pt x="5259" y="2922"/>
                </a:lnTo>
                <a:cubicBezTo>
                  <a:pt x="5626" y="2622"/>
                  <a:pt x="5526" y="2021"/>
                  <a:pt x="5126" y="1821"/>
                </a:cubicBezTo>
                <a:lnTo>
                  <a:pt x="923" y="53"/>
                </a:lnTo>
                <a:cubicBezTo>
                  <a:pt x="839" y="17"/>
                  <a:pt x="754" y="0"/>
                  <a:pt x="6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Igual a 2">
            <a:extLst>
              <a:ext uri="{FF2B5EF4-FFF2-40B4-BE49-F238E27FC236}">
                <a16:creationId xmlns:a16="http://schemas.microsoft.com/office/drawing/2014/main" id="{7ECEB20C-D2BE-A4DF-0F99-5733176EBC2F}"/>
              </a:ext>
            </a:extLst>
          </p:cNvPr>
          <p:cNvSpPr/>
          <p:nvPr/>
        </p:nvSpPr>
        <p:spPr>
          <a:xfrm rot="5400000">
            <a:off x="5649940" y="385637"/>
            <a:ext cx="241418" cy="2532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Google Shape;1437;p35">
            <a:extLst>
              <a:ext uri="{FF2B5EF4-FFF2-40B4-BE49-F238E27FC236}">
                <a16:creationId xmlns:a16="http://schemas.microsoft.com/office/drawing/2014/main" id="{BAABD093-4A3A-646A-9A9A-804465CF3E71}"/>
              </a:ext>
            </a:extLst>
          </p:cNvPr>
          <p:cNvSpPr/>
          <p:nvPr/>
        </p:nvSpPr>
        <p:spPr>
          <a:xfrm rot="477542">
            <a:off x="5271389" y="285933"/>
            <a:ext cx="156459" cy="152848"/>
          </a:xfrm>
          <a:custGeom>
            <a:avLst/>
            <a:gdLst/>
            <a:ahLst/>
            <a:cxnLst/>
            <a:rect l="l" t="t" r="r" b="b"/>
            <a:pathLst>
              <a:path w="5627" h="5825" extrusionOk="0">
                <a:moveTo>
                  <a:pt x="673" y="0"/>
                </a:moveTo>
                <a:cubicBezTo>
                  <a:pt x="305" y="0"/>
                  <a:pt x="1" y="343"/>
                  <a:pt x="55" y="754"/>
                </a:cubicBezTo>
                <a:lnTo>
                  <a:pt x="623" y="5290"/>
                </a:lnTo>
                <a:cubicBezTo>
                  <a:pt x="669" y="5613"/>
                  <a:pt x="955" y="5825"/>
                  <a:pt x="1248" y="5825"/>
                </a:cubicBezTo>
                <a:cubicBezTo>
                  <a:pt x="1378" y="5825"/>
                  <a:pt x="1510" y="5783"/>
                  <a:pt x="1623" y="5690"/>
                </a:cubicBezTo>
                <a:lnTo>
                  <a:pt x="5259" y="2922"/>
                </a:lnTo>
                <a:cubicBezTo>
                  <a:pt x="5626" y="2622"/>
                  <a:pt x="5526" y="2021"/>
                  <a:pt x="5126" y="1821"/>
                </a:cubicBezTo>
                <a:lnTo>
                  <a:pt x="923" y="53"/>
                </a:lnTo>
                <a:cubicBezTo>
                  <a:pt x="839" y="17"/>
                  <a:pt x="754" y="0"/>
                  <a:pt x="6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3"/>
          <p:cNvSpPr/>
          <p:nvPr/>
        </p:nvSpPr>
        <p:spPr>
          <a:xfrm>
            <a:off x="5248850" y="1282500"/>
            <a:ext cx="2783400" cy="2578500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13" name="Google Shape;1813;p43"/>
          <p:cNvPicPr preferRelativeResize="0"/>
          <p:nvPr/>
        </p:nvPicPr>
        <p:blipFill rotWithShape="1">
          <a:blip r:embed="rId3"/>
          <a:srcRect t="14141" b="30133"/>
          <a:stretch/>
        </p:blipFill>
        <p:spPr>
          <a:xfrm>
            <a:off x="5289702" y="1244400"/>
            <a:ext cx="2770500" cy="2578500"/>
          </a:xfrm>
          <a:prstGeom prst="roundRect">
            <a:avLst>
              <a:gd name="adj" fmla="val 7898"/>
            </a:avLst>
          </a:prstGeom>
          <a:noFill/>
          <a:ln>
            <a:noFill/>
          </a:ln>
        </p:spPr>
      </p:pic>
      <p:sp>
        <p:nvSpPr>
          <p:cNvPr id="1814" name="Google Shape;1814;p43"/>
          <p:cNvSpPr txBox="1">
            <a:spLocks noGrp="1"/>
          </p:cNvSpPr>
          <p:nvPr>
            <p:ph type="title"/>
          </p:nvPr>
        </p:nvSpPr>
        <p:spPr>
          <a:xfrm>
            <a:off x="714322" y="1399762"/>
            <a:ext cx="3857678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Kauanny Tenorio</a:t>
            </a:r>
            <a:endParaRPr sz="3000" dirty="0"/>
          </a:p>
        </p:txBody>
      </p:sp>
      <p:sp>
        <p:nvSpPr>
          <p:cNvPr id="1815" name="Google Shape;1815;p43"/>
          <p:cNvSpPr txBox="1">
            <a:spLocks noGrp="1"/>
          </p:cNvSpPr>
          <p:nvPr>
            <p:ph type="subTitle" idx="1"/>
          </p:nvPr>
        </p:nvSpPr>
        <p:spPr>
          <a:xfrm>
            <a:off x="720000" y="1983336"/>
            <a:ext cx="3857677" cy="1742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24/11/2004 - 18 anos.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Irmã mais velha de 3 irmãos.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Sonho em conhecer o mundo e também poder contribuir com ele de alguma maneira...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 além de tudo, amante de series e filmes no tempo livre.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44;p45">
            <a:extLst>
              <a:ext uri="{FF2B5EF4-FFF2-40B4-BE49-F238E27FC236}">
                <a16:creationId xmlns:a16="http://schemas.microsoft.com/office/drawing/2014/main" id="{8BF0EA56-D6AF-972B-8EF9-015F52C61AA2}"/>
              </a:ext>
            </a:extLst>
          </p:cNvPr>
          <p:cNvSpPr txBox="1">
            <a:spLocks/>
          </p:cNvSpPr>
          <p:nvPr/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dirty="0">
                <a:solidFill>
                  <a:schemeClr val="accent1"/>
                </a:solidFill>
                <a:latin typeface="Orbitron" panose="020B0604020202020204" charset="0"/>
              </a:rPr>
              <a:t>Um pouquinho sobre mim...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3234504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POR QUE ESSE TEMA?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Me acompanha desde a Infância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É algo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gosto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Perpectivas</a:t>
            </a:r>
            <a:r>
              <a:rPr lang="en-US" dirty="0"/>
              <a:t>. 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Entretenimento</a:t>
            </a:r>
            <a:r>
              <a:rPr lang="en-US" dirty="0"/>
              <a:t>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7" name="Google Shape;2607;p58"/>
          <p:cNvGrpSpPr/>
          <p:nvPr/>
        </p:nvGrpSpPr>
        <p:grpSpPr>
          <a:xfrm>
            <a:off x="7292407" y="1406996"/>
            <a:ext cx="1131593" cy="1082850"/>
            <a:chOff x="1317586" y="1856572"/>
            <a:chExt cx="749797" cy="717499"/>
          </a:xfrm>
        </p:grpSpPr>
        <p:sp>
          <p:nvSpPr>
            <p:cNvPr id="2608" name="Google Shape;2608;p58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8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10" name="Google Shape;2610;p58"/>
          <p:cNvGrpSpPr/>
          <p:nvPr/>
        </p:nvGrpSpPr>
        <p:grpSpPr>
          <a:xfrm>
            <a:off x="713100" y="3324326"/>
            <a:ext cx="1131593" cy="1082850"/>
            <a:chOff x="1317586" y="1856572"/>
            <a:chExt cx="749797" cy="717499"/>
          </a:xfrm>
        </p:grpSpPr>
        <p:sp>
          <p:nvSpPr>
            <p:cNvPr id="2611" name="Google Shape;2611;p58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8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5" name="Google Shape;2615;p58"/>
          <p:cNvSpPr txBox="1">
            <a:spLocks noGrp="1"/>
          </p:cNvSpPr>
          <p:nvPr>
            <p:ph type="subTitle" idx="1"/>
          </p:nvPr>
        </p:nvSpPr>
        <p:spPr>
          <a:xfrm>
            <a:off x="2112742" y="3169920"/>
            <a:ext cx="6351158" cy="1216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dirty="0"/>
              <a:t>As produções audiovisuais também são frequentemente usadas como uma forma de escapismo ou distração do estresse do cotidiano, proporcionando uma forma de entretenimento relaxante e divertido.</a:t>
            </a:r>
            <a:endParaRPr lang="en-US" sz="1350" dirty="0"/>
          </a:p>
        </p:txBody>
      </p:sp>
      <p:sp>
        <p:nvSpPr>
          <p:cNvPr id="2616" name="Google Shape;2616;p58"/>
          <p:cNvSpPr txBox="1">
            <a:spLocks noGrp="1"/>
          </p:cNvSpPr>
          <p:nvPr>
            <p:ph type="subTitle" idx="3"/>
          </p:nvPr>
        </p:nvSpPr>
        <p:spPr>
          <a:xfrm>
            <a:off x="713100" y="1305274"/>
            <a:ext cx="6351159" cy="1171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dirty="0"/>
              <a:t>Os filmes e as séries se tornaram uma parte significativa do nosso dia a dia, especialmente com o advento das plataformas de streaming que oferecem uma ampla variedade de opções de entretenimento disponíveis a qualquer momento.</a:t>
            </a:r>
            <a:endParaRPr lang="en-US" sz="1350" dirty="0"/>
          </a:p>
        </p:txBody>
      </p:sp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3458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Contextualizando…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622" name="Google Shape;2622;p58"/>
          <p:cNvGrpSpPr/>
          <p:nvPr/>
        </p:nvGrpSpPr>
        <p:grpSpPr>
          <a:xfrm>
            <a:off x="1108715" y="3656698"/>
            <a:ext cx="418091" cy="418091"/>
            <a:chOff x="5923288" y="3459625"/>
            <a:chExt cx="418091" cy="418091"/>
          </a:xfrm>
        </p:grpSpPr>
        <p:sp>
          <p:nvSpPr>
            <p:cNvPr id="2623" name="Google Shape;2623;p58"/>
            <p:cNvSpPr/>
            <p:nvPr/>
          </p:nvSpPr>
          <p:spPr>
            <a:xfrm>
              <a:off x="6011629" y="3747393"/>
              <a:ext cx="41919" cy="41919"/>
            </a:xfrm>
            <a:custGeom>
              <a:avLst/>
              <a:gdLst/>
              <a:ahLst/>
              <a:cxnLst/>
              <a:rect l="l" t="t" r="r" b="b"/>
              <a:pathLst>
                <a:path w="1340" h="1340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8"/>
            <p:cNvSpPr/>
            <p:nvPr/>
          </p:nvSpPr>
          <p:spPr>
            <a:xfrm>
              <a:off x="6100472" y="3636747"/>
              <a:ext cx="63722" cy="63722"/>
            </a:xfrm>
            <a:custGeom>
              <a:avLst/>
              <a:gdLst/>
              <a:ahLst/>
              <a:cxnLst/>
              <a:rect l="l" t="t" r="r" b="b"/>
              <a:pathLst>
                <a:path w="2037" h="2037" extrusionOk="0">
                  <a:moveTo>
                    <a:pt x="1019" y="1"/>
                  </a:moveTo>
                  <a:cubicBezTo>
                    <a:pt x="457" y="1"/>
                    <a:pt x="0" y="457"/>
                    <a:pt x="0" y="1019"/>
                  </a:cubicBezTo>
                  <a:cubicBezTo>
                    <a:pt x="0" y="1580"/>
                    <a:pt x="457" y="2037"/>
                    <a:pt x="1019" y="2037"/>
                  </a:cubicBezTo>
                  <a:cubicBezTo>
                    <a:pt x="1580" y="2037"/>
                    <a:pt x="2036" y="1580"/>
                    <a:pt x="2036" y="1019"/>
                  </a:cubicBezTo>
                  <a:cubicBezTo>
                    <a:pt x="2036" y="458"/>
                    <a:pt x="1580" y="1"/>
                    <a:pt x="1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8"/>
            <p:cNvSpPr/>
            <p:nvPr/>
          </p:nvSpPr>
          <p:spPr>
            <a:xfrm>
              <a:off x="5976468" y="3653796"/>
              <a:ext cx="29687" cy="29687"/>
            </a:xfrm>
            <a:custGeom>
              <a:avLst/>
              <a:gdLst/>
              <a:ahLst/>
              <a:cxnLst/>
              <a:rect l="l" t="t" r="r" b="b"/>
              <a:pathLst>
                <a:path w="949" h="949" extrusionOk="0">
                  <a:moveTo>
                    <a:pt x="1" y="0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8"/>
            <p:cNvSpPr/>
            <p:nvPr/>
          </p:nvSpPr>
          <p:spPr>
            <a:xfrm>
              <a:off x="6117521" y="379478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8"/>
            <p:cNvSpPr/>
            <p:nvPr/>
          </p:nvSpPr>
          <p:spPr>
            <a:xfrm>
              <a:off x="6117521" y="3512743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9"/>
                  </a:lnTo>
                  <a:lnTo>
                    <a:pt x="948" y="94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8"/>
            <p:cNvSpPr/>
            <p:nvPr/>
          </p:nvSpPr>
          <p:spPr>
            <a:xfrm>
              <a:off x="6211024" y="3547998"/>
              <a:ext cx="41887" cy="41887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8"/>
            <p:cNvSpPr/>
            <p:nvPr/>
          </p:nvSpPr>
          <p:spPr>
            <a:xfrm>
              <a:off x="6011629" y="3547998"/>
              <a:ext cx="41919" cy="41887"/>
            </a:xfrm>
            <a:custGeom>
              <a:avLst/>
              <a:gdLst/>
              <a:ahLst/>
              <a:cxnLst/>
              <a:rect l="l" t="t" r="r" b="b"/>
              <a:pathLst>
                <a:path w="1340" h="1339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8"/>
            <p:cNvSpPr/>
            <p:nvPr/>
          </p:nvSpPr>
          <p:spPr>
            <a:xfrm>
              <a:off x="6211024" y="3747393"/>
              <a:ext cx="41887" cy="41919"/>
            </a:xfrm>
            <a:custGeom>
              <a:avLst/>
              <a:gdLst/>
              <a:ahLst/>
              <a:cxnLst/>
              <a:rect l="l" t="t" r="r" b="b"/>
              <a:pathLst>
                <a:path w="1339" h="1340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8"/>
            <p:cNvSpPr/>
            <p:nvPr/>
          </p:nvSpPr>
          <p:spPr>
            <a:xfrm>
              <a:off x="5923288" y="3459625"/>
              <a:ext cx="418091" cy="418091"/>
            </a:xfrm>
            <a:custGeom>
              <a:avLst/>
              <a:gdLst/>
              <a:ahLst/>
              <a:cxnLst/>
              <a:rect l="l" t="t" r="r" b="b"/>
              <a:pathLst>
                <a:path w="13365" h="13365" extrusionOk="0">
                  <a:moveTo>
                    <a:pt x="7546" y="917"/>
                  </a:moveTo>
                  <a:cubicBezTo>
                    <a:pt x="7764" y="917"/>
                    <a:pt x="7938" y="1093"/>
                    <a:pt x="7938" y="1308"/>
                  </a:cubicBezTo>
                  <a:lnTo>
                    <a:pt x="7938" y="3040"/>
                  </a:lnTo>
                  <a:cubicBezTo>
                    <a:pt x="7938" y="3256"/>
                    <a:pt x="7762" y="3430"/>
                    <a:pt x="7546" y="3430"/>
                  </a:cubicBezTo>
                  <a:lnTo>
                    <a:pt x="5817" y="3430"/>
                  </a:lnTo>
                  <a:cubicBezTo>
                    <a:pt x="5601" y="3430"/>
                    <a:pt x="5426" y="3255"/>
                    <a:pt x="5426" y="3040"/>
                  </a:cubicBezTo>
                  <a:lnTo>
                    <a:pt x="5426" y="1308"/>
                  </a:lnTo>
                  <a:cubicBezTo>
                    <a:pt x="5426" y="1092"/>
                    <a:pt x="5602" y="917"/>
                    <a:pt x="5817" y="917"/>
                  </a:cubicBezTo>
                  <a:close/>
                  <a:moveTo>
                    <a:pt x="3495" y="1880"/>
                  </a:moveTo>
                  <a:cubicBezTo>
                    <a:pt x="3599" y="1880"/>
                    <a:pt x="3699" y="1921"/>
                    <a:pt x="3772" y="1994"/>
                  </a:cubicBezTo>
                  <a:lnTo>
                    <a:pt x="4995" y="3217"/>
                  </a:lnTo>
                  <a:cubicBezTo>
                    <a:pt x="5068" y="3291"/>
                    <a:pt x="5109" y="3390"/>
                    <a:pt x="5109" y="3494"/>
                  </a:cubicBezTo>
                  <a:cubicBezTo>
                    <a:pt x="5109" y="3599"/>
                    <a:pt x="5068" y="3698"/>
                    <a:pt x="4995" y="3771"/>
                  </a:cubicBezTo>
                  <a:lnTo>
                    <a:pt x="3772" y="4995"/>
                  </a:lnTo>
                  <a:cubicBezTo>
                    <a:pt x="3695" y="5072"/>
                    <a:pt x="3595" y="5109"/>
                    <a:pt x="3495" y="5109"/>
                  </a:cubicBezTo>
                  <a:cubicBezTo>
                    <a:pt x="3395" y="5109"/>
                    <a:pt x="3295" y="5071"/>
                    <a:pt x="3218" y="4995"/>
                  </a:cubicBezTo>
                  <a:lnTo>
                    <a:pt x="1995" y="3771"/>
                  </a:lnTo>
                  <a:cubicBezTo>
                    <a:pt x="1922" y="3698"/>
                    <a:pt x="1881" y="3599"/>
                    <a:pt x="1881" y="3494"/>
                  </a:cubicBezTo>
                  <a:cubicBezTo>
                    <a:pt x="1881" y="3390"/>
                    <a:pt x="1922" y="3291"/>
                    <a:pt x="1995" y="3217"/>
                  </a:cubicBezTo>
                  <a:lnTo>
                    <a:pt x="3218" y="1994"/>
                  </a:lnTo>
                  <a:cubicBezTo>
                    <a:pt x="3292" y="1921"/>
                    <a:pt x="3391" y="1880"/>
                    <a:pt x="3495" y="1880"/>
                  </a:cubicBezTo>
                  <a:close/>
                  <a:moveTo>
                    <a:pt x="9870" y="1880"/>
                  </a:moveTo>
                  <a:cubicBezTo>
                    <a:pt x="9975" y="1880"/>
                    <a:pt x="10074" y="1921"/>
                    <a:pt x="10147" y="1994"/>
                  </a:cubicBezTo>
                  <a:lnTo>
                    <a:pt x="11371" y="3217"/>
                  </a:lnTo>
                  <a:cubicBezTo>
                    <a:pt x="11443" y="3291"/>
                    <a:pt x="11484" y="3390"/>
                    <a:pt x="11484" y="3494"/>
                  </a:cubicBezTo>
                  <a:cubicBezTo>
                    <a:pt x="11484" y="3599"/>
                    <a:pt x="11443" y="3698"/>
                    <a:pt x="11371" y="3771"/>
                  </a:cubicBezTo>
                  <a:lnTo>
                    <a:pt x="10147" y="4995"/>
                  </a:lnTo>
                  <a:cubicBezTo>
                    <a:pt x="10070" y="5072"/>
                    <a:pt x="9970" y="5109"/>
                    <a:pt x="9870" y="5109"/>
                  </a:cubicBezTo>
                  <a:cubicBezTo>
                    <a:pt x="9770" y="5109"/>
                    <a:pt x="9670" y="5071"/>
                    <a:pt x="9593" y="4995"/>
                  </a:cubicBezTo>
                  <a:lnTo>
                    <a:pt x="8370" y="3771"/>
                  </a:lnTo>
                  <a:cubicBezTo>
                    <a:pt x="8216" y="3617"/>
                    <a:pt x="8216" y="3370"/>
                    <a:pt x="8370" y="3217"/>
                  </a:cubicBezTo>
                  <a:lnTo>
                    <a:pt x="9593" y="1994"/>
                  </a:lnTo>
                  <a:cubicBezTo>
                    <a:pt x="9667" y="1921"/>
                    <a:pt x="9766" y="1880"/>
                    <a:pt x="9870" y="1880"/>
                  </a:cubicBezTo>
                  <a:close/>
                  <a:moveTo>
                    <a:pt x="3041" y="5426"/>
                  </a:moveTo>
                  <a:cubicBezTo>
                    <a:pt x="3258" y="5426"/>
                    <a:pt x="3432" y="5601"/>
                    <a:pt x="3432" y="5816"/>
                  </a:cubicBezTo>
                  <a:lnTo>
                    <a:pt x="3432" y="7546"/>
                  </a:lnTo>
                  <a:cubicBezTo>
                    <a:pt x="3432" y="7763"/>
                    <a:pt x="3257" y="7938"/>
                    <a:pt x="3041" y="7938"/>
                  </a:cubicBezTo>
                  <a:lnTo>
                    <a:pt x="1310" y="7938"/>
                  </a:lnTo>
                  <a:cubicBezTo>
                    <a:pt x="1309" y="7938"/>
                    <a:pt x="1308" y="7938"/>
                    <a:pt x="1308" y="7938"/>
                  </a:cubicBezTo>
                  <a:cubicBezTo>
                    <a:pt x="1092" y="7938"/>
                    <a:pt x="919" y="7763"/>
                    <a:pt x="919" y="7546"/>
                  </a:cubicBezTo>
                  <a:lnTo>
                    <a:pt x="919" y="5816"/>
                  </a:lnTo>
                  <a:cubicBezTo>
                    <a:pt x="919" y="5600"/>
                    <a:pt x="1094" y="5426"/>
                    <a:pt x="1310" y="5426"/>
                  </a:cubicBezTo>
                  <a:close/>
                  <a:moveTo>
                    <a:pt x="12055" y="5427"/>
                  </a:moveTo>
                  <a:cubicBezTo>
                    <a:pt x="12272" y="5427"/>
                    <a:pt x="12447" y="5602"/>
                    <a:pt x="12447" y="5817"/>
                  </a:cubicBezTo>
                  <a:lnTo>
                    <a:pt x="12447" y="7548"/>
                  </a:lnTo>
                  <a:cubicBezTo>
                    <a:pt x="12448" y="7763"/>
                    <a:pt x="12272" y="7939"/>
                    <a:pt x="12055" y="7939"/>
                  </a:cubicBezTo>
                  <a:lnTo>
                    <a:pt x="10324" y="7939"/>
                  </a:lnTo>
                  <a:cubicBezTo>
                    <a:pt x="10108" y="7939"/>
                    <a:pt x="9934" y="7763"/>
                    <a:pt x="9934" y="7548"/>
                  </a:cubicBezTo>
                  <a:lnTo>
                    <a:pt x="9934" y="5817"/>
                  </a:lnTo>
                  <a:cubicBezTo>
                    <a:pt x="9934" y="5601"/>
                    <a:pt x="10109" y="5427"/>
                    <a:pt x="10324" y="5427"/>
                  </a:cubicBezTo>
                  <a:close/>
                  <a:moveTo>
                    <a:pt x="6683" y="4879"/>
                  </a:moveTo>
                  <a:cubicBezTo>
                    <a:pt x="7677" y="4879"/>
                    <a:pt x="8484" y="5687"/>
                    <a:pt x="8484" y="6681"/>
                  </a:cubicBezTo>
                  <a:cubicBezTo>
                    <a:pt x="8484" y="7674"/>
                    <a:pt x="7677" y="8482"/>
                    <a:pt x="6683" y="8482"/>
                  </a:cubicBezTo>
                  <a:cubicBezTo>
                    <a:pt x="5689" y="8482"/>
                    <a:pt x="4881" y="7674"/>
                    <a:pt x="4881" y="6681"/>
                  </a:cubicBezTo>
                  <a:cubicBezTo>
                    <a:pt x="4881" y="5687"/>
                    <a:pt x="5689" y="4879"/>
                    <a:pt x="6683" y="4879"/>
                  </a:cubicBezTo>
                  <a:close/>
                  <a:moveTo>
                    <a:pt x="3496" y="8254"/>
                  </a:moveTo>
                  <a:cubicBezTo>
                    <a:pt x="3597" y="8254"/>
                    <a:pt x="3697" y="8292"/>
                    <a:pt x="3774" y="8368"/>
                  </a:cubicBezTo>
                  <a:lnTo>
                    <a:pt x="4996" y="9591"/>
                  </a:lnTo>
                  <a:cubicBezTo>
                    <a:pt x="5069" y="9664"/>
                    <a:pt x="5110" y="9765"/>
                    <a:pt x="5110" y="9868"/>
                  </a:cubicBezTo>
                  <a:cubicBezTo>
                    <a:pt x="5110" y="9972"/>
                    <a:pt x="5069" y="10072"/>
                    <a:pt x="4996" y="10145"/>
                  </a:cubicBezTo>
                  <a:lnTo>
                    <a:pt x="3774" y="11368"/>
                  </a:lnTo>
                  <a:cubicBezTo>
                    <a:pt x="3700" y="11442"/>
                    <a:pt x="3600" y="11483"/>
                    <a:pt x="3497" y="11483"/>
                  </a:cubicBezTo>
                  <a:cubicBezTo>
                    <a:pt x="3392" y="11483"/>
                    <a:pt x="3293" y="11442"/>
                    <a:pt x="3220" y="11368"/>
                  </a:cubicBezTo>
                  <a:lnTo>
                    <a:pt x="1996" y="10145"/>
                  </a:lnTo>
                  <a:cubicBezTo>
                    <a:pt x="1923" y="10072"/>
                    <a:pt x="1882" y="9972"/>
                    <a:pt x="1882" y="9868"/>
                  </a:cubicBezTo>
                  <a:cubicBezTo>
                    <a:pt x="1882" y="9765"/>
                    <a:pt x="1923" y="9664"/>
                    <a:pt x="1996" y="9591"/>
                  </a:cubicBezTo>
                  <a:lnTo>
                    <a:pt x="3220" y="8368"/>
                  </a:lnTo>
                  <a:cubicBezTo>
                    <a:pt x="3296" y="8292"/>
                    <a:pt x="3396" y="8254"/>
                    <a:pt x="3496" y="8254"/>
                  </a:cubicBezTo>
                  <a:close/>
                  <a:moveTo>
                    <a:pt x="9870" y="8254"/>
                  </a:moveTo>
                  <a:cubicBezTo>
                    <a:pt x="9971" y="8254"/>
                    <a:pt x="10071" y="8292"/>
                    <a:pt x="10147" y="8369"/>
                  </a:cubicBezTo>
                  <a:lnTo>
                    <a:pt x="11371" y="9591"/>
                  </a:lnTo>
                  <a:cubicBezTo>
                    <a:pt x="11443" y="9664"/>
                    <a:pt x="11484" y="9765"/>
                    <a:pt x="11484" y="9868"/>
                  </a:cubicBezTo>
                  <a:cubicBezTo>
                    <a:pt x="11486" y="9972"/>
                    <a:pt x="11443" y="10072"/>
                    <a:pt x="11371" y="10145"/>
                  </a:cubicBezTo>
                  <a:lnTo>
                    <a:pt x="10147" y="11368"/>
                  </a:lnTo>
                  <a:cubicBezTo>
                    <a:pt x="10074" y="11442"/>
                    <a:pt x="9975" y="11483"/>
                    <a:pt x="9870" y="11483"/>
                  </a:cubicBezTo>
                  <a:cubicBezTo>
                    <a:pt x="9766" y="11483"/>
                    <a:pt x="9667" y="11442"/>
                    <a:pt x="9593" y="11368"/>
                  </a:cubicBezTo>
                  <a:lnTo>
                    <a:pt x="8370" y="10145"/>
                  </a:lnTo>
                  <a:cubicBezTo>
                    <a:pt x="8217" y="9992"/>
                    <a:pt x="8217" y="9744"/>
                    <a:pt x="8370" y="9591"/>
                  </a:cubicBezTo>
                  <a:lnTo>
                    <a:pt x="9593" y="8369"/>
                  </a:lnTo>
                  <a:cubicBezTo>
                    <a:pt x="9669" y="8292"/>
                    <a:pt x="9770" y="8254"/>
                    <a:pt x="9870" y="8254"/>
                  </a:cubicBezTo>
                  <a:close/>
                  <a:moveTo>
                    <a:pt x="7549" y="9933"/>
                  </a:moveTo>
                  <a:cubicBezTo>
                    <a:pt x="7765" y="9933"/>
                    <a:pt x="7939" y="10108"/>
                    <a:pt x="7939" y="10324"/>
                  </a:cubicBezTo>
                  <a:lnTo>
                    <a:pt x="7939" y="12053"/>
                  </a:lnTo>
                  <a:cubicBezTo>
                    <a:pt x="7939" y="12270"/>
                    <a:pt x="7764" y="12444"/>
                    <a:pt x="7549" y="12444"/>
                  </a:cubicBezTo>
                  <a:lnTo>
                    <a:pt x="5818" y="12444"/>
                  </a:lnTo>
                  <a:cubicBezTo>
                    <a:pt x="5602" y="12444"/>
                    <a:pt x="5427" y="12269"/>
                    <a:pt x="5427" y="12053"/>
                  </a:cubicBezTo>
                  <a:lnTo>
                    <a:pt x="5427" y="10324"/>
                  </a:lnTo>
                  <a:cubicBezTo>
                    <a:pt x="5427" y="10107"/>
                    <a:pt x="5603" y="9933"/>
                    <a:pt x="5818" y="9933"/>
                  </a:cubicBezTo>
                  <a:close/>
                  <a:moveTo>
                    <a:pt x="6683" y="0"/>
                  </a:moveTo>
                  <a:cubicBezTo>
                    <a:pt x="4898" y="0"/>
                    <a:pt x="3220" y="696"/>
                    <a:pt x="1958" y="1957"/>
                  </a:cubicBezTo>
                  <a:cubicBezTo>
                    <a:pt x="696" y="3219"/>
                    <a:pt x="1" y="4897"/>
                    <a:pt x="1" y="6682"/>
                  </a:cubicBezTo>
                  <a:cubicBezTo>
                    <a:pt x="1" y="8467"/>
                    <a:pt x="696" y="10145"/>
                    <a:pt x="1958" y="11407"/>
                  </a:cubicBezTo>
                  <a:cubicBezTo>
                    <a:pt x="3220" y="12669"/>
                    <a:pt x="4898" y="13364"/>
                    <a:pt x="6683" y="13364"/>
                  </a:cubicBezTo>
                  <a:cubicBezTo>
                    <a:pt x="8468" y="13364"/>
                    <a:pt x="10146" y="12669"/>
                    <a:pt x="11408" y="11407"/>
                  </a:cubicBezTo>
                  <a:cubicBezTo>
                    <a:pt x="12669" y="10145"/>
                    <a:pt x="13365" y="8467"/>
                    <a:pt x="13365" y="6682"/>
                  </a:cubicBezTo>
                  <a:cubicBezTo>
                    <a:pt x="13365" y="4897"/>
                    <a:pt x="12670" y="3219"/>
                    <a:pt x="11408" y="1957"/>
                  </a:cubicBezTo>
                  <a:cubicBezTo>
                    <a:pt x="10146" y="696"/>
                    <a:pt x="8468" y="0"/>
                    <a:pt x="6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8"/>
            <p:cNvSpPr/>
            <p:nvPr/>
          </p:nvSpPr>
          <p:spPr>
            <a:xfrm>
              <a:off x="6258511" y="365379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719;p76">
            <a:extLst>
              <a:ext uri="{FF2B5EF4-FFF2-40B4-BE49-F238E27FC236}">
                <a16:creationId xmlns:a16="http://schemas.microsoft.com/office/drawing/2014/main" id="{2C22F519-C77F-DC4B-0F8B-E31E1A2D420A}"/>
              </a:ext>
            </a:extLst>
          </p:cNvPr>
          <p:cNvGrpSpPr/>
          <p:nvPr/>
        </p:nvGrpSpPr>
        <p:grpSpPr>
          <a:xfrm>
            <a:off x="7623399" y="1604425"/>
            <a:ext cx="553379" cy="486364"/>
            <a:chOff x="4467200" y="877100"/>
            <a:chExt cx="481825" cy="423475"/>
          </a:xfrm>
          <a:solidFill>
            <a:schemeClr val="accent1"/>
          </a:solidFill>
        </p:grpSpPr>
        <p:sp>
          <p:nvSpPr>
            <p:cNvPr id="7" name="Google Shape;7720;p76">
              <a:extLst>
                <a:ext uri="{FF2B5EF4-FFF2-40B4-BE49-F238E27FC236}">
                  <a16:creationId xmlns:a16="http://schemas.microsoft.com/office/drawing/2014/main" id="{9AD7C102-BF02-9B81-A3DA-D37772D90952}"/>
                </a:ext>
              </a:extLst>
            </p:cNvPr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7721;p76">
              <a:extLst>
                <a:ext uri="{FF2B5EF4-FFF2-40B4-BE49-F238E27FC236}">
                  <a16:creationId xmlns:a16="http://schemas.microsoft.com/office/drawing/2014/main" id="{B0D8BA52-238C-CFB0-1C71-AF85C7929723}"/>
                </a:ext>
              </a:extLst>
            </p:cNvPr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7722;p76">
              <a:extLst>
                <a:ext uri="{FF2B5EF4-FFF2-40B4-BE49-F238E27FC236}">
                  <a16:creationId xmlns:a16="http://schemas.microsoft.com/office/drawing/2014/main" id="{D6847D9B-6FD3-F411-F5E7-F4C89483F69E}"/>
                </a:ext>
              </a:extLst>
            </p:cNvPr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7723;p76">
              <a:extLst>
                <a:ext uri="{FF2B5EF4-FFF2-40B4-BE49-F238E27FC236}">
                  <a16:creationId xmlns:a16="http://schemas.microsoft.com/office/drawing/2014/main" id="{1984F10E-1802-467C-ABDE-89F1F0279AC3}"/>
                </a:ext>
              </a:extLst>
            </p:cNvPr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" name="Google Shape;2615;p58">
            <a:extLst>
              <a:ext uri="{FF2B5EF4-FFF2-40B4-BE49-F238E27FC236}">
                <a16:creationId xmlns:a16="http://schemas.microsoft.com/office/drawing/2014/main" id="{EF5DFD03-674D-2B30-9B2D-F1C219DDCBEF}"/>
              </a:ext>
            </a:extLst>
          </p:cNvPr>
          <p:cNvSpPr txBox="1">
            <a:spLocks/>
          </p:cNvSpPr>
          <p:nvPr/>
        </p:nvSpPr>
        <p:spPr>
          <a:xfrm>
            <a:off x="1108716" y="2488545"/>
            <a:ext cx="7068062" cy="82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Light"/>
              <a:buNone/>
              <a:defRPr sz="2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Light"/>
              <a:buNone/>
              <a:defRPr sz="2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Light"/>
              <a:buNone/>
              <a:defRPr sz="2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Light"/>
              <a:buNone/>
              <a:defRPr sz="2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Light"/>
              <a:buNone/>
              <a:defRPr sz="2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Light"/>
              <a:buNone/>
              <a:defRPr sz="2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Light"/>
              <a:buNone/>
              <a:defRPr sz="2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Light"/>
              <a:buNone/>
              <a:defRPr sz="2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pt-BR" sz="1350" dirty="0"/>
              <a:t>A conversa sobre filmes e séries é frequente em conversas entre amigos, familiares e colegas de trabalho, o que torna essas formas de entretenimento um assunto comum e popular.</a:t>
            </a:r>
          </a:p>
        </p:txBody>
      </p:sp>
    </p:spTree>
    <p:extLst>
      <p:ext uri="{BB962C8B-B14F-4D97-AF65-F5344CB8AC3E}">
        <p14:creationId xmlns:p14="http://schemas.microsoft.com/office/powerpoint/2010/main" val="40422735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D1381-5310-CCF3-EAEF-8D882E4C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77541"/>
            <a:ext cx="7704000" cy="478200"/>
          </a:xfrm>
        </p:spPr>
        <p:txBody>
          <a:bodyPr/>
          <a:lstStyle/>
          <a:p>
            <a:r>
              <a:rPr lang="pt-BR" dirty="0">
                <a:solidFill>
                  <a:schemeClr val="accent1"/>
                </a:solidFill>
              </a:rPr>
              <a:t>Modelagem Lógica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3B91922-2772-64CB-FFFA-E51679BB4162}"/>
              </a:ext>
            </a:extLst>
          </p:cNvPr>
          <p:cNvGrpSpPr/>
          <p:nvPr/>
        </p:nvGrpSpPr>
        <p:grpSpPr>
          <a:xfrm>
            <a:off x="1084203" y="917620"/>
            <a:ext cx="6975594" cy="4000978"/>
            <a:chOff x="982306" y="788080"/>
            <a:chExt cx="6975594" cy="4000978"/>
          </a:xfrm>
        </p:grpSpPr>
        <p:sp>
          <p:nvSpPr>
            <p:cNvPr id="7" name="Google Shape;2321;p53">
              <a:extLst>
                <a:ext uri="{FF2B5EF4-FFF2-40B4-BE49-F238E27FC236}">
                  <a16:creationId xmlns:a16="http://schemas.microsoft.com/office/drawing/2014/main" id="{FBCF2311-D496-063F-77AD-D2C10D892C02}"/>
                </a:ext>
              </a:extLst>
            </p:cNvPr>
            <p:cNvSpPr/>
            <p:nvPr/>
          </p:nvSpPr>
          <p:spPr>
            <a:xfrm>
              <a:off x="982306" y="849959"/>
              <a:ext cx="6975594" cy="3939099"/>
            </a:xfrm>
            <a:prstGeom prst="roundRect">
              <a:avLst>
                <a:gd name="adj" fmla="val 8047"/>
              </a:avLst>
            </a:prstGeom>
            <a:solidFill>
              <a:schemeClr val="accent2"/>
            </a:solidFill>
            <a:ln>
              <a:noFill/>
            </a:ln>
            <a:effectLst>
              <a:outerShdw dist="161925" dir="786000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4D86804-C5BD-3B83-4C06-7101DFB3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" b="587"/>
            <a:stretch/>
          </p:blipFill>
          <p:spPr>
            <a:xfrm>
              <a:off x="1084203" y="788080"/>
              <a:ext cx="6771800" cy="3939099"/>
            </a:xfrm>
            <a:prstGeom prst="roundRect">
              <a:avLst>
                <a:gd name="adj" fmla="val 771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6191647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52"/>
          <p:cNvSpPr txBox="1">
            <a:spLocks noGrp="1"/>
          </p:cNvSpPr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Meu Site…</a:t>
            </a:r>
            <a:endParaRPr dirty="0"/>
          </a:p>
        </p:txBody>
      </p:sp>
      <p:sp>
        <p:nvSpPr>
          <p:cNvPr id="2285" name="Google Shape;2285;p52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Então agora vamos c</a:t>
            </a:r>
            <a:r>
              <a:rPr lang="en" dirty="0"/>
              <a:t>onhecer um pouco mais sobre como foi desenvolvido esse projeto…</a:t>
            </a:r>
            <a:endParaRPr b="1" dirty="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86" name="Google Shape;2286;p52"/>
          <p:cNvSpPr/>
          <p:nvPr/>
        </p:nvSpPr>
        <p:spPr>
          <a:xfrm>
            <a:off x="713098" y="1137398"/>
            <a:ext cx="4127954" cy="2868696"/>
          </a:xfrm>
          <a:custGeom>
            <a:avLst/>
            <a:gdLst/>
            <a:ahLst/>
            <a:cxnLst/>
            <a:rect l="l" t="t" r="r" b="b"/>
            <a:pathLst>
              <a:path w="285721" h="198560" extrusionOk="0">
                <a:moveTo>
                  <a:pt x="4894" y="1"/>
                </a:moveTo>
                <a:cubicBezTo>
                  <a:pt x="2320" y="1"/>
                  <a:pt x="0" y="2065"/>
                  <a:pt x="0" y="4901"/>
                </a:cubicBezTo>
                <a:lnTo>
                  <a:pt x="0" y="193405"/>
                </a:lnTo>
                <a:cubicBezTo>
                  <a:pt x="0" y="196239"/>
                  <a:pt x="2320" y="198560"/>
                  <a:pt x="4894" y="198560"/>
                </a:cubicBezTo>
                <a:lnTo>
                  <a:pt x="281292" y="198560"/>
                </a:lnTo>
                <a:cubicBezTo>
                  <a:pt x="283867" y="198560"/>
                  <a:pt x="285720" y="196239"/>
                  <a:pt x="285720" y="193405"/>
                </a:cubicBezTo>
                <a:lnTo>
                  <a:pt x="285719" y="4901"/>
                </a:lnTo>
                <a:cubicBezTo>
                  <a:pt x="285719" y="2065"/>
                  <a:pt x="283865" y="1"/>
                  <a:pt x="281292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52"/>
          <p:cNvSpPr/>
          <p:nvPr/>
        </p:nvSpPr>
        <p:spPr>
          <a:xfrm>
            <a:off x="891900" y="3589500"/>
            <a:ext cx="3733942" cy="21801"/>
          </a:xfrm>
          <a:custGeom>
            <a:avLst/>
            <a:gdLst/>
            <a:ahLst/>
            <a:cxnLst/>
            <a:rect l="l" t="t" r="r" b="b"/>
            <a:pathLst>
              <a:path w="258897" h="1444" extrusionOk="0">
                <a:moveTo>
                  <a:pt x="0" y="0"/>
                </a:moveTo>
                <a:lnTo>
                  <a:pt x="0" y="1443"/>
                </a:lnTo>
                <a:lnTo>
                  <a:pt x="258897" y="1443"/>
                </a:lnTo>
                <a:lnTo>
                  <a:pt x="2588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52"/>
          <p:cNvSpPr/>
          <p:nvPr/>
        </p:nvSpPr>
        <p:spPr>
          <a:xfrm>
            <a:off x="891900" y="3589500"/>
            <a:ext cx="1422902" cy="21801"/>
          </a:xfrm>
          <a:custGeom>
            <a:avLst/>
            <a:gdLst/>
            <a:ahLst/>
            <a:cxnLst/>
            <a:rect l="l" t="t" r="r" b="b"/>
            <a:pathLst>
              <a:path w="105733" h="1444" extrusionOk="0">
                <a:moveTo>
                  <a:pt x="0" y="0"/>
                </a:moveTo>
                <a:lnTo>
                  <a:pt x="0" y="1443"/>
                </a:lnTo>
                <a:lnTo>
                  <a:pt x="105732" y="1443"/>
                </a:lnTo>
                <a:lnTo>
                  <a:pt x="105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52"/>
          <p:cNvSpPr/>
          <p:nvPr/>
        </p:nvSpPr>
        <p:spPr>
          <a:xfrm>
            <a:off x="1540099" y="3710665"/>
            <a:ext cx="103457" cy="145543"/>
          </a:xfrm>
          <a:custGeom>
            <a:avLst/>
            <a:gdLst/>
            <a:ahLst/>
            <a:cxnLst/>
            <a:rect l="l" t="t" r="r" b="b"/>
            <a:pathLst>
              <a:path w="6856" h="9645" extrusionOk="0">
                <a:moveTo>
                  <a:pt x="0" y="0"/>
                </a:moveTo>
                <a:lnTo>
                  <a:pt x="0" y="9644"/>
                </a:lnTo>
                <a:lnTo>
                  <a:pt x="6855" y="48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52"/>
          <p:cNvSpPr/>
          <p:nvPr/>
        </p:nvSpPr>
        <p:spPr>
          <a:xfrm>
            <a:off x="1661498" y="3710665"/>
            <a:ext cx="24235" cy="145543"/>
          </a:xfrm>
          <a:custGeom>
            <a:avLst/>
            <a:gdLst/>
            <a:ahLst/>
            <a:cxnLst/>
            <a:rect l="l" t="t" r="r" b="b"/>
            <a:pathLst>
              <a:path w="1606" h="9645" extrusionOk="0">
                <a:moveTo>
                  <a:pt x="1" y="0"/>
                </a:moveTo>
                <a:lnTo>
                  <a:pt x="1" y="9644"/>
                </a:lnTo>
                <a:lnTo>
                  <a:pt x="1605" y="9644"/>
                </a:lnTo>
                <a:lnTo>
                  <a:pt x="16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52"/>
          <p:cNvSpPr/>
          <p:nvPr/>
        </p:nvSpPr>
        <p:spPr>
          <a:xfrm>
            <a:off x="1246523" y="3710665"/>
            <a:ext cx="103487" cy="145543"/>
          </a:xfrm>
          <a:custGeom>
            <a:avLst/>
            <a:gdLst/>
            <a:ahLst/>
            <a:cxnLst/>
            <a:rect l="l" t="t" r="r" b="b"/>
            <a:pathLst>
              <a:path w="6858" h="9645" extrusionOk="0">
                <a:moveTo>
                  <a:pt x="1" y="0"/>
                </a:moveTo>
                <a:lnTo>
                  <a:pt x="1" y="9644"/>
                </a:lnTo>
                <a:lnTo>
                  <a:pt x="6857" y="48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52"/>
          <p:cNvSpPr/>
          <p:nvPr/>
        </p:nvSpPr>
        <p:spPr>
          <a:xfrm>
            <a:off x="952977" y="3710665"/>
            <a:ext cx="103472" cy="145543"/>
          </a:xfrm>
          <a:custGeom>
            <a:avLst/>
            <a:gdLst/>
            <a:ahLst/>
            <a:cxnLst/>
            <a:rect l="l" t="t" r="r" b="b"/>
            <a:pathLst>
              <a:path w="6857" h="9645" extrusionOk="0">
                <a:moveTo>
                  <a:pt x="6857" y="0"/>
                </a:moveTo>
                <a:lnTo>
                  <a:pt x="0" y="4822"/>
                </a:lnTo>
                <a:lnTo>
                  <a:pt x="6857" y="9644"/>
                </a:lnTo>
                <a:lnTo>
                  <a:pt x="68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52"/>
          <p:cNvSpPr/>
          <p:nvPr/>
        </p:nvSpPr>
        <p:spPr>
          <a:xfrm>
            <a:off x="910800" y="3710665"/>
            <a:ext cx="24235" cy="145543"/>
          </a:xfrm>
          <a:custGeom>
            <a:avLst/>
            <a:gdLst/>
            <a:ahLst/>
            <a:cxnLst/>
            <a:rect l="l" t="t" r="r" b="b"/>
            <a:pathLst>
              <a:path w="1606" h="9645" extrusionOk="0">
                <a:moveTo>
                  <a:pt x="0" y="0"/>
                </a:moveTo>
                <a:lnTo>
                  <a:pt x="0" y="9644"/>
                </a:lnTo>
                <a:lnTo>
                  <a:pt x="1605" y="9644"/>
                </a:lnTo>
                <a:lnTo>
                  <a:pt x="16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52"/>
          <p:cNvSpPr/>
          <p:nvPr/>
        </p:nvSpPr>
        <p:spPr>
          <a:xfrm>
            <a:off x="3727222" y="3685404"/>
            <a:ext cx="189108" cy="184988"/>
          </a:xfrm>
          <a:custGeom>
            <a:avLst/>
            <a:gdLst/>
            <a:ahLst/>
            <a:cxnLst/>
            <a:rect l="l" t="t" r="r" b="b"/>
            <a:pathLst>
              <a:path w="12532" h="12259" extrusionOk="0">
                <a:moveTo>
                  <a:pt x="6266" y="4165"/>
                </a:moveTo>
                <a:cubicBezTo>
                  <a:pt x="7372" y="4165"/>
                  <a:pt x="8275" y="5046"/>
                  <a:pt x="8275" y="6128"/>
                </a:cubicBezTo>
                <a:cubicBezTo>
                  <a:pt x="8275" y="7212"/>
                  <a:pt x="7374" y="8094"/>
                  <a:pt x="6266" y="8094"/>
                </a:cubicBezTo>
                <a:cubicBezTo>
                  <a:pt x="5158" y="8094"/>
                  <a:pt x="4257" y="7212"/>
                  <a:pt x="4257" y="6128"/>
                </a:cubicBezTo>
                <a:cubicBezTo>
                  <a:pt x="4257" y="5046"/>
                  <a:pt x="5159" y="4165"/>
                  <a:pt x="6266" y="4165"/>
                </a:cubicBezTo>
                <a:close/>
                <a:moveTo>
                  <a:pt x="5550" y="0"/>
                </a:moveTo>
                <a:cubicBezTo>
                  <a:pt x="5454" y="0"/>
                  <a:pt x="4829" y="1686"/>
                  <a:pt x="4829" y="1686"/>
                </a:cubicBezTo>
                <a:lnTo>
                  <a:pt x="4064" y="1996"/>
                </a:lnTo>
                <a:cubicBezTo>
                  <a:pt x="4064" y="1996"/>
                  <a:pt x="2509" y="1336"/>
                  <a:pt x="2319" y="1336"/>
                </a:cubicBezTo>
                <a:cubicBezTo>
                  <a:pt x="2310" y="1336"/>
                  <a:pt x="2304" y="1338"/>
                  <a:pt x="2301" y="1340"/>
                </a:cubicBezTo>
                <a:lnTo>
                  <a:pt x="1328" y="2292"/>
                </a:lnTo>
                <a:cubicBezTo>
                  <a:pt x="1261" y="2357"/>
                  <a:pt x="2035" y="3983"/>
                  <a:pt x="2035" y="3983"/>
                </a:cubicBezTo>
                <a:lnTo>
                  <a:pt x="1719" y="4733"/>
                </a:lnTo>
                <a:cubicBezTo>
                  <a:pt x="1719" y="4733"/>
                  <a:pt x="0" y="5394"/>
                  <a:pt x="0" y="5484"/>
                </a:cubicBezTo>
                <a:lnTo>
                  <a:pt x="0" y="6830"/>
                </a:lnTo>
                <a:cubicBezTo>
                  <a:pt x="0" y="6924"/>
                  <a:pt x="1724" y="7537"/>
                  <a:pt x="1724" y="7537"/>
                </a:cubicBezTo>
                <a:lnTo>
                  <a:pt x="2039" y="8285"/>
                </a:lnTo>
                <a:cubicBezTo>
                  <a:pt x="2039" y="8285"/>
                  <a:pt x="1304" y="9944"/>
                  <a:pt x="1369" y="10007"/>
                </a:cubicBezTo>
                <a:lnTo>
                  <a:pt x="2342" y="10961"/>
                </a:lnTo>
                <a:cubicBezTo>
                  <a:pt x="2345" y="10963"/>
                  <a:pt x="2350" y="10964"/>
                  <a:pt x="2358" y="10964"/>
                </a:cubicBezTo>
                <a:cubicBezTo>
                  <a:pt x="2540" y="10964"/>
                  <a:pt x="4069" y="10267"/>
                  <a:pt x="4069" y="10267"/>
                </a:cubicBezTo>
                <a:lnTo>
                  <a:pt x="4836" y="10579"/>
                </a:lnTo>
                <a:cubicBezTo>
                  <a:pt x="4836" y="10579"/>
                  <a:pt x="5513" y="12259"/>
                  <a:pt x="5607" y="12259"/>
                </a:cubicBezTo>
                <a:lnTo>
                  <a:pt x="6983" y="12259"/>
                </a:lnTo>
                <a:cubicBezTo>
                  <a:pt x="7077" y="12259"/>
                  <a:pt x="7704" y="10573"/>
                  <a:pt x="7704" y="10573"/>
                </a:cubicBezTo>
                <a:lnTo>
                  <a:pt x="8471" y="10263"/>
                </a:lnTo>
                <a:cubicBezTo>
                  <a:pt x="8471" y="10263"/>
                  <a:pt x="10025" y="10924"/>
                  <a:pt x="10212" y="10924"/>
                </a:cubicBezTo>
                <a:cubicBezTo>
                  <a:pt x="10220" y="10924"/>
                  <a:pt x="10226" y="10923"/>
                  <a:pt x="10229" y="10920"/>
                </a:cubicBezTo>
                <a:lnTo>
                  <a:pt x="11203" y="9968"/>
                </a:lnTo>
                <a:cubicBezTo>
                  <a:pt x="11271" y="9902"/>
                  <a:pt x="10495" y="8276"/>
                  <a:pt x="10495" y="8276"/>
                </a:cubicBezTo>
                <a:lnTo>
                  <a:pt x="10811" y="7526"/>
                </a:lnTo>
                <a:cubicBezTo>
                  <a:pt x="10811" y="7526"/>
                  <a:pt x="12531" y="6865"/>
                  <a:pt x="12531" y="6773"/>
                </a:cubicBezTo>
                <a:lnTo>
                  <a:pt x="12531" y="5427"/>
                </a:lnTo>
                <a:cubicBezTo>
                  <a:pt x="12531" y="5334"/>
                  <a:pt x="10809" y="4724"/>
                  <a:pt x="10809" y="4724"/>
                </a:cubicBezTo>
                <a:lnTo>
                  <a:pt x="10492" y="3972"/>
                </a:lnTo>
                <a:cubicBezTo>
                  <a:pt x="10492" y="3972"/>
                  <a:pt x="11229" y="2313"/>
                  <a:pt x="11163" y="2249"/>
                </a:cubicBezTo>
                <a:lnTo>
                  <a:pt x="10190" y="1298"/>
                </a:lnTo>
                <a:cubicBezTo>
                  <a:pt x="10187" y="1296"/>
                  <a:pt x="10181" y="1294"/>
                  <a:pt x="10173" y="1294"/>
                </a:cubicBezTo>
                <a:cubicBezTo>
                  <a:pt x="9987" y="1294"/>
                  <a:pt x="8462" y="1991"/>
                  <a:pt x="8462" y="1991"/>
                </a:cubicBezTo>
                <a:lnTo>
                  <a:pt x="7695" y="1682"/>
                </a:lnTo>
                <a:cubicBezTo>
                  <a:pt x="7695" y="1682"/>
                  <a:pt x="7019" y="0"/>
                  <a:pt x="692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52"/>
          <p:cNvSpPr/>
          <p:nvPr/>
        </p:nvSpPr>
        <p:spPr>
          <a:xfrm>
            <a:off x="4050254" y="3705731"/>
            <a:ext cx="215742" cy="141816"/>
          </a:xfrm>
          <a:custGeom>
            <a:avLst/>
            <a:gdLst/>
            <a:ahLst/>
            <a:cxnLst/>
            <a:rect l="l" t="t" r="r" b="b"/>
            <a:pathLst>
              <a:path w="14297" h="9398" extrusionOk="0">
                <a:moveTo>
                  <a:pt x="13244" y="1052"/>
                </a:moveTo>
                <a:lnTo>
                  <a:pt x="13244" y="8346"/>
                </a:lnTo>
                <a:lnTo>
                  <a:pt x="1053" y="8346"/>
                </a:lnTo>
                <a:lnTo>
                  <a:pt x="1053" y="1052"/>
                </a:lnTo>
                <a:close/>
                <a:moveTo>
                  <a:pt x="0" y="1"/>
                </a:moveTo>
                <a:lnTo>
                  <a:pt x="0" y="9398"/>
                </a:lnTo>
                <a:lnTo>
                  <a:pt x="14296" y="9398"/>
                </a:lnTo>
                <a:lnTo>
                  <a:pt x="14296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52"/>
          <p:cNvSpPr/>
          <p:nvPr/>
        </p:nvSpPr>
        <p:spPr>
          <a:xfrm>
            <a:off x="4497732" y="3690686"/>
            <a:ext cx="70666" cy="70591"/>
          </a:xfrm>
          <a:custGeom>
            <a:avLst/>
            <a:gdLst/>
            <a:ahLst/>
            <a:cxnLst/>
            <a:rect l="l" t="t" r="r" b="b"/>
            <a:pathLst>
              <a:path w="4683" h="4678" extrusionOk="0">
                <a:moveTo>
                  <a:pt x="1" y="1"/>
                </a:moveTo>
                <a:lnTo>
                  <a:pt x="1" y="1052"/>
                </a:lnTo>
                <a:lnTo>
                  <a:pt x="3630" y="1052"/>
                </a:lnTo>
                <a:lnTo>
                  <a:pt x="3630" y="4678"/>
                </a:lnTo>
                <a:lnTo>
                  <a:pt x="4682" y="4678"/>
                </a:lnTo>
                <a:lnTo>
                  <a:pt x="4682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52"/>
          <p:cNvSpPr/>
          <p:nvPr/>
        </p:nvSpPr>
        <p:spPr>
          <a:xfrm>
            <a:off x="4396343" y="3690686"/>
            <a:ext cx="70636" cy="70591"/>
          </a:xfrm>
          <a:custGeom>
            <a:avLst/>
            <a:gdLst/>
            <a:ahLst/>
            <a:cxnLst/>
            <a:rect l="l" t="t" r="r" b="b"/>
            <a:pathLst>
              <a:path w="4681" h="4678" extrusionOk="0">
                <a:moveTo>
                  <a:pt x="1" y="1"/>
                </a:moveTo>
                <a:lnTo>
                  <a:pt x="1" y="4678"/>
                </a:lnTo>
                <a:lnTo>
                  <a:pt x="1053" y="4678"/>
                </a:lnTo>
                <a:lnTo>
                  <a:pt x="1053" y="1052"/>
                </a:lnTo>
                <a:lnTo>
                  <a:pt x="4681" y="1052"/>
                </a:lnTo>
                <a:lnTo>
                  <a:pt x="468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52"/>
          <p:cNvSpPr/>
          <p:nvPr/>
        </p:nvSpPr>
        <p:spPr>
          <a:xfrm>
            <a:off x="4497735" y="3785615"/>
            <a:ext cx="70666" cy="70591"/>
          </a:xfrm>
          <a:custGeom>
            <a:avLst/>
            <a:gdLst/>
            <a:ahLst/>
            <a:cxnLst/>
            <a:rect l="l" t="t" r="r" b="b"/>
            <a:pathLst>
              <a:path w="4683" h="4678" extrusionOk="0">
                <a:moveTo>
                  <a:pt x="3630" y="0"/>
                </a:moveTo>
                <a:lnTo>
                  <a:pt x="3630" y="3626"/>
                </a:lnTo>
                <a:lnTo>
                  <a:pt x="1" y="3626"/>
                </a:lnTo>
                <a:lnTo>
                  <a:pt x="1" y="4677"/>
                </a:lnTo>
                <a:lnTo>
                  <a:pt x="4682" y="4677"/>
                </a:lnTo>
                <a:lnTo>
                  <a:pt x="4682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52"/>
          <p:cNvSpPr/>
          <p:nvPr/>
        </p:nvSpPr>
        <p:spPr>
          <a:xfrm>
            <a:off x="4396345" y="3785615"/>
            <a:ext cx="70636" cy="70591"/>
          </a:xfrm>
          <a:custGeom>
            <a:avLst/>
            <a:gdLst/>
            <a:ahLst/>
            <a:cxnLst/>
            <a:rect l="l" t="t" r="r" b="b"/>
            <a:pathLst>
              <a:path w="4681" h="4678" extrusionOk="0">
                <a:moveTo>
                  <a:pt x="1" y="0"/>
                </a:moveTo>
                <a:lnTo>
                  <a:pt x="1" y="4677"/>
                </a:lnTo>
                <a:lnTo>
                  <a:pt x="4681" y="4677"/>
                </a:lnTo>
                <a:lnTo>
                  <a:pt x="4681" y="3626"/>
                </a:lnTo>
                <a:lnTo>
                  <a:pt x="1053" y="3626"/>
                </a:lnTo>
                <a:lnTo>
                  <a:pt x="105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52"/>
          <p:cNvSpPr/>
          <p:nvPr/>
        </p:nvSpPr>
        <p:spPr>
          <a:xfrm>
            <a:off x="2275790" y="3562285"/>
            <a:ext cx="78015" cy="75043"/>
          </a:xfrm>
          <a:custGeom>
            <a:avLst/>
            <a:gdLst/>
            <a:ahLst/>
            <a:cxnLst/>
            <a:rect l="l" t="t" r="r" b="b"/>
            <a:pathLst>
              <a:path w="5170" h="4973" extrusionOk="0">
                <a:moveTo>
                  <a:pt x="2684" y="0"/>
                </a:moveTo>
                <a:cubicBezTo>
                  <a:pt x="2683" y="0"/>
                  <a:pt x="2682" y="0"/>
                  <a:pt x="2681" y="0"/>
                </a:cubicBezTo>
                <a:cubicBezTo>
                  <a:pt x="1675" y="0"/>
                  <a:pt x="768" y="607"/>
                  <a:pt x="385" y="1536"/>
                </a:cubicBezTo>
                <a:cubicBezTo>
                  <a:pt x="0" y="2464"/>
                  <a:pt x="213" y="3535"/>
                  <a:pt x="925" y="4246"/>
                </a:cubicBezTo>
                <a:cubicBezTo>
                  <a:pt x="1400" y="4721"/>
                  <a:pt x="2035" y="4973"/>
                  <a:pt x="2682" y="4973"/>
                </a:cubicBezTo>
                <a:cubicBezTo>
                  <a:pt x="3003" y="4973"/>
                  <a:pt x="3328" y="4910"/>
                  <a:pt x="3637" y="4782"/>
                </a:cubicBezTo>
                <a:cubicBezTo>
                  <a:pt x="4565" y="4397"/>
                  <a:pt x="5170" y="3488"/>
                  <a:pt x="5170" y="2482"/>
                </a:cubicBezTo>
                <a:cubicBezTo>
                  <a:pt x="5168" y="1112"/>
                  <a:pt x="4056" y="0"/>
                  <a:pt x="26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1" name="Google Shape;2301;p52"/>
          <p:cNvPicPr preferRelativeResize="0"/>
          <p:nvPr/>
        </p:nvPicPr>
        <p:blipFill rotWithShape="1">
          <a:blip r:embed="rId3">
            <a:alphaModFix/>
          </a:blip>
          <a:srcRect l="1314" r="1304"/>
          <a:stretch/>
        </p:blipFill>
        <p:spPr>
          <a:xfrm>
            <a:off x="907872" y="1281963"/>
            <a:ext cx="3734052" cy="21551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02" name="Google Shape;2302;p52"/>
          <p:cNvGrpSpPr/>
          <p:nvPr/>
        </p:nvGrpSpPr>
        <p:grpSpPr>
          <a:xfrm>
            <a:off x="2225635" y="1874479"/>
            <a:ext cx="1066471" cy="1066442"/>
            <a:chOff x="2884175" y="1668575"/>
            <a:chExt cx="1845425" cy="1845375"/>
          </a:xfrm>
        </p:grpSpPr>
        <p:sp>
          <p:nvSpPr>
            <p:cNvPr id="2303" name="Google Shape;2303;p52"/>
            <p:cNvSpPr/>
            <p:nvPr/>
          </p:nvSpPr>
          <p:spPr>
            <a:xfrm>
              <a:off x="2884175" y="1668575"/>
              <a:ext cx="1845425" cy="1845375"/>
            </a:xfrm>
            <a:custGeom>
              <a:avLst/>
              <a:gdLst/>
              <a:ahLst/>
              <a:cxnLst/>
              <a:rect l="l" t="t" r="r" b="b"/>
              <a:pathLst>
                <a:path w="73817" h="73815" extrusionOk="0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3562325" y="2101650"/>
              <a:ext cx="738925" cy="979225"/>
            </a:xfrm>
            <a:custGeom>
              <a:avLst/>
              <a:gdLst/>
              <a:ahLst/>
              <a:cxnLst/>
              <a:rect l="l" t="t" r="r" b="b"/>
              <a:pathLst>
                <a:path w="29557" h="39169" extrusionOk="0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275126A-196B-6799-ABA5-70299F829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07" y="1281962"/>
            <a:ext cx="3703035" cy="2121775"/>
          </a:xfrm>
          <a:prstGeom prst="rect">
            <a:avLst/>
          </a:prstGeom>
        </p:spPr>
      </p:pic>
      <p:grpSp>
        <p:nvGrpSpPr>
          <p:cNvPr id="2305" name="Google Shape;2305;p52"/>
          <p:cNvGrpSpPr/>
          <p:nvPr/>
        </p:nvGrpSpPr>
        <p:grpSpPr>
          <a:xfrm>
            <a:off x="6142050" y="4373706"/>
            <a:ext cx="1021756" cy="332094"/>
            <a:chOff x="7289663" y="3996131"/>
            <a:chExt cx="1021756" cy="332094"/>
          </a:xfrm>
        </p:grpSpPr>
        <p:sp>
          <p:nvSpPr>
            <p:cNvPr id="2306" name="Google Shape;2306;p52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52"/>
          <p:cNvGrpSpPr/>
          <p:nvPr/>
        </p:nvGrpSpPr>
        <p:grpSpPr>
          <a:xfrm>
            <a:off x="6973248" y="3816122"/>
            <a:ext cx="749797" cy="717499"/>
            <a:chOff x="7847861" y="3178722"/>
            <a:chExt cx="749797" cy="717499"/>
          </a:xfrm>
        </p:grpSpPr>
        <p:sp>
          <p:nvSpPr>
            <p:cNvPr id="2312" name="Google Shape;2312;p52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2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947;p80">
            <a:extLst>
              <a:ext uri="{FF2B5EF4-FFF2-40B4-BE49-F238E27FC236}">
                <a16:creationId xmlns:a16="http://schemas.microsoft.com/office/drawing/2014/main" id="{5BD8AF76-22A2-ECE1-2F87-9AE2ABA6D536}"/>
              </a:ext>
            </a:extLst>
          </p:cNvPr>
          <p:cNvGrpSpPr/>
          <p:nvPr/>
        </p:nvGrpSpPr>
        <p:grpSpPr>
          <a:xfrm>
            <a:off x="7663169" y="290486"/>
            <a:ext cx="356221" cy="355451"/>
            <a:chOff x="-13512225" y="4080275"/>
            <a:chExt cx="353675" cy="352875"/>
          </a:xfrm>
          <a:solidFill>
            <a:schemeClr val="accent1"/>
          </a:solidFill>
        </p:grpSpPr>
        <p:sp>
          <p:nvSpPr>
            <p:cNvPr id="4" name="Google Shape;9948;p80">
              <a:extLst>
                <a:ext uri="{FF2B5EF4-FFF2-40B4-BE49-F238E27FC236}">
                  <a16:creationId xmlns:a16="http://schemas.microsoft.com/office/drawing/2014/main" id="{B661447F-CA4F-571C-DE22-E0948B3A8515}"/>
                </a:ext>
              </a:extLst>
            </p:cNvPr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949;p80">
              <a:extLst>
                <a:ext uri="{FF2B5EF4-FFF2-40B4-BE49-F238E27FC236}">
                  <a16:creationId xmlns:a16="http://schemas.microsoft.com/office/drawing/2014/main" id="{F11D56F9-34F6-887F-6604-61C9F728998C}"/>
                </a:ext>
              </a:extLst>
            </p:cNvPr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50;p80">
              <a:extLst>
                <a:ext uri="{FF2B5EF4-FFF2-40B4-BE49-F238E27FC236}">
                  <a16:creationId xmlns:a16="http://schemas.microsoft.com/office/drawing/2014/main" id="{E390FE62-9E4E-1531-97DF-76A86D03584A}"/>
                </a:ext>
              </a:extLst>
            </p:cNvPr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51;p80">
              <a:extLst>
                <a:ext uri="{FF2B5EF4-FFF2-40B4-BE49-F238E27FC236}">
                  <a16:creationId xmlns:a16="http://schemas.microsoft.com/office/drawing/2014/main" id="{0EF8A184-4017-13B1-E051-B0EBDF1E9AA4}"/>
                </a:ext>
              </a:extLst>
            </p:cNvPr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2;p80">
              <a:extLst>
                <a:ext uri="{FF2B5EF4-FFF2-40B4-BE49-F238E27FC236}">
                  <a16:creationId xmlns:a16="http://schemas.microsoft.com/office/drawing/2014/main" id="{5E74C8A8-6192-24E6-8779-454BB380EBA8}"/>
                </a:ext>
              </a:extLst>
            </p:cNvPr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53;p80">
              <a:extLst>
                <a:ext uri="{FF2B5EF4-FFF2-40B4-BE49-F238E27FC236}">
                  <a16:creationId xmlns:a16="http://schemas.microsoft.com/office/drawing/2014/main" id="{8734D1EF-AB5F-78D6-6777-16F67026E348}"/>
                </a:ext>
              </a:extLst>
            </p:cNvPr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54;p80">
              <a:extLst>
                <a:ext uri="{FF2B5EF4-FFF2-40B4-BE49-F238E27FC236}">
                  <a16:creationId xmlns:a16="http://schemas.microsoft.com/office/drawing/2014/main" id="{2D454B21-451E-7224-A06D-2E8986A3867F}"/>
                </a:ext>
              </a:extLst>
            </p:cNvPr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55;p80">
              <a:extLst>
                <a:ext uri="{FF2B5EF4-FFF2-40B4-BE49-F238E27FC236}">
                  <a16:creationId xmlns:a16="http://schemas.microsoft.com/office/drawing/2014/main" id="{F2684ED5-73FB-5F45-19FD-E833AA85C5A1}"/>
                </a:ext>
              </a:extLst>
            </p:cNvPr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56;p80">
              <a:extLst>
                <a:ext uri="{FF2B5EF4-FFF2-40B4-BE49-F238E27FC236}">
                  <a16:creationId xmlns:a16="http://schemas.microsoft.com/office/drawing/2014/main" id="{F3861D26-CA55-AC1B-CA74-043505E3B9F1}"/>
                </a:ext>
              </a:extLst>
            </p:cNvPr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57;p80">
              <a:extLst>
                <a:ext uri="{FF2B5EF4-FFF2-40B4-BE49-F238E27FC236}">
                  <a16:creationId xmlns:a16="http://schemas.microsoft.com/office/drawing/2014/main" id="{7C6D8283-A088-0033-6A1B-818DC12197D7}"/>
                </a:ext>
              </a:extLst>
            </p:cNvPr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58;p80">
              <a:extLst>
                <a:ext uri="{FF2B5EF4-FFF2-40B4-BE49-F238E27FC236}">
                  <a16:creationId xmlns:a16="http://schemas.microsoft.com/office/drawing/2014/main" id="{678132B1-0060-85F0-A940-EED2EF837497}"/>
                </a:ext>
              </a:extLst>
            </p:cNvPr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69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 txBox="1">
            <a:spLocks noGrp="1"/>
          </p:cNvSpPr>
          <p:nvPr>
            <p:ph type="title"/>
          </p:nvPr>
        </p:nvSpPr>
        <p:spPr>
          <a:xfrm>
            <a:off x="720000" y="539399"/>
            <a:ext cx="7704000" cy="88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Minhas Maiores Difilculdades e Superações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592" name="Google Shape;1592;p39"/>
          <p:cNvSpPr txBox="1">
            <a:spLocks noGrp="1"/>
          </p:cNvSpPr>
          <p:nvPr>
            <p:ph type="title" idx="2"/>
          </p:nvPr>
        </p:nvSpPr>
        <p:spPr>
          <a:xfrm>
            <a:off x="4414325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Dedicação</a:t>
            </a:r>
            <a:endParaRPr dirty="0"/>
          </a:p>
        </p:txBody>
      </p:sp>
      <p:sp>
        <p:nvSpPr>
          <p:cNvPr id="1594" name="Google Shape;1594;p39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</a:t>
            </a:r>
            <a:endParaRPr dirty="0"/>
          </a:p>
        </p:txBody>
      </p:sp>
      <p:sp>
        <p:nvSpPr>
          <p:cNvPr id="1596" name="Google Shape;1596;p39"/>
          <p:cNvSpPr txBox="1">
            <a:spLocks noGrp="1"/>
          </p:cNvSpPr>
          <p:nvPr>
            <p:ph type="title" idx="5"/>
          </p:nvPr>
        </p:nvSpPr>
        <p:spPr>
          <a:xfrm>
            <a:off x="6359225" y="2592325"/>
            <a:ext cx="214469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Organização</a:t>
            </a:r>
            <a:endParaRPr dirty="0"/>
          </a:p>
        </p:txBody>
      </p:sp>
      <p:grpSp>
        <p:nvGrpSpPr>
          <p:cNvPr id="1598" name="Google Shape;1598;p39"/>
          <p:cNvGrpSpPr/>
          <p:nvPr/>
        </p:nvGrpSpPr>
        <p:grpSpPr>
          <a:xfrm>
            <a:off x="1317551" y="1780372"/>
            <a:ext cx="749797" cy="717499"/>
            <a:chOff x="1317586" y="1856572"/>
            <a:chExt cx="749797" cy="717499"/>
          </a:xfrm>
        </p:grpSpPr>
        <p:sp>
          <p:nvSpPr>
            <p:cNvPr id="1599" name="Google Shape;1599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39"/>
          <p:cNvGrpSpPr/>
          <p:nvPr/>
        </p:nvGrpSpPr>
        <p:grpSpPr>
          <a:xfrm>
            <a:off x="5015338" y="2470572"/>
            <a:ext cx="749797" cy="717499"/>
            <a:chOff x="1317586" y="1856572"/>
            <a:chExt cx="749797" cy="717499"/>
          </a:xfrm>
        </p:grpSpPr>
        <p:sp>
          <p:nvSpPr>
            <p:cNvPr id="1611" name="Google Shape;1611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13" name="Google Shape;1613;p39"/>
          <p:cNvGrpSpPr/>
          <p:nvPr/>
        </p:nvGrpSpPr>
        <p:grpSpPr>
          <a:xfrm>
            <a:off x="7083536" y="1780372"/>
            <a:ext cx="749797" cy="717499"/>
            <a:chOff x="1317586" y="1856572"/>
            <a:chExt cx="749797" cy="717499"/>
          </a:xfrm>
        </p:grpSpPr>
        <p:sp>
          <p:nvSpPr>
            <p:cNvPr id="1614" name="Google Shape;1614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9" name="Google Shape;1629;p39"/>
          <p:cNvGrpSpPr/>
          <p:nvPr/>
        </p:nvGrpSpPr>
        <p:grpSpPr>
          <a:xfrm>
            <a:off x="5181144" y="2620350"/>
            <a:ext cx="418153" cy="417966"/>
            <a:chOff x="3243191" y="1996386"/>
            <a:chExt cx="418153" cy="417966"/>
          </a:xfrm>
        </p:grpSpPr>
        <p:sp>
          <p:nvSpPr>
            <p:cNvPr id="1630" name="Google Shape;1630;p39"/>
            <p:cNvSpPr/>
            <p:nvPr/>
          </p:nvSpPr>
          <p:spPr>
            <a:xfrm>
              <a:off x="3604973" y="2102246"/>
              <a:ext cx="56371" cy="309321"/>
            </a:xfrm>
            <a:custGeom>
              <a:avLst/>
              <a:gdLst/>
              <a:ahLst/>
              <a:cxnLst/>
              <a:rect l="l" t="t" r="r" b="b"/>
              <a:pathLst>
                <a:path w="1802" h="9888" extrusionOk="0">
                  <a:moveTo>
                    <a:pt x="1802" y="0"/>
                  </a:moveTo>
                  <a:cubicBezTo>
                    <a:pt x="1415" y="271"/>
                    <a:pt x="872" y="531"/>
                    <a:pt x="118" y="759"/>
                  </a:cubicBezTo>
                  <a:cubicBezTo>
                    <a:pt x="48" y="780"/>
                    <a:pt x="1" y="843"/>
                    <a:pt x="1" y="915"/>
                  </a:cubicBezTo>
                  <a:lnTo>
                    <a:pt x="1" y="9658"/>
                  </a:lnTo>
                  <a:cubicBezTo>
                    <a:pt x="1" y="9789"/>
                    <a:pt x="108" y="9888"/>
                    <a:pt x="229" y="9888"/>
                  </a:cubicBezTo>
                  <a:cubicBezTo>
                    <a:pt x="256" y="9888"/>
                    <a:pt x="283" y="9883"/>
                    <a:pt x="310" y="9872"/>
                  </a:cubicBezTo>
                  <a:cubicBezTo>
                    <a:pt x="1258" y="9512"/>
                    <a:pt x="1802" y="8986"/>
                    <a:pt x="1802" y="8572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3428696" y="2054103"/>
              <a:ext cx="46236" cy="46298"/>
            </a:xfrm>
            <a:custGeom>
              <a:avLst/>
              <a:gdLst/>
              <a:ahLst/>
              <a:cxnLst/>
              <a:rect l="l" t="t" r="r" b="b"/>
              <a:pathLst>
                <a:path w="1478" h="1480" extrusionOk="0">
                  <a:moveTo>
                    <a:pt x="739" y="0"/>
                  </a:moveTo>
                  <a:cubicBezTo>
                    <a:pt x="331" y="0"/>
                    <a:pt x="0" y="333"/>
                    <a:pt x="0" y="740"/>
                  </a:cubicBezTo>
                  <a:cubicBezTo>
                    <a:pt x="0" y="1148"/>
                    <a:pt x="331" y="1480"/>
                    <a:pt x="739" y="1480"/>
                  </a:cubicBezTo>
                  <a:cubicBezTo>
                    <a:pt x="1147" y="1480"/>
                    <a:pt x="1477" y="1148"/>
                    <a:pt x="1477" y="740"/>
                  </a:cubicBezTo>
                  <a:cubicBezTo>
                    <a:pt x="1477" y="333"/>
                    <a:pt x="1147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3243191" y="1996386"/>
              <a:ext cx="418153" cy="298842"/>
            </a:xfrm>
            <a:custGeom>
              <a:avLst/>
              <a:gdLst/>
              <a:ahLst/>
              <a:cxnLst/>
              <a:rect l="l" t="t" r="r" b="b"/>
              <a:pathLst>
                <a:path w="13367" h="9553" extrusionOk="0">
                  <a:moveTo>
                    <a:pt x="6669" y="959"/>
                  </a:moveTo>
                  <a:cubicBezTo>
                    <a:pt x="7565" y="959"/>
                    <a:pt x="8294" y="1690"/>
                    <a:pt x="8294" y="2587"/>
                  </a:cubicBezTo>
                  <a:cubicBezTo>
                    <a:pt x="8294" y="3483"/>
                    <a:pt x="7565" y="4214"/>
                    <a:pt x="6669" y="4214"/>
                  </a:cubicBezTo>
                  <a:cubicBezTo>
                    <a:pt x="5772" y="4214"/>
                    <a:pt x="5043" y="3485"/>
                    <a:pt x="5043" y="2587"/>
                  </a:cubicBezTo>
                  <a:cubicBezTo>
                    <a:pt x="5043" y="1690"/>
                    <a:pt x="5772" y="959"/>
                    <a:pt x="6669" y="959"/>
                  </a:cubicBezTo>
                  <a:close/>
                  <a:moveTo>
                    <a:pt x="6699" y="0"/>
                  </a:moveTo>
                  <a:cubicBezTo>
                    <a:pt x="4839" y="0"/>
                    <a:pt x="3096" y="241"/>
                    <a:pt x="1791" y="680"/>
                  </a:cubicBezTo>
                  <a:cubicBezTo>
                    <a:pt x="1192" y="881"/>
                    <a:pt x="710" y="1120"/>
                    <a:pt x="395" y="1369"/>
                  </a:cubicBezTo>
                  <a:cubicBezTo>
                    <a:pt x="215" y="1512"/>
                    <a:pt x="1" y="1731"/>
                    <a:pt x="1" y="1956"/>
                  </a:cubicBezTo>
                  <a:cubicBezTo>
                    <a:pt x="1" y="2359"/>
                    <a:pt x="621" y="2953"/>
                    <a:pt x="2356" y="3404"/>
                  </a:cubicBezTo>
                  <a:cubicBezTo>
                    <a:pt x="2539" y="3451"/>
                    <a:pt x="2693" y="3626"/>
                    <a:pt x="2689" y="3833"/>
                  </a:cubicBezTo>
                  <a:lnTo>
                    <a:pt x="2689" y="9550"/>
                  </a:lnTo>
                  <a:cubicBezTo>
                    <a:pt x="3132" y="9455"/>
                    <a:pt x="3609" y="9373"/>
                    <a:pt x="4105" y="9308"/>
                  </a:cubicBezTo>
                  <a:cubicBezTo>
                    <a:pt x="4067" y="9199"/>
                    <a:pt x="4042" y="9083"/>
                    <a:pt x="4031" y="8964"/>
                  </a:cubicBezTo>
                  <a:cubicBezTo>
                    <a:pt x="4031" y="8960"/>
                    <a:pt x="4029" y="8955"/>
                    <a:pt x="4029" y="8952"/>
                  </a:cubicBezTo>
                  <a:lnTo>
                    <a:pt x="3859" y="6090"/>
                  </a:lnTo>
                  <a:cubicBezTo>
                    <a:pt x="3832" y="5760"/>
                    <a:pt x="3944" y="5432"/>
                    <a:pt x="4167" y="5188"/>
                  </a:cubicBezTo>
                  <a:cubicBezTo>
                    <a:pt x="4391" y="4942"/>
                    <a:pt x="4710" y="4803"/>
                    <a:pt x="5044" y="4803"/>
                  </a:cubicBezTo>
                  <a:lnTo>
                    <a:pt x="8326" y="4803"/>
                  </a:lnTo>
                  <a:cubicBezTo>
                    <a:pt x="8650" y="4803"/>
                    <a:pt x="8965" y="4937"/>
                    <a:pt x="9188" y="5173"/>
                  </a:cubicBezTo>
                  <a:cubicBezTo>
                    <a:pt x="9409" y="5408"/>
                    <a:pt x="9529" y="5727"/>
                    <a:pt x="9514" y="6049"/>
                  </a:cubicBezTo>
                  <a:lnTo>
                    <a:pt x="9417" y="8906"/>
                  </a:lnTo>
                  <a:lnTo>
                    <a:pt x="9417" y="8913"/>
                  </a:lnTo>
                  <a:cubicBezTo>
                    <a:pt x="9408" y="9056"/>
                    <a:pt x="9381" y="9191"/>
                    <a:pt x="9335" y="9319"/>
                  </a:cubicBezTo>
                  <a:cubicBezTo>
                    <a:pt x="9801" y="9383"/>
                    <a:pt x="10254" y="9461"/>
                    <a:pt x="10678" y="9552"/>
                  </a:cubicBezTo>
                  <a:lnTo>
                    <a:pt x="10678" y="3841"/>
                  </a:lnTo>
                  <a:cubicBezTo>
                    <a:pt x="10678" y="3654"/>
                    <a:pt x="10810" y="3459"/>
                    <a:pt x="11012" y="3411"/>
                  </a:cubicBezTo>
                  <a:cubicBezTo>
                    <a:pt x="12747" y="2965"/>
                    <a:pt x="13366" y="2368"/>
                    <a:pt x="13366" y="1957"/>
                  </a:cubicBezTo>
                  <a:cubicBezTo>
                    <a:pt x="13367" y="1629"/>
                    <a:pt x="12900" y="1122"/>
                    <a:pt x="11592" y="680"/>
                  </a:cubicBezTo>
                  <a:cubicBezTo>
                    <a:pt x="10296" y="241"/>
                    <a:pt x="8558" y="0"/>
                    <a:pt x="6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3243222" y="2101934"/>
              <a:ext cx="56434" cy="309665"/>
            </a:xfrm>
            <a:custGeom>
              <a:avLst/>
              <a:gdLst/>
              <a:ahLst/>
              <a:cxnLst/>
              <a:rect l="l" t="t" r="r" b="b"/>
              <a:pathLst>
                <a:path w="1804" h="9899" extrusionOk="0">
                  <a:moveTo>
                    <a:pt x="1" y="1"/>
                  </a:moveTo>
                  <a:lnTo>
                    <a:pt x="1" y="8614"/>
                  </a:lnTo>
                  <a:cubicBezTo>
                    <a:pt x="1" y="9028"/>
                    <a:pt x="545" y="9528"/>
                    <a:pt x="1493" y="9883"/>
                  </a:cubicBezTo>
                  <a:cubicBezTo>
                    <a:pt x="1520" y="9893"/>
                    <a:pt x="1547" y="9898"/>
                    <a:pt x="1574" y="9898"/>
                  </a:cubicBezTo>
                  <a:cubicBezTo>
                    <a:pt x="1695" y="9898"/>
                    <a:pt x="1803" y="9799"/>
                    <a:pt x="1803" y="9668"/>
                  </a:cubicBezTo>
                  <a:lnTo>
                    <a:pt x="1803" y="918"/>
                  </a:lnTo>
                  <a:cubicBezTo>
                    <a:pt x="1803" y="846"/>
                    <a:pt x="1755" y="782"/>
                    <a:pt x="1686" y="761"/>
                  </a:cubicBezTo>
                  <a:cubicBezTo>
                    <a:pt x="932" y="532"/>
                    <a:pt x="389" y="2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3391282" y="2174415"/>
              <a:ext cx="121970" cy="239937"/>
            </a:xfrm>
            <a:custGeom>
              <a:avLst/>
              <a:gdLst/>
              <a:ahLst/>
              <a:cxnLst/>
              <a:rect l="l" t="t" r="r" b="b"/>
              <a:pathLst>
                <a:path w="3899" h="7670" extrusionOk="0">
                  <a:moveTo>
                    <a:pt x="313" y="0"/>
                  </a:moveTo>
                  <a:cubicBezTo>
                    <a:pt x="197" y="0"/>
                    <a:pt x="124" y="62"/>
                    <a:pt x="89" y="99"/>
                  </a:cubicBezTo>
                  <a:cubicBezTo>
                    <a:pt x="56" y="136"/>
                    <a:pt x="1" y="213"/>
                    <a:pt x="11" y="329"/>
                  </a:cubicBezTo>
                  <a:cubicBezTo>
                    <a:pt x="11" y="334"/>
                    <a:pt x="12" y="339"/>
                    <a:pt x="12" y="342"/>
                  </a:cubicBezTo>
                  <a:lnTo>
                    <a:pt x="184" y="3202"/>
                  </a:lnTo>
                  <a:cubicBezTo>
                    <a:pt x="200" y="3367"/>
                    <a:pt x="294" y="3505"/>
                    <a:pt x="430" y="3582"/>
                  </a:cubicBezTo>
                  <a:cubicBezTo>
                    <a:pt x="433" y="3583"/>
                    <a:pt x="436" y="3586"/>
                    <a:pt x="440" y="3587"/>
                  </a:cubicBezTo>
                  <a:cubicBezTo>
                    <a:pt x="510" y="3626"/>
                    <a:pt x="590" y="3648"/>
                    <a:pt x="676" y="3648"/>
                  </a:cubicBezTo>
                  <a:lnTo>
                    <a:pt x="759" y="3648"/>
                  </a:lnTo>
                  <a:cubicBezTo>
                    <a:pt x="1004" y="3648"/>
                    <a:pt x="1202" y="3847"/>
                    <a:pt x="1202" y="4091"/>
                  </a:cubicBezTo>
                  <a:lnTo>
                    <a:pt x="1202" y="6839"/>
                  </a:lnTo>
                  <a:cubicBezTo>
                    <a:pt x="1202" y="7297"/>
                    <a:pt x="1575" y="7670"/>
                    <a:pt x="2032" y="7670"/>
                  </a:cubicBezTo>
                  <a:cubicBezTo>
                    <a:pt x="2488" y="7669"/>
                    <a:pt x="2861" y="7296"/>
                    <a:pt x="2861" y="6839"/>
                  </a:cubicBezTo>
                  <a:lnTo>
                    <a:pt x="2861" y="4092"/>
                  </a:lnTo>
                  <a:cubicBezTo>
                    <a:pt x="2861" y="3847"/>
                    <a:pt x="3059" y="3648"/>
                    <a:pt x="3304" y="3648"/>
                  </a:cubicBezTo>
                  <a:cubicBezTo>
                    <a:pt x="3567" y="3648"/>
                    <a:pt x="3784" y="3443"/>
                    <a:pt x="3797" y="3180"/>
                  </a:cubicBezTo>
                  <a:lnTo>
                    <a:pt x="3895" y="324"/>
                  </a:lnTo>
                  <a:lnTo>
                    <a:pt x="3895" y="317"/>
                  </a:lnTo>
                  <a:cubicBezTo>
                    <a:pt x="3899" y="233"/>
                    <a:pt x="3869" y="154"/>
                    <a:pt x="3813" y="93"/>
                  </a:cubicBezTo>
                  <a:cubicBezTo>
                    <a:pt x="3755" y="33"/>
                    <a:pt x="3678" y="0"/>
                    <a:pt x="3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197;p79">
            <a:extLst>
              <a:ext uri="{FF2B5EF4-FFF2-40B4-BE49-F238E27FC236}">
                <a16:creationId xmlns:a16="http://schemas.microsoft.com/office/drawing/2014/main" id="{8EFEC46F-836E-01F3-0666-E6E315F3A8D5}"/>
              </a:ext>
            </a:extLst>
          </p:cNvPr>
          <p:cNvGrpSpPr/>
          <p:nvPr/>
        </p:nvGrpSpPr>
        <p:grpSpPr>
          <a:xfrm>
            <a:off x="1534694" y="1934570"/>
            <a:ext cx="354586" cy="353645"/>
            <a:chOff x="-30735200" y="3910925"/>
            <a:chExt cx="292225" cy="291450"/>
          </a:xfrm>
          <a:solidFill>
            <a:schemeClr val="accent1"/>
          </a:solidFill>
        </p:grpSpPr>
        <p:sp>
          <p:nvSpPr>
            <p:cNvPr id="3" name="Google Shape;9198;p79">
              <a:extLst>
                <a:ext uri="{FF2B5EF4-FFF2-40B4-BE49-F238E27FC236}">
                  <a16:creationId xmlns:a16="http://schemas.microsoft.com/office/drawing/2014/main" id="{D3F6E849-7E62-AD69-A236-CC49E3A30F4E}"/>
                </a:ext>
              </a:extLst>
            </p:cNvPr>
            <p:cNvSpPr/>
            <p:nvPr/>
          </p:nvSpPr>
          <p:spPr>
            <a:xfrm>
              <a:off x="-30683239" y="3962899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4" name="Google Shape;9199;p79">
              <a:extLst>
                <a:ext uri="{FF2B5EF4-FFF2-40B4-BE49-F238E27FC236}">
                  <a16:creationId xmlns:a16="http://schemas.microsoft.com/office/drawing/2014/main" id="{E1458122-D881-61F2-3844-1A18F0C4B7AB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" name="Google Shape;8216;p77">
            <a:extLst>
              <a:ext uri="{FF2B5EF4-FFF2-40B4-BE49-F238E27FC236}">
                <a16:creationId xmlns:a16="http://schemas.microsoft.com/office/drawing/2014/main" id="{8168B263-03AF-C6FD-CCBC-2C3DF8FBCBE7}"/>
              </a:ext>
            </a:extLst>
          </p:cNvPr>
          <p:cNvSpPr/>
          <p:nvPr/>
        </p:nvSpPr>
        <p:spPr>
          <a:xfrm>
            <a:off x="8366942" y="1472179"/>
            <a:ext cx="273955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9128;p79">
            <a:extLst>
              <a:ext uri="{FF2B5EF4-FFF2-40B4-BE49-F238E27FC236}">
                <a16:creationId xmlns:a16="http://schemas.microsoft.com/office/drawing/2014/main" id="{ACF1B74E-28A4-606D-F89E-74CA3028E697}"/>
              </a:ext>
            </a:extLst>
          </p:cNvPr>
          <p:cNvGrpSpPr/>
          <p:nvPr/>
        </p:nvGrpSpPr>
        <p:grpSpPr>
          <a:xfrm>
            <a:off x="7300872" y="1933962"/>
            <a:ext cx="354586" cy="353888"/>
            <a:chOff x="-31094350" y="3194000"/>
            <a:chExt cx="292225" cy="291650"/>
          </a:xfrm>
          <a:solidFill>
            <a:schemeClr val="accent1"/>
          </a:solidFill>
        </p:grpSpPr>
        <p:sp>
          <p:nvSpPr>
            <p:cNvPr id="7" name="Google Shape;9129;p79">
              <a:extLst>
                <a:ext uri="{FF2B5EF4-FFF2-40B4-BE49-F238E27FC236}">
                  <a16:creationId xmlns:a16="http://schemas.microsoft.com/office/drawing/2014/main" id="{A0579B5A-54EC-C949-8000-4DBF6704FD54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30;p79">
              <a:extLst>
                <a:ext uri="{FF2B5EF4-FFF2-40B4-BE49-F238E27FC236}">
                  <a16:creationId xmlns:a16="http://schemas.microsoft.com/office/drawing/2014/main" id="{9729EB43-3926-EA64-5E08-362ED83B8E8C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31;p79">
              <a:extLst>
                <a:ext uri="{FF2B5EF4-FFF2-40B4-BE49-F238E27FC236}">
                  <a16:creationId xmlns:a16="http://schemas.microsoft.com/office/drawing/2014/main" id="{8450A314-D0A8-3F0C-86E9-184ECAF3F8D1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32;p79">
              <a:extLst>
                <a:ext uri="{FF2B5EF4-FFF2-40B4-BE49-F238E27FC236}">
                  <a16:creationId xmlns:a16="http://schemas.microsoft.com/office/drawing/2014/main" id="{CAF3519B-41B1-A30B-8B89-CCCE48013FE3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33;p79">
              <a:extLst>
                <a:ext uri="{FF2B5EF4-FFF2-40B4-BE49-F238E27FC236}">
                  <a16:creationId xmlns:a16="http://schemas.microsoft.com/office/drawing/2014/main" id="{2CC0294A-6C1B-1283-219C-5B94A9AA5187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34;p79">
              <a:extLst>
                <a:ext uri="{FF2B5EF4-FFF2-40B4-BE49-F238E27FC236}">
                  <a16:creationId xmlns:a16="http://schemas.microsoft.com/office/drawing/2014/main" id="{CCA83437-7352-A474-77A1-C9B9620F60A4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35;p79">
              <a:extLst>
                <a:ext uri="{FF2B5EF4-FFF2-40B4-BE49-F238E27FC236}">
                  <a16:creationId xmlns:a16="http://schemas.microsoft.com/office/drawing/2014/main" id="{0548C803-2A8B-0B71-FBF1-18429BE563ED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36;p79">
              <a:extLst>
                <a:ext uri="{FF2B5EF4-FFF2-40B4-BE49-F238E27FC236}">
                  <a16:creationId xmlns:a16="http://schemas.microsoft.com/office/drawing/2014/main" id="{C8392A60-3A83-360F-1A8F-2BC42B615A7D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184;p77">
            <a:extLst>
              <a:ext uri="{FF2B5EF4-FFF2-40B4-BE49-F238E27FC236}">
                <a16:creationId xmlns:a16="http://schemas.microsoft.com/office/drawing/2014/main" id="{BF708E7B-2A09-630C-4D21-84E172E8EB6C}"/>
              </a:ext>
            </a:extLst>
          </p:cNvPr>
          <p:cNvGrpSpPr/>
          <p:nvPr/>
        </p:nvGrpSpPr>
        <p:grpSpPr>
          <a:xfrm>
            <a:off x="4409992" y="1759707"/>
            <a:ext cx="369974" cy="369945"/>
            <a:chOff x="-40011050" y="3972375"/>
            <a:chExt cx="316650" cy="3166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6" name="Google Shape;8185;p77">
              <a:extLst>
                <a:ext uri="{FF2B5EF4-FFF2-40B4-BE49-F238E27FC236}">
                  <a16:creationId xmlns:a16="http://schemas.microsoft.com/office/drawing/2014/main" id="{2B2D0654-F8B1-67B4-5FFA-1BD2A237A343}"/>
                </a:ext>
              </a:extLst>
            </p:cNvPr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8186;p77">
              <a:extLst>
                <a:ext uri="{FF2B5EF4-FFF2-40B4-BE49-F238E27FC236}">
                  <a16:creationId xmlns:a16="http://schemas.microsoft.com/office/drawing/2014/main" id="{7400471C-3C02-8F50-2BCE-CE7191569317}"/>
                </a:ext>
              </a:extLst>
            </p:cNvPr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592;p39">
            <a:extLst>
              <a:ext uri="{FF2B5EF4-FFF2-40B4-BE49-F238E27FC236}">
                <a16:creationId xmlns:a16="http://schemas.microsoft.com/office/drawing/2014/main" id="{F9279E85-B757-156E-EF8C-08FD93BB4D00}"/>
              </a:ext>
            </a:extLst>
          </p:cNvPr>
          <p:cNvSpPr txBox="1">
            <a:spLocks/>
          </p:cNvSpPr>
          <p:nvPr/>
        </p:nvSpPr>
        <p:spPr>
          <a:xfrm>
            <a:off x="2486903" y="3282513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pt-BR" dirty="0"/>
              <a:t>Foco</a:t>
            </a:r>
          </a:p>
        </p:txBody>
      </p:sp>
      <p:grpSp>
        <p:nvGrpSpPr>
          <p:cNvPr id="20" name="Google Shape;1610;p39">
            <a:extLst>
              <a:ext uri="{FF2B5EF4-FFF2-40B4-BE49-F238E27FC236}">
                <a16:creationId xmlns:a16="http://schemas.microsoft.com/office/drawing/2014/main" id="{8351CD60-E483-59A8-38AE-762484D88B66}"/>
              </a:ext>
            </a:extLst>
          </p:cNvPr>
          <p:cNvGrpSpPr/>
          <p:nvPr/>
        </p:nvGrpSpPr>
        <p:grpSpPr>
          <a:xfrm>
            <a:off x="3087916" y="2470572"/>
            <a:ext cx="749797" cy="717499"/>
            <a:chOff x="1317586" y="1856572"/>
            <a:chExt cx="749797" cy="717499"/>
          </a:xfrm>
        </p:grpSpPr>
        <p:sp>
          <p:nvSpPr>
            <p:cNvPr id="21" name="Google Shape;1611;p39">
              <a:extLst>
                <a:ext uri="{FF2B5EF4-FFF2-40B4-BE49-F238E27FC236}">
                  <a16:creationId xmlns:a16="http://schemas.microsoft.com/office/drawing/2014/main" id="{E71B9CF8-34BA-F87F-220D-B5F0F1C0FAB2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2;p39">
              <a:extLst>
                <a:ext uri="{FF2B5EF4-FFF2-40B4-BE49-F238E27FC236}">
                  <a16:creationId xmlns:a16="http://schemas.microsoft.com/office/drawing/2014/main" id="{D6926420-88DA-2538-BDF7-A0A39C64F456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oogle Shape;8658;p78">
            <a:extLst>
              <a:ext uri="{FF2B5EF4-FFF2-40B4-BE49-F238E27FC236}">
                <a16:creationId xmlns:a16="http://schemas.microsoft.com/office/drawing/2014/main" id="{CD517ED4-D0D4-7C88-5C8E-62BA3D9893D1}"/>
              </a:ext>
            </a:extLst>
          </p:cNvPr>
          <p:cNvGrpSpPr/>
          <p:nvPr/>
        </p:nvGrpSpPr>
        <p:grpSpPr>
          <a:xfrm>
            <a:off x="3294609" y="2592325"/>
            <a:ext cx="453694" cy="451288"/>
            <a:chOff x="2404875" y="3955825"/>
            <a:chExt cx="296950" cy="295375"/>
          </a:xfrm>
          <a:solidFill>
            <a:schemeClr val="accent1"/>
          </a:solidFill>
        </p:grpSpPr>
        <p:sp>
          <p:nvSpPr>
            <p:cNvPr id="30" name="Google Shape;8659;p78">
              <a:extLst>
                <a:ext uri="{FF2B5EF4-FFF2-40B4-BE49-F238E27FC236}">
                  <a16:creationId xmlns:a16="http://schemas.microsoft.com/office/drawing/2014/main" id="{AE948001-68EB-35C0-6C5D-5184CA7DCEA3}"/>
                </a:ext>
              </a:extLst>
            </p:cNvPr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660;p78">
              <a:extLst>
                <a:ext uri="{FF2B5EF4-FFF2-40B4-BE49-F238E27FC236}">
                  <a16:creationId xmlns:a16="http://schemas.microsoft.com/office/drawing/2014/main" id="{ECFAAC61-556F-FF8E-244C-561B6E6CD4F0}"/>
                </a:ext>
              </a:extLst>
            </p:cNvPr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661;p78">
              <a:extLst>
                <a:ext uri="{FF2B5EF4-FFF2-40B4-BE49-F238E27FC236}">
                  <a16:creationId xmlns:a16="http://schemas.microsoft.com/office/drawing/2014/main" id="{9091DA01-57CB-E50E-57FF-D7CCBEBCA292}"/>
                </a:ext>
              </a:extLst>
            </p:cNvPr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662;p78">
              <a:extLst>
                <a:ext uri="{FF2B5EF4-FFF2-40B4-BE49-F238E27FC236}">
                  <a16:creationId xmlns:a16="http://schemas.microsoft.com/office/drawing/2014/main" id="{512B2AB1-D710-5FC0-D26D-E53BA95CFA73}"/>
                </a:ext>
              </a:extLst>
            </p:cNvPr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605;p80">
            <a:extLst>
              <a:ext uri="{FF2B5EF4-FFF2-40B4-BE49-F238E27FC236}">
                <a16:creationId xmlns:a16="http://schemas.microsoft.com/office/drawing/2014/main" id="{5E933647-0A91-4C4B-68CB-4855645D94AA}"/>
              </a:ext>
            </a:extLst>
          </p:cNvPr>
          <p:cNvGrpSpPr/>
          <p:nvPr/>
        </p:nvGrpSpPr>
        <p:grpSpPr>
          <a:xfrm>
            <a:off x="1803593" y="4146822"/>
            <a:ext cx="449401" cy="448200"/>
            <a:chOff x="-46779100" y="3938500"/>
            <a:chExt cx="299325" cy="2985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35" name="Google Shape;9606;p80">
              <a:extLst>
                <a:ext uri="{FF2B5EF4-FFF2-40B4-BE49-F238E27FC236}">
                  <a16:creationId xmlns:a16="http://schemas.microsoft.com/office/drawing/2014/main" id="{E78D7C8F-7579-CA97-FFF5-4A8A9962BAAB}"/>
                </a:ext>
              </a:extLst>
            </p:cNvPr>
            <p:cNvSpPr/>
            <p:nvPr/>
          </p:nvSpPr>
          <p:spPr>
            <a:xfrm>
              <a:off x="-46656247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9607;p80">
              <a:extLst>
                <a:ext uri="{FF2B5EF4-FFF2-40B4-BE49-F238E27FC236}">
                  <a16:creationId xmlns:a16="http://schemas.microsoft.com/office/drawing/2014/main" id="{BA94E5C9-0221-BD4B-C3B6-A54F7BEBAC41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704;p82">
            <a:extLst>
              <a:ext uri="{FF2B5EF4-FFF2-40B4-BE49-F238E27FC236}">
                <a16:creationId xmlns:a16="http://schemas.microsoft.com/office/drawing/2014/main" id="{12C5AFB8-0DA8-883F-8A06-A8A8DD58F6FB}"/>
              </a:ext>
            </a:extLst>
          </p:cNvPr>
          <p:cNvGrpSpPr/>
          <p:nvPr/>
        </p:nvGrpSpPr>
        <p:grpSpPr>
          <a:xfrm>
            <a:off x="448230" y="3386054"/>
            <a:ext cx="423079" cy="424159"/>
            <a:chOff x="-1591550" y="3597475"/>
            <a:chExt cx="293825" cy="294575"/>
          </a:xfrm>
        </p:grpSpPr>
        <p:sp>
          <p:nvSpPr>
            <p:cNvPr id="38" name="Google Shape;10705;p82">
              <a:extLst>
                <a:ext uri="{FF2B5EF4-FFF2-40B4-BE49-F238E27FC236}">
                  <a16:creationId xmlns:a16="http://schemas.microsoft.com/office/drawing/2014/main" id="{A13AEEA0-3E6D-D6FE-B71D-A12102CF26D3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06;p82">
              <a:extLst>
                <a:ext uri="{FF2B5EF4-FFF2-40B4-BE49-F238E27FC236}">
                  <a16:creationId xmlns:a16="http://schemas.microsoft.com/office/drawing/2014/main" id="{14439A2D-FADC-5F1D-00A8-6E0C60F09BCD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07;p82">
              <a:extLst>
                <a:ext uri="{FF2B5EF4-FFF2-40B4-BE49-F238E27FC236}">
                  <a16:creationId xmlns:a16="http://schemas.microsoft.com/office/drawing/2014/main" id="{7BF165CE-24D2-14DE-83BD-587233AD8E4D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71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Agradecimentos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53" name="Google Shape;2353;p5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438442" cy="769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 gostaria de agradecer a todos aqueles  (professores, familiares e amigos)  que me auxiaram e me apoiaram dando feedbacks para que eu pudesse ir melhorando meu projeto e também por acredirem que eu seria capaz de realizar-lo com sucesso.</a:t>
            </a:r>
            <a:endParaRPr dirty="0"/>
          </a:p>
        </p:txBody>
      </p:sp>
      <p:sp>
        <p:nvSpPr>
          <p:cNvPr id="2354" name="Google Shape;2354;p55"/>
          <p:cNvSpPr/>
          <p:nvPr/>
        </p:nvSpPr>
        <p:spPr>
          <a:xfrm flipH="1">
            <a:off x="2872985" y="4165977"/>
            <a:ext cx="318558" cy="112522"/>
          </a:xfrm>
          <a:custGeom>
            <a:avLst/>
            <a:gdLst/>
            <a:ahLst/>
            <a:cxnLst/>
            <a:rect l="l" t="t" r="r" b="b"/>
            <a:pathLst>
              <a:path w="14144" h="4996" extrusionOk="0">
                <a:moveTo>
                  <a:pt x="13918" y="0"/>
                </a:moveTo>
                <a:cubicBezTo>
                  <a:pt x="13894" y="0"/>
                  <a:pt x="13869" y="5"/>
                  <a:pt x="13844" y="13"/>
                </a:cubicBezTo>
                <a:lnTo>
                  <a:pt x="167" y="4583"/>
                </a:lnTo>
                <a:cubicBezTo>
                  <a:pt x="101" y="4583"/>
                  <a:pt x="34" y="4616"/>
                  <a:pt x="34" y="4683"/>
                </a:cubicBezTo>
                <a:cubicBezTo>
                  <a:pt x="34" y="4716"/>
                  <a:pt x="1" y="4750"/>
                  <a:pt x="34" y="4850"/>
                </a:cubicBezTo>
                <a:cubicBezTo>
                  <a:pt x="85" y="4952"/>
                  <a:pt x="155" y="4995"/>
                  <a:pt x="230" y="4995"/>
                </a:cubicBezTo>
                <a:cubicBezTo>
                  <a:pt x="254" y="4995"/>
                  <a:pt x="277" y="4991"/>
                  <a:pt x="301" y="4983"/>
                </a:cubicBezTo>
                <a:lnTo>
                  <a:pt x="13977" y="380"/>
                </a:lnTo>
                <a:cubicBezTo>
                  <a:pt x="14111" y="346"/>
                  <a:pt x="14144" y="213"/>
                  <a:pt x="14111" y="113"/>
                </a:cubicBezTo>
                <a:cubicBezTo>
                  <a:pt x="14061" y="38"/>
                  <a:pt x="13992" y="0"/>
                  <a:pt x="13918" y="0"/>
                </a:cubicBezTo>
                <a:close/>
              </a:path>
            </a:pathLst>
          </a:custGeom>
          <a:solidFill>
            <a:srgbClr val="090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5" name="Google Shape;2355;p55"/>
          <p:cNvGrpSpPr/>
          <p:nvPr/>
        </p:nvGrpSpPr>
        <p:grpSpPr>
          <a:xfrm>
            <a:off x="3814997" y="1420525"/>
            <a:ext cx="5016972" cy="3722975"/>
            <a:chOff x="3814997" y="1420528"/>
            <a:chExt cx="5016972" cy="3722975"/>
          </a:xfrm>
        </p:grpSpPr>
        <p:sp>
          <p:nvSpPr>
            <p:cNvPr id="2356" name="Google Shape;2356;p55"/>
            <p:cNvSpPr/>
            <p:nvPr/>
          </p:nvSpPr>
          <p:spPr>
            <a:xfrm flipH="1">
              <a:off x="6223804" y="2492200"/>
              <a:ext cx="647634" cy="563490"/>
            </a:xfrm>
            <a:custGeom>
              <a:avLst/>
              <a:gdLst/>
              <a:ahLst/>
              <a:cxnLst/>
              <a:rect l="l" t="t" r="r" b="b"/>
              <a:pathLst>
                <a:path w="28755" h="25019" extrusionOk="0">
                  <a:moveTo>
                    <a:pt x="5438" y="0"/>
                  </a:moveTo>
                  <a:cubicBezTo>
                    <a:pt x="2435" y="0"/>
                    <a:pt x="0" y="2435"/>
                    <a:pt x="0" y="5404"/>
                  </a:cubicBezTo>
                  <a:lnTo>
                    <a:pt x="0" y="19581"/>
                  </a:lnTo>
                  <a:cubicBezTo>
                    <a:pt x="0" y="22616"/>
                    <a:pt x="2435" y="25018"/>
                    <a:pt x="5438" y="25018"/>
                  </a:cubicBezTo>
                  <a:lnTo>
                    <a:pt x="23284" y="25018"/>
                  </a:lnTo>
                  <a:cubicBezTo>
                    <a:pt x="26286" y="25018"/>
                    <a:pt x="28754" y="22616"/>
                    <a:pt x="28687" y="19581"/>
                  </a:cubicBezTo>
                  <a:lnTo>
                    <a:pt x="28687" y="5404"/>
                  </a:lnTo>
                  <a:cubicBezTo>
                    <a:pt x="28687" y="2435"/>
                    <a:pt x="26286" y="0"/>
                    <a:pt x="23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 flipH="1">
              <a:off x="6534840" y="2603664"/>
              <a:ext cx="226171" cy="376148"/>
            </a:xfrm>
            <a:custGeom>
              <a:avLst/>
              <a:gdLst/>
              <a:ahLst/>
              <a:cxnLst/>
              <a:rect l="l" t="t" r="r" b="b"/>
              <a:pathLst>
                <a:path w="10042" h="16701" extrusionOk="0">
                  <a:moveTo>
                    <a:pt x="4122" y="1"/>
                  </a:moveTo>
                  <a:cubicBezTo>
                    <a:pt x="3871" y="1"/>
                    <a:pt x="3619" y="29"/>
                    <a:pt x="3370" y="88"/>
                  </a:cubicBezTo>
                  <a:cubicBezTo>
                    <a:pt x="1068" y="655"/>
                    <a:pt x="1" y="3524"/>
                    <a:pt x="601" y="5826"/>
                  </a:cubicBezTo>
                  <a:cubicBezTo>
                    <a:pt x="1235" y="8094"/>
                    <a:pt x="3003" y="9862"/>
                    <a:pt x="4771" y="11396"/>
                  </a:cubicBezTo>
                  <a:cubicBezTo>
                    <a:pt x="6539" y="12931"/>
                    <a:pt x="9074" y="14532"/>
                    <a:pt x="10041" y="16700"/>
                  </a:cubicBezTo>
                  <a:lnTo>
                    <a:pt x="9908" y="5892"/>
                  </a:lnTo>
                  <a:cubicBezTo>
                    <a:pt x="9341" y="4425"/>
                    <a:pt x="8707" y="2890"/>
                    <a:pt x="7606" y="1723"/>
                  </a:cubicBezTo>
                  <a:cubicBezTo>
                    <a:pt x="6712" y="745"/>
                    <a:pt x="5420" y="1"/>
                    <a:pt x="4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 flipH="1">
              <a:off x="6320410" y="2603619"/>
              <a:ext cx="223919" cy="376193"/>
            </a:xfrm>
            <a:custGeom>
              <a:avLst/>
              <a:gdLst/>
              <a:ahLst/>
              <a:cxnLst/>
              <a:rect l="l" t="t" r="r" b="b"/>
              <a:pathLst>
                <a:path w="9942" h="16703" extrusionOk="0">
                  <a:moveTo>
                    <a:pt x="5766" y="0"/>
                  </a:moveTo>
                  <a:cubicBezTo>
                    <a:pt x="4468" y="0"/>
                    <a:pt x="3165" y="723"/>
                    <a:pt x="2303" y="1725"/>
                  </a:cubicBezTo>
                  <a:cubicBezTo>
                    <a:pt x="1202" y="2892"/>
                    <a:pt x="635" y="4427"/>
                    <a:pt x="1" y="5894"/>
                  </a:cubicBezTo>
                  <a:lnTo>
                    <a:pt x="134" y="16702"/>
                  </a:lnTo>
                  <a:cubicBezTo>
                    <a:pt x="1102" y="14534"/>
                    <a:pt x="3370" y="12966"/>
                    <a:pt x="5171" y="11398"/>
                  </a:cubicBezTo>
                  <a:cubicBezTo>
                    <a:pt x="6939" y="9864"/>
                    <a:pt x="8707" y="8096"/>
                    <a:pt x="9341" y="5828"/>
                  </a:cubicBezTo>
                  <a:cubicBezTo>
                    <a:pt x="9941" y="3559"/>
                    <a:pt x="8841" y="691"/>
                    <a:pt x="6539" y="90"/>
                  </a:cubicBezTo>
                  <a:cubicBezTo>
                    <a:pt x="6284" y="29"/>
                    <a:pt x="6025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5164400" y="2730108"/>
              <a:ext cx="833197" cy="1374886"/>
            </a:xfrm>
            <a:custGeom>
              <a:avLst/>
              <a:gdLst/>
              <a:ahLst/>
              <a:cxnLst/>
              <a:rect l="l" t="t" r="r" b="b"/>
              <a:pathLst>
                <a:path w="36994" h="61045" extrusionOk="0">
                  <a:moveTo>
                    <a:pt x="5004" y="1"/>
                  </a:moveTo>
                  <a:cubicBezTo>
                    <a:pt x="2268" y="1"/>
                    <a:pt x="0" y="2236"/>
                    <a:pt x="0" y="5004"/>
                  </a:cubicBezTo>
                  <a:lnTo>
                    <a:pt x="0" y="56041"/>
                  </a:lnTo>
                  <a:cubicBezTo>
                    <a:pt x="0" y="58810"/>
                    <a:pt x="2202" y="61045"/>
                    <a:pt x="5004" y="61045"/>
                  </a:cubicBezTo>
                  <a:lnTo>
                    <a:pt x="31990" y="61045"/>
                  </a:lnTo>
                  <a:cubicBezTo>
                    <a:pt x="34792" y="61045"/>
                    <a:pt x="36993" y="58810"/>
                    <a:pt x="36993" y="56008"/>
                  </a:cubicBezTo>
                  <a:lnTo>
                    <a:pt x="36993" y="5004"/>
                  </a:lnTo>
                  <a:cubicBezTo>
                    <a:pt x="36993" y="2269"/>
                    <a:pt x="34792" y="1"/>
                    <a:pt x="3199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 flipH="1">
              <a:off x="7778539" y="1461114"/>
              <a:ext cx="920359" cy="1311012"/>
            </a:xfrm>
            <a:custGeom>
              <a:avLst/>
              <a:gdLst/>
              <a:ahLst/>
              <a:cxnLst/>
              <a:rect l="l" t="t" r="r" b="b"/>
              <a:pathLst>
                <a:path w="40864" h="58209" extrusionOk="0">
                  <a:moveTo>
                    <a:pt x="3804" y="0"/>
                  </a:moveTo>
                  <a:cubicBezTo>
                    <a:pt x="1702" y="0"/>
                    <a:pt x="1" y="1701"/>
                    <a:pt x="1" y="3803"/>
                  </a:cubicBezTo>
                  <a:lnTo>
                    <a:pt x="1" y="54406"/>
                  </a:lnTo>
                  <a:cubicBezTo>
                    <a:pt x="1" y="56507"/>
                    <a:pt x="1702" y="58209"/>
                    <a:pt x="3804" y="58209"/>
                  </a:cubicBezTo>
                  <a:lnTo>
                    <a:pt x="37061" y="58209"/>
                  </a:lnTo>
                  <a:cubicBezTo>
                    <a:pt x="39195" y="58209"/>
                    <a:pt x="40863" y="56507"/>
                    <a:pt x="40863" y="54406"/>
                  </a:cubicBezTo>
                  <a:lnTo>
                    <a:pt x="40863" y="3803"/>
                  </a:lnTo>
                  <a:cubicBezTo>
                    <a:pt x="40863" y="1701"/>
                    <a:pt x="39162" y="0"/>
                    <a:pt x="3706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 flipH="1">
              <a:off x="7816106" y="1420528"/>
              <a:ext cx="921103" cy="1311035"/>
            </a:xfrm>
            <a:custGeom>
              <a:avLst/>
              <a:gdLst/>
              <a:ahLst/>
              <a:cxnLst/>
              <a:rect l="l" t="t" r="r" b="b"/>
              <a:pathLst>
                <a:path w="40897" h="58210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4407"/>
                  </a:lnTo>
                  <a:cubicBezTo>
                    <a:pt x="1" y="56508"/>
                    <a:pt x="1702" y="58209"/>
                    <a:pt x="3803" y="58209"/>
                  </a:cubicBezTo>
                  <a:lnTo>
                    <a:pt x="37094" y="58209"/>
                  </a:lnTo>
                  <a:cubicBezTo>
                    <a:pt x="39195" y="58209"/>
                    <a:pt x="40896" y="56508"/>
                    <a:pt x="40863" y="54407"/>
                  </a:cubicBezTo>
                  <a:lnTo>
                    <a:pt x="40863" y="3804"/>
                  </a:lnTo>
                  <a:cubicBezTo>
                    <a:pt x="40863" y="1702"/>
                    <a:pt x="39162" y="1"/>
                    <a:pt x="37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5"/>
            <p:cNvSpPr/>
            <p:nvPr/>
          </p:nvSpPr>
          <p:spPr>
            <a:xfrm flipH="1">
              <a:off x="8249597" y="1615866"/>
              <a:ext cx="388446" cy="653648"/>
            </a:xfrm>
            <a:custGeom>
              <a:avLst/>
              <a:gdLst/>
              <a:ahLst/>
              <a:cxnLst/>
              <a:rect l="l" t="t" r="r" b="b"/>
              <a:pathLst>
                <a:path w="17247" h="29022" extrusionOk="0">
                  <a:moveTo>
                    <a:pt x="3937" y="1"/>
                  </a:moveTo>
                  <a:cubicBezTo>
                    <a:pt x="1769" y="1"/>
                    <a:pt x="1" y="1769"/>
                    <a:pt x="1" y="3937"/>
                  </a:cubicBezTo>
                  <a:lnTo>
                    <a:pt x="1" y="25119"/>
                  </a:lnTo>
                  <a:cubicBezTo>
                    <a:pt x="1" y="27287"/>
                    <a:pt x="1769" y="29022"/>
                    <a:pt x="3937" y="29022"/>
                  </a:cubicBezTo>
                  <a:lnTo>
                    <a:pt x="13310" y="29022"/>
                  </a:lnTo>
                  <a:cubicBezTo>
                    <a:pt x="15478" y="29022"/>
                    <a:pt x="17246" y="27287"/>
                    <a:pt x="17246" y="25119"/>
                  </a:cubicBezTo>
                  <a:lnTo>
                    <a:pt x="17246" y="3937"/>
                  </a:lnTo>
                  <a:cubicBezTo>
                    <a:pt x="17246" y="1769"/>
                    <a:pt x="15478" y="1"/>
                    <a:pt x="13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5"/>
            <p:cNvSpPr/>
            <p:nvPr/>
          </p:nvSpPr>
          <p:spPr>
            <a:xfrm flipH="1">
              <a:off x="8339754" y="1736249"/>
              <a:ext cx="208874" cy="189527"/>
            </a:xfrm>
            <a:custGeom>
              <a:avLst/>
              <a:gdLst/>
              <a:ahLst/>
              <a:cxnLst/>
              <a:rect l="l" t="t" r="r" b="b"/>
              <a:pathLst>
                <a:path w="9274" h="8415" extrusionOk="0">
                  <a:moveTo>
                    <a:pt x="4620" y="0"/>
                  </a:moveTo>
                  <a:cubicBezTo>
                    <a:pt x="2726" y="0"/>
                    <a:pt x="1016" y="1301"/>
                    <a:pt x="534" y="3229"/>
                  </a:cubicBezTo>
                  <a:cubicBezTo>
                    <a:pt x="0" y="5497"/>
                    <a:pt x="1401" y="7765"/>
                    <a:pt x="3670" y="8299"/>
                  </a:cubicBezTo>
                  <a:cubicBezTo>
                    <a:pt x="4001" y="8377"/>
                    <a:pt x="4332" y="8414"/>
                    <a:pt x="4657" y="8414"/>
                  </a:cubicBezTo>
                  <a:cubicBezTo>
                    <a:pt x="6563" y="8414"/>
                    <a:pt x="8284" y="7134"/>
                    <a:pt x="8740" y="5197"/>
                  </a:cubicBezTo>
                  <a:cubicBezTo>
                    <a:pt x="9274" y="2928"/>
                    <a:pt x="7873" y="660"/>
                    <a:pt x="5638" y="126"/>
                  </a:cubicBezTo>
                  <a:cubicBezTo>
                    <a:pt x="5296" y="41"/>
                    <a:pt x="4955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5"/>
            <p:cNvSpPr/>
            <p:nvPr/>
          </p:nvSpPr>
          <p:spPr>
            <a:xfrm flipH="1">
              <a:off x="8249597" y="1974987"/>
              <a:ext cx="388446" cy="295270"/>
            </a:xfrm>
            <a:custGeom>
              <a:avLst/>
              <a:gdLst/>
              <a:ahLst/>
              <a:cxnLst/>
              <a:rect l="l" t="t" r="r" b="b"/>
              <a:pathLst>
                <a:path w="17247" h="13110" extrusionOk="0">
                  <a:moveTo>
                    <a:pt x="8607" y="1"/>
                  </a:moveTo>
                  <a:cubicBezTo>
                    <a:pt x="4804" y="1"/>
                    <a:pt x="1502" y="2102"/>
                    <a:pt x="1" y="5238"/>
                  </a:cubicBezTo>
                  <a:lnTo>
                    <a:pt x="1" y="9207"/>
                  </a:lnTo>
                  <a:cubicBezTo>
                    <a:pt x="1" y="11375"/>
                    <a:pt x="1769" y="13110"/>
                    <a:pt x="3937" y="13110"/>
                  </a:cubicBezTo>
                  <a:lnTo>
                    <a:pt x="13310" y="13110"/>
                  </a:lnTo>
                  <a:cubicBezTo>
                    <a:pt x="15478" y="13110"/>
                    <a:pt x="17246" y="11375"/>
                    <a:pt x="17246" y="9207"/>
                  </a:cubicBezTo>
                  <a:lnTo>
                    <a:pt x="17246" y="5238"/>
                  </a:lnTo>
                  <a:cubicBezTo>
                    <a:pt x="15679" y="2102"/>
                    <a:pt x="12410" y="1"/>
                    <a:pt x="8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 flipH="1">
              <a:off x="7816106" y="1420528"/>
              <a:ext cx="921103" cy="116486"/>
            </a:xfrm>
            <a:custGeom>
              <a:avLst/>
              <a:gdLst/>
              <a:ahLst/>
              <a:cxnLst/>
              <a:rect l="l" t="t" r="r" b="b"/>
              <a:pathLst>
                <a:path w="40897" h="5172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171"/>
                  </a:lnTo>
                  <a:lnTo>
                    <a:pt x="40863" y="5171"/>
                  </a:lnTo>
                  <a:lnTo>
                    <a:pt x="40863" y="3804"/>
                  </a:lnTo>
                  <a:cubicBezTo>
                    <a:pt x="40896" y="1702"/>
                    <a:pt x="39195" y="1"/>
                    <a:pt x="37094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 flipH="1">
              <a:off x="8595603" y="1443839"/>
              <a:ext cx="69144" cy="69887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402" y="0"/>
                    <a:pt x="1535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 flipH="1">
              <a:off x="8465626" y="1443839"/>
              <a:ext cx="69910" cy="69887"/>
            </a:xfrm>
            <a:custGeom>
              <a:avLst/>
              <a:gdLst/>
              <a:ahLst/>
              <a:cxnLst/>
              <a:rect l="l" t="t" r="r" b="b"/>
              <a:pathLst>
                <a:path w="3104" h="3103" extrusionOk="0">
                  <a:moveTo>
                    <a:pt x="1569" y="0"/>
                  </a:moveTo>
                  <a:cubicBezTo>
                    <a:pt x="735" y="0"/>
                    <a:pt x="1" y="734"/>
                    <a:pt x="1" y="1568"/>
                  </a:cubicBezTo>
                  <a:cubicBezTo>
                    <a:pt x="1" y="2402"/>
                    <a:pt x="735" y="3102"/>
                    <a:pt x="1569" y="3102"/>
                  </a:cubicBezTo>
                  <a:cubicBezTo>
                    <a:pt x="2403" y="3102"/>
                    <a:pt x="3103" y="2402"/>
                    <a:pt x="3103" y="1568"/>
                  </a:cubicBezTo>
                  <a:cubicBezTo>
                    <a:pt x="3103" y="734"/>
                    <a:pt x="2403" y="0"/>
                    <a:pt x="156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 flipH="1">
              <a:off x="8332653" y="1444064"/>
              <a:ext cx="78919" cy="69414"/>
            </a:xfrm>
            <a:custGeom>
              <a:avLst/>
              <a:gdLst/>
              <a:ahLst/>
              <a:cxnLst/>
              <a:rect l="l" t="t" r="r" b="b"/>
              <a:pathLst>
                <a:path w="3504" h="3082" extrusionOk="0">
                  <a:moveTo>
                    <a:pt x="1777" y="0"/>
                  </a:moveTo>
                  <a:cubicBezTo>
                    <a:pt x="1575" y="0"/>
                    <a:pt x="1368" y="40"/>
                    <a:pt x="1168" y="123"/>
                  </a:cubicBezTo>
                  <a:cubicBezTo>
                    <a:pt x="401" y="457"/>
                    <a:pt x="1" y="1358"/>
                    <a:pt x="334" y="2125"/>
                  </a:cubicBezTo>
                  <a:cubicBezTo>
                    <a:pt x="584" y="2725"/>
                    <a:pt x="1154" y="3082"/>
                    <a:pt x="1746" y="3082"/>
                  </a:cubicBezTo>
                  <a:cubicBezTo>
                    <a:pt x="1944" y="3082"/>
                    <a:pt x="2144" y="3042"/>
                    <a:pt x="2336" y="2959"/>
                  </a:cubicBezTo>
                  <a:cubicBezTo>
                    <a:pt x="3136" y="2659"/>
                    <a:pt x="3503" y="1758"/>
                    <a:pt x="3203" y="957"/>
                  </a:cubicBezTo>
                  <a:cubicBezTo>
                    <a:pt x="2953" y="357"/>
                    <a:pt x="2384" y="0"/>
                    <a:pt x="1777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 flipH="1">
              <a:off x="8260858" y="2382194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 flipH="1">
              <a:off x="8260858" y="2449041"/>
              <a:ext cx="365901" cy="33851"/>
            </a:xfrm>
            <a:custGeom>
              <a:avLst/>
              <a:gdLst/>
              <a:ahLst/>
              <a:cxnLst/>
              <a:rect l="l" t="t" r="r" b="b"/>
              <a:pathLst>
                <a:path w="16246" h="1503" extrusionOk="0">
                  <a:moveTo>
                    <a:pt x="767" y="1"/>
                  </a:moveTo>
                  <a:cubicBezTo>
                    <a:pt x="334" y="1"/>
                    <a:pt x="0" y="335"/>
                    <a:pt x="0" y="735"/>
                  </a:cubicBezTo>
                  <a:cubicBezTo>
                    <a:pt x="0" y="1168"/>
                    <a:pt x="334" y="1502"/>
                    <a:pt x="767" y="1502"/>
                  </a:cubicBezTo>
                  <a:lnTo>
                    <a:pt x="15478" y="1502"/>
                  </a:lnTo>
                  <a:cubicBezTo>
                    <a:pt x="15845" y="1502"/>
                    <a:pt x="16178" y="1202"/>
                    <a:pt x="16245" y="735"/>
                  </a:cubicBezTo>
                  <a:cubicBezTo>
                    <a:pt x="16245" y="335"/>
                    <a:pt x="15911" y="1"/>
                    <a:pt x="15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 flipH="1">
              <a:off x="8260858" y="2516676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 flipH="1">
              <a:off x="7746241" y="2182487"/>
              <a:ext cx="459054" cy="403941"/>
            </a:xfrm>
            <a:custGeom>
              <a:avLst/>
              <a:gdLst/>
              <a:ahLst/>
              <a:cxnLst/>
              <a:rect l="l" t="t" r="r" b="b"/>
              <a:pathLst>
                <a:path w="20382" h="17935" extrusionOk="0">
                  <a:moveTo>
                    <a:pt x="10168" y="0"/>
                  </a:moveTo>
                  <a:cubicBezTo>
                    <a:pt x="9012" y="0"/>
                    <a:pt x="7837" y="224"/>
                    <a:pt x="6705" y="695"/>
                  </a:cubicBezTo>
                  <a:cubicBezTo>
                    <a:pt x="2135" y="2629"/>
                    <a:pt x="0" y="7866"/>
                    <a:pt x="1935" y="12436"/>
                  </a:cubicBezTo>
                  <a:cubicBezTo>
                    <a:pt x="3366" y="15874"/>
                    <a:pt x="6703" y="17934"/>
                    <a:pt x="10214" y="17934"/>
                  </a:cubicBezTo>
                  <a:cubicBezTo>
                    <a:pt x="11370" y="17934"/>
                    <a:pt x="12545" y="17711"/>
                    <a:pt x="13677" y="17240"/>
                  </a:cubicBezTo>
                  <a:cubicBezTo>
                    <a:pt x="18213" y="15305"/>
                    <a:pt x="20382" y="10035"/>
                    <a:pt x="18447" y="5498"/>
                  </a:cubicBezTo>
                  <a:cubicBezTo>
                    <a:pt x="17017" y="2060"/>
                    <a:pt x="13679" y="0"/>
                    <a:pt x="101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 flipH="1">
              <a:off x="7789057" y="2220010"/>
              <a:ext cx="372657" cy="328874"/>
            </a:xfrm>
            <a:custGeom>
              <a:avLst/>
              <a:gdLst/>
              <a:ahLst/>
              <a:cxnLst/>
              <a:rect l="l" t="t" r="r" b="b"/>
              <a:pathLst>
                <a:path w="16546" h="14602" extrusionOk="0">
                  <a:moveTo>
                    <a:pt x="8253" y="1"/>
                  </a:moveTo>
                  <a:cubicBezTo>
                    <a:pt x="5369" y="1"/>
                    <a:pt x="2643" y="1723"/>
                    <a:pt x="1501" y="4566"/>
                  </a:cubicBezTo>
                  <a:cubicBezTo>
                    <a:pt x="0" y="8302"/>
                    <a:pt x="1801" y="12572"/>
                    <a:pt x="5537" y="14073"/>
                  </a:cubicBezTo>
                  <a:cubicBezTo>
                    <a:pt x="6431" y="14432"/>
                    <a:pt x="7353" y="14602"/>
                    <a:pt x="8259" y="14602"/>
                  </a:cubicBezTo>
                  <a:cubicBezTo>
                    <a:pt x="11143" y="14602"/>
                    <a:pt x="13869" y="12879"/>
                    <a:pt x="15011" y="10037"/>
                  </a:cubicBezTo>
                  <a:cubicBezTo>
                    <a:pt x="16545" y="6301"/>
                    <a:pt x="14744" y="2064"/>
                    <a:pt x="10975" y="530"/>
                  </a:cubicBezTo>
                  <a:cubicBezTo>
                    <a:pt x="10081" y="171"/>
                    <a:pt x="9159" y="1"/>
                    <a:pt x="8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55"/>
            <p:cNvSpPr/>
            <p:nvPr/>
          </p:nvSpPr>
          <p:spPr>
            <a:xfrm>
              <a:off x="7253082" y="1584312"/>
              <a:ext cx="856486" cy="541711"/>
            </a:xfrm>
            <a:custGeom>
              <a:avLst/>
              <a:gdLst/>
              <a:ahLst/>
              <a:cxnLst/>
              <a:rect l="l" t="t" r="r" b="b"/>
              <a:pathLst>
                <a:path w="38028" h="24052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lnTo>
                    <a:pt x="1" y="21016"/>
                  </a:lnTo>
                  <a:cubicBezTo>
                    <a:pt x="1" y="22684"/>
                    <a:pt x="1368" y="24051"/>
                    <a:pt x="3036" y="24051"/>
                  </a:cubicBezTo>
                  <a:lnTo>
                    <a:pt x="34926" y="24051"/>
                  </a:lnTo>
                  <a:cubicBezTo>
                    <a:pt x="36627" y="24051"/>
                    <a:pt x="37961" y="22684"/>
                    <a:pt x="38028" y="21016"/>
                  </a:cubicBezTo>
                  <a:lnTo>
                    <a:pt x="38028" y="3036"/>
                  </a:lnTo>
                  <a:cubicBezTo>
                    <a:pt x="38028" y="1368"/>
                    <a:pt x="36627" y="1"/>
                    <a:pt x="3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 flipH="1">
              <a:off x="7298471" y="1551271"/>
              <a:ext cx="856486" cy="541689"/>
            </a:xfrm>
            <a:custGeom>
              <a:avLst/>
              <a:gdLst/>
              <a:ahLst/>
              <a:cxnLst/>
              <a:rect l="l" t="t" r="r" b="b"/>
              <a:pathLst>
                <a:path w="38028" h="24051" extrusionOk="0">
                  <a:moveTo>
                    <a:pt x="3036" y="0"/>
                  </a:moveTo>
                  <a:cubicBezTo>
                    <a:pt x="1368" y="0"/>
                    <a:pt x="0" y="1368"/>
                    <a:pt x="0" y="3036"/>
                  </a:cubicBezTo>
                  <a:lnTo>
                    <a:pt x="0" y="21015"/>
                  </a:lnTo>
                  <a:cubicBezTo>
                    <a:pt x="0" y="22683"/>
                    <a:pt x="1368" y="24051"/>
                    <a:pt x="3036" y="24051"/>
                  </a:cubicBezTo>
                  <a:lnTo>
                    <a:pt x="34992" y="24051"/>
                  </a:lnTo>
                  <a:cubicBezTo>
                    <a:pt x="36660" y="24051"/>
                    <a:pt x="38028" y="22683"/>
                    <a:pt x="38028" y="21015"/>
                  </a:cubicBezTo>
                  <a:lnTo>
                    <a:pt x="38028" y="3036"/>
                  </a:lnTo>
                  <a:cubicBezTo>
                    <a:pt x="38028" y="1368"/>
                    <a:pt x="36660" y="0"/>
                    <a:pt x="34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 flipH="1">
              <a:off x="7396129" y="1627150"/>
              <a:ext cx="653648" cy="97680"/>
            </a:xfrm>
            <a:custGeom>
              <a:avLst/>
              <a:gdLst/>
              <a:ahLst/>
              <a:cxnLst/>
              <a:rect l="l" t="t" r="r" b="b"/>
              <a:pathLst>
                <a:path w="29022" h="4337" extrusionOk="0">
                  <a:moveTo>
                    <a:pt x="2169" y="0"/>
                  </a:moveTo>
                  <a:cubicBezTo>
                    <a:pt x="968" y="0"/>
                    <a:pt x="0" y="968"/>
                    <a:pt x="0" y="2168"/>
                  </a:cubicBezTo>
                  <a:cubicBezTo>
                    <a:pt x="0" y="3369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69"/>
                    <a:pt x="29021" y="2168"/>
                  </a:cubicBezTo>
                  <a:cubicBezTo>
                    <a:pt x="29021" y="968"/>
                    <a:pt x="28054" y="0"/>
                    <a:pt x="26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 flipH="1">
              <a:off x="7396129" y="1627150"/>
              <a:ext cx="271238" cy="97680"/>
            </a:xfrm>
            <a:custGeom>
              <a:avLst/>
              <a:gdLst/>
              <a:ahLst/>
              <a:cxnLst/>
              <a:rect l="l" t="t" r="r" b="b"/>
              <a:pathLst>
                <a:path w="12043" h="4337" extrusionOk="0">
                  <a:moveTo>
                    <a:pt x="0" y="0"/>
                  </a:moveTo>
                  <a:lnTo>
                    <a:pt x="0" y="4337"/>
                  </a:lnTo>
                  <a:lnTo>
                    <a:pt x="9874" y="4337"/>
                  </a:lnTo>
                  <a:cubicBezTo>
                    <a:pt x="11075" y="4337"/>
                    <a:pt x="12042" y="3369"/>
                    <a:pt x="12042" y="2168"/>
                  </a:cubicBezTo>
                  <a:cubicBezTo>
                    <a:pt x="12009" y="968"/>
                    <a:pt x="11041" y="0"/>
                    <a:pt x="9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 flipH="1">
              <a:off x="7613268" y="1627060"/>
              <a:ext cx="108941" cy="97860"/>
            </a:xfrm>
            <a:custGeom>
              <a:avLst/>
              <a:gdLst/>
              <a:ahLst/>
              <a:cxnLst/>
              <a:rect l="l" t="t" r="r" b="b"/>
              <a:pathLst>
                <a:path w="4837" h="4345" extrusionOk="0">
                  <a:moveTo>
                    <a:pt x="2427" y="0"/>
                  </a:moveTo>
                  <a:cubicBezTo>
                    <a:pt x="2209" y="0"/>
                    <a:pt x="1986" y="34"/>
                    <a:pt x="1768" y="104"/>
                  </a:cubicBezTo>
                  <a:cubicBezTo>
                    <a:pt x="634" y="471"/>
                    <a:pt x="0" y="1672"/>
                    <a:pt x="367" y="2840"/>
                  </a:cubicBezTo>
                  <a:cubicBezTo>
                    <a:pt x="636" y="3755"/>
                    <a:pt x="1493" y="4345"/>
                    <a:pt x="2410" y="4345"/>
                  </a:cubicBezTo>
                  <a:cubicBezTo>
                    <a:pt x="2628" y="4345"/>
                    <a:pt x="2851" y="4311"/>
                    <a:pt x="3069" y="4241"/>
                  </a:cubicBezTo>
                  <a:cubicBezTo>
                    <a:pt x="4203" y="3874"/>
                    <a:pt x="4837" y="2673"/>
                    <a:pt x="4470" y="1505"/>
                  </a:cubicBezTo>
                  <a:cubicBezTo>
                    <a:pt x="4201" y="590"/>
                    <a:pt x="3344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 flipH="1">
              <a:off x="7396129" y="1757105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35"/>
                    <a:pt x="0" y="2169"/>
                  </a:cubicBezTo>
                  <a:cubicBezTo>
                    <a:pt x="0" y="3370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70"/>
                    <a:pt x="29021" y="2169"/>
                  </a:cubicBezTo>
                  <a:cubicBezTo>
                    <a:pt x="29021" y="935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 flipH="1">
              <a:off x="7396129" y="1887082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cubicBezTo>
                    <a:pt x="0" y="3403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403"/>
                    <a:pt x="29021" y="2169"/>
                  </a:cubicBezTo>
                  <a:cubicBezTo>
                    <a:pt x="29021" y="968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 flipH="1">
              <a:off x="7396129" y="1757870"/>
              <a:ext cx="389955" cy="97680"/>
            </a:xfrm>
            <a:custGeom>
              <a:avLst/>
              <a:gdLst/>
              <a:ahLst/>
              <a:cxnLst/>
              <a:rect l="l" t="t" r="r" b="b"/>
              <a:pathLst>
                <a:path w="17314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5145" y="4337"/>
                  </a:lnTo>
                  <a:cubicBezTo>
                    <a:pt x="16346" y="4337"/>
                    <a:pt x="17313" y="3369"/>
                    <a:pt x="17313" y="2169"/>
                  </a:cubicBezTo>
                  <a:cubicBezTo>
                    <a:pt x="17280" y="968"/>
                    <a:pt x="16312" y="0"/>
                    <a:pt x="15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 flipH="1">
              <a:off x="7396129" y="1887082"/>
              <a:ext cx="250202" cy="97703"/>
            </a:xfrm>
            <a:custGeom>
              <a:avLst/>
              <a:gdLst/>
              <a:ahLst/>
              <a:cxnLst/>
              <a:rect l="l" t="t" r="r" b="b"/>
              <a:pathLst>
                <a:path w="11109" h="4338" extrusionOk="0">
                  <a:moveTo>
                    <a:pt x="0" y="1"/>
                  </a:moveTo>
                  <a:lnTo>
                    <a:pt x="0" y="4337"/>
                  </a:lnTo>
                  <a:lnTo>
                    <a:pt x="8940" y="4337"/>
                  </a:lnTo>
                  <a:cubicBezTo>
                    <a:pt x="10141" y="4337"/>
                    <a:pt x="11108" y="3403"/>
                    <a:pt x="11108" y="2169"/>
                  </a:cubicBezTo>
                  <a:cubicBezTo>
                    <a:pt x="11075" y="968"/>
                    <a:pt x="10107" y="1"/>
                    <a:pt x="8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 flipH="1">
              <a:off x="7737232" y="1757105"/>
              <a:ext cx="97680" cy="97703"/>
            </a:xfrm>
            <a:custGeom>
              <a:avLst/>
              <a:gdLst/>
              <a:ahLst/>
              <a:cxnLst/>
              <a:rect l="l" t="t" r="r" b="b"/>
              <a:pathLst>
                <a:path w="4337" h="4338" extrusionOk="0">
                  <a:moveTo>
                    <a:pt x="2169" y="1"/>
                  </a:moveTo>
                  <a:cubicBezTo>
                    <a:pt x="968" y="1"/>
                    <a:pt x="1" y="935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35"/>
                    <a:pt x="3336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 flipH="1">
              <a:off x="7601985" y="1887082"/>
              <a:ext cx="97703" cy="97703"/>
            </a:xfrm>
            <a:custGeom>
              <a:avLst/>
              <a:gdLst/>
              <a:ahLst/>
              <a:cxnLst/>
              <a:rect l="l" t="t" r="r" b="b"/>
              <a:pathLst>
                <a:path w="4338" h="4338" extrusionOk="0"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68"/>
                    <a:pt x="3370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 flipH="1">
              <a:off x="6699267" y="4352378"/>
              <a:ext cx="649121" cy="791125"/>
            </a:xfrm>
            <a:custGeom>
              <a:avLst/>
              <a:gdLst/>
              <a:ahLst/>
              <a:cxnLst/>
              <a:rect l="l" t="t" r="r" b="b"/>
              <a:pathLst>
                <a:path w="28821" h="35126" extrusionOk="0">
                  <a:moveTo>
                    <a:pt x="0" y="0"/>
                  </a:moveTo>
                  <a:lnTo>
                    <a:pt x="2502" y="20848"/>
                  </a:lnTo>
                  <a:lnTo>
                    <a:pt x="5404" y="35125"/>
                  </a:lnTo>
                  <a:lnTo>
                    <a:pt x="28821" y="35125"/>
                  </a:lnTo>
                  <a:lnTo>
                    <a:pt x="18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 flipH="1">
              <a:off x="7275505" y="4352378"/>
              <a:ext cx="672409" cy="791125"/>
            </a:xfrm>
            <a:custGeom>
              <a:avLst/>
              <a:gdLst/>
              <a:ahLst/>
              <a:cxnLst/>
              <a:rect l="l" t="t" r="r" b="b"/>
              <a:pathLst>
                <a:path w="29855" h="35126" extrusionOk="0">
                  <a:moveTo>
                    <a:pt x="10474" y="0"/>
                  </a:moveTo>
                  <a:lnTo>
                    <a:pt x="0" y="35125"/>
                  </a:lnTo>
                  <a:lnTo>
                    <a:pt x="26752" y="35125"/>
                  </a:lnTo>
                  <a:lnTo>
                    <a:pt x="29855" y="20915"/>
                  </a:lnTo>
                  <a:lnTo>
                    <a:pt x="28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 flipH="1">
              <a:off x="6809695" y="4352378"/>
              <a:ext cx="257725" cy="424482"/>
            </a:xfrm>
            <a:custGeom>
              <a:avLst/>
              <a:gdLst/>
              <a:ahLst/>
              <a:cxnLst/>
              <a:rect l="l" t="t" r="r" b="b"/>
              <a:pathLst>
                <a:path w="11443" h="18847" extrusionOk="0">
                  <a:moveTo>
                    <a:pt x="1" y="0"/>
                  </a:moveTo>
                  <a:cubicBezTo>
                    <a:pt x="334" y="5671"/>
                    <a:pt x="2602" y="11275"/>
                    <a:pt x="6439" y="15511"/>
                  </a:cubicBezTo>
                  <a:cubicBezTo>
                    <a:pt x="7573" y="16812"/>
                    <a:pt x="8907" y="17980"/>
                    <a:pt x="10508" y="18647"/>
                  </a:cubicBezTo>
                  <a:cubicBezTo>
                    <a:pt x="10775" y="18780"/>
                    <a:pt x="11109" y="18814"/>
                    <a:pt x="11442" y="18847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 flipH="1">
              <a:off x="7570009" y="4352378"/>
              <a:ext cx="268986" cy="424482"/>
            </a:xfrm>
            <a:custGeom>
              <a:avLst/>
              <a:gdLst/>
              <a:ahLst/>
              <a:cxnLst/>
              <a:rect l="l" t="t" r="r" b="b"/>
              <a:pathLst>
                <a:path w="11943" h="18847" extrusionOk="0">
                  <a:moveTo>
                    <a:pt x="5638" y="0"/>
                  </a:moveTo>
                  <a:lnTo>
                    <a:pt x="1" y="18847"/>
                  </a:lnTo>
                  <a:cubicBezTo>
                    <a:pt x="501" y="18847"/>
                    <a:pt x="1002" y="18814"/>
                    <a:pt x="1435" y="18647"/>
                  </a:cubicBezTo>
                  <a:cubicBezTo>
                    <a:pt x="3003" y="17980"/>
                    <a:pt x="4304" y="16812"/>
                    <a:pt x="5471" y="15511"/>
                  </a:cubicBezTo>
                  <a:cubicBezTo>
                    <a:pt x="9274" y="11275"/>
                    <a:pt x="11576" y="5738"/>
                    <a:pt x="1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 flipH="1">
              <a:off x="7251451" y="4352378"/>
              <a:ext cx="84932" cy="471824"/>
            </a:xfrm>
            <a:custGeom>
              <a:avLst/>
              <a:gdLst/>
              <a:ahLst/>
              <a:cxnLst/>
              <a:rect l="l" t="t" r="r" b="b"/>
              <a:pathLst>
                <a:path w="3771" h="20949" extrusionOk="0">
                  <a:moveTo>
                    <a:pt x="1" y="0"/>
                  </a:moveTo>
                  <a:cubicBezTo>
                    <a:pt x="668" y="6972"/>
                    <a:pt x="1302" y="13943"/>
                    <a:pt x="1969" y="20848"/>
                  </a:cubicBezTo>
                  <a:cubicBezTo>
                    <a:pt x="2503" y="20915"/>
                    <a:pt x="3103" y="20915"/>
                    <a:pt x="3637" y="20948"/>
                  </a:cubicBezTo>
                  <a:cubicBezTo>
                    <a:pt x="3770" y="13977"/>
                    <a:pt x="3470" y="697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 flipH="1">
              <a:off x="7101203" y="2657470"/>
              <a:ext cx="168311" cy="266734"/>
            </a:xfrm>
            <a:custGeom>
              <a:avLst/>
              <a:gdLst/>
              <a:ahLst/>
              <a:cxnLst/>
              <a:rect l="l" t="t" r="r" b="b"/>
              <a:pathLst>
                <a:path w="7473" h="11843" extrusionOk="0">
                  <a:moveTo>
                    <a:pt x="5504" y="0"/>
                  </a:moveTo>
                  <a:cubicBezTo>
                    <a:pt x="4637" y="667"/>
                    <a:pt x="3737" y="1301"/>
                    <a:pt x="2869" y="1968"/>
                  </a:cubicBezTo>
                  <a:cubicBezTo>
                    <a:pt x="1" y="4136"/>
                    <a:pt x="1068" y="8773"/>
                    <a:pt x="2736" y="11842"/>
                  </a:cubicBezTo>
                  <a:cubicBezTo>
                    <a:pt x="4304" y="10141"/>
                    <a:pt x="5871" y="8340"/>
                    <a:pt x="6672" y="6205"/>
                  </a:cubicBezTo>
                  <a:cubicBezTo>
                    <a:pt x="7473" y="4103"/>
                    <a:pt x="7239" y="1501"/>
                    <a:pt x="5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 flipH="1">
              <a:off x="6527961" y="3689744"/>
              <a:ext cx="455315" cy="513896"/>
            </a:xfrm>
            <a:custGeom>
              <a:avLst/>
              <a:gdLst/>
              <a:ahLst/>
              <a:cxnLst/>
              <a:rect l="l" t="t" r="r" b="b"/>
              <a:pathLst>
                <a:path w="20216" h="22817" extrusionOk="0">
                  <a:moveTo>
                    <a:pt x="10275" y="0"/>
                  </a:moveTo>
                  <a:lnTo>
                    <a:pt x="1" y="5504"/>
                  </a:lnTo>
                  <a:lnTo>
                    <a:pt x="368" y="15978"/>
                  </a:lnTo>
                  <a:lnTo>
                    <a:pt x="10275" y="22816"/>
                  </a:lnTo>
                  <a:lnTo>
                    <a:pt x="20215" y="16512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 flipH="1">
              <a:off x="6649672" y="3689744"/>
              <a:ext cx="333603" cy="249437"/>
            </a:xfrm>
            <a:custGeom>
              <a:avLst/>
              <a:gdLst/>
              <a:ahLst/>
              <a:cxnLst/>
              <a:rect l="l" t="t" r="r" b="b"/>
              <a:pathLst>
                <a:path w="14812" h="11075" extrusionOk="0">
                  <a:moveTo>
                    <a:pt x="10275" y="0"/>
                  </a:moveTo>
                  <a:lnTo>
                    <a:pt x="1" y="5504"/>
                  </a:lnTo>
                  <a:lnTo>
                    <a:pt x="201" y="11075"/>
                  </a:lnTo>
                  <a:lnTo>
                    <a:pt x="14811" y="7539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 flipH="1">
              <a:off x="6671474" y="3243460"/>
              <a:ext cx="455292" cy="697229"/>
            </a:xfrm>
            <a:custGeom>
              <a:avLst/>
              <a:gdLst/>
              <a:ahLst/>
              <a:cxnLst/>
              <a:rect l="l" t="t" r="r" b="b"/>
              <a:pathLst>
                <a:path w="20215" h="30957" extrusionOk="0">
                  <a:moveTo>
                    <a:pt x="0" y="1"/>
                  </a:moveTo>
                  <a:lnTo>
                    <a:pt x="2402" y="30956"/>
                  </a:lnTo>
                  <a:cubicBezTo>
                    <a:pt x="2402" y="30956"/>
                    <a:pt x="15145" y="25319"/>
                    <a:pt x="20215" y="19448"/>
                  </a:cubicBezTo>
                  <a:lnTo>
                    <a:pt x="12076" y="7840"/>
                  </a:lnTo>
                  <a:cubicBezTo>
                    <a:pt x="9207" y="3770"/>
                    <a:pt x="4871" y="9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 flipH="1">
              <a:off x="6671474" y="3604834"/>
              <a:ext cx="410968" cy="335112"/>
            </a:xfrm>
            <a:custGeom>
              <a:avLst/>
              <a:gdLst/>
              <a:ahLst/>
              <a:cxnLst/>
              <a:rect l="l" t="t" r="r" b="b"/>
              <a:pathLst>
                <a:path w="18247" h="14879" extrusionOk="0">
                  <a:moveTo>
                    <a:pt x="15878" y="1"/>
                  </a:moveTo>
                  <a:lnTo>
                    <a:pt x="0" y="9474"/>
                  </a:lnTo>
                  <a:lnTo>
                    <a:pt x="401" y="14878"/>
                  </a:lnTo>
                  <a:cubicBezTo>
                    <a:pt x="401" y="14878"/>
                    <a:pt x="401" y="14878"/>
                    <a:pt x="401" y="14878"/>
                  </a:cubicBezTo>
                  <a:cubicBezTo>
                    <a:pt x="510" y="14878"/>
                    <a:pt x="13192" y="9290"/>
                    <a:pt x="18247" y="3403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 flipH="1">
              <a:off x="6903613" y="3243460"/>
              <a:ext cx="886531" cy="1156260"/>
            </a:xfrm>
            <a:custGeom>
              <a:avLst/>
              <a:gdLst/>
              <a:ahLst/>
              <a:cxnLst/>
              <a:rect l="l" t="t" r="r" b="b"/>
              <a:pathLst>
                <a:path w="39362" h="51338" extrusionOk="0">
                  <a:moveTo>
                    <a:pt x="29421" y="1"/>
                  </a:moveTo>
                  <a:lnTo>
                    <a:pt x="5838" y="1402"/>
                  </a:lnTo>
                  <a:lnTo>
                    <a:pt x="0" y="26486"/>
                  </a:lnTo>
                  <a:lnTo>
                    <a:pt x="3102" y="46868"/>
                  </a:lnTo>
                  <a:lnTo>
                    <a:pt x="1501" y="51338"/>
                  </a:lnTo>
                  <a:lnTo>
                    <a:pt x="39161" y="51338"/>
                  </a:lnTo>
                  <a:lnTo>
                    <a:pt x="38161" y="46634"/>
                  </a:lnTo>
                  <a:lnTo>
                    <a:pt x="39195" y="25552"/>
                  </a:lnTo>
                  <a:cubicBezTo>
                    <a:pt x="39361" y="22050"/>
                    <a:pt x="38661" y="18547"/>
                    <a:pt x="37093" y="15445"/>
                  </a:cubicBezTo>
                  <a:lnTo>
                    <a:pt x="294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 flipH="1">
              <a:off x="7162802" y="3245713"/>
              <a:ext cx="466576" cy="319324"/>
            </a:xfrm>
            <a:custGeom>
              <a:avLst/>
              <a:gdLst/>
              <a:ahLst/>
              <a:cxnLst/>
              <a:rect l="l" t="t" r="r" b="b"/>
              <a:pathLst>
                <a:path w="20716" h="14178" extrusionOk="0">
                  <a:moveTo>
                    <a:pt x="20715" y="1"/>
                  </a:moveTo>
                  <a:lnTo>
                    <a:pt x="0" y="1235"/>
                  </a:lnTo>
                  <a:lnTo>
                    <a:pt x="12042" y="14178"/>
                  </a:lnTo>
                  <a:lnTo>
                    <a:pt x="2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 flipH="1">
              <a:off x="6820978" y="3914361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5226742" y="2703059"/>
              <a:ext cx="833963" cy="1374886"/>
            </a:xfrm>
            <a:custGeom>
              <a:avLst/>
              <a:gdLst/>
              <a:ahLst/>
              <a:cxnLst/>
              <a:rect l="l" t="t" r="r" b="b"/>
              <a:pathLst>
                <a:path w="37028" h="61045" extrusionOk="0">
                  <a:moveTo>
                    <a:pt x="5004" y="1"/>
                  </a:moveTo>
                  <a:cubicBezTo>
                    <a:pt x="2236" y="1"/>
                    <a:pt x="1" y="2203"/>
                    <a:pt x="1" y="5005"/>
                  </a:cubicBezTo>
                  <a:lnTo>
                    <a:pt x="1" y="56041"/>
                  </a:lnTo>
                  <a:cubicBezTo>
                    <a:pt x="1" y="58810"/>
                    <a:pt x="2202" y="61045"/>
                    <a:pt x="5004" y="61045"/>
                  </a:cubicBezTo>
                  <a:lnTo>
                    <a:pt x="31957" y="61045"/>
                  </a:lnTo>
                  <a:cubicBezTo>
                    <a:pt x="34759" y="61045"/>
                    <a:pt x="37027" y="58810"/>
                    <a:pt x="36960" y="56041"/>
                  </a:cubicBezTo>
                  <a:lnTo>
                    <a:pt x="36960" y="5005"/>
                  </a:lnTo>
                  <a:cubicBezTo>
                    <a:pt x="36960" y="2269"/>
                    <a:pt x="34759" y="1"/>
                    <a:pt x="31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0" name="Google Shape;2400;p55"/>
            <p:cNvGrpSpPr/>
            <p:nvPr/>
          </p:nvGrpSpPr>
          <p:grpSpPr>
            <a:xfrm flipH="1">
              <a:off x="3814997" y="3827069"/>
              <a:ext cx="1021756" cy="332094"/>
              <a:chOff x="9165713" y="3174931"/>
              <a:chExt cx="1021756" cy="332094"/>
            </a:xfrm>
          </p:grpSpPr>
          <p:sp>
            <p:nvSpPr>
              <p:cNvPr id="2401" name="Google Shape;2401;p55"/>
              <p:cNvSpPr/>
              <p:nvPr/>
            </p:nvSpPr>
            <p:spPr>
              <a:xfrm flipH="1">
                <a:off x="9184497" y="32230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rgbClr val="ED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5"/>
              <p:cNvSpPr/>
              <p:nvPr/>
            </p:nvSpPr>
            <p:spPr>
              <a:xfrm flipH="1">
                <a:off x="9165713" y="31749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5"/>
              <p:cNvSpPr/>
              <p:nvPr/>
            </p:nvSpPr>
            <p:spPr>
              <a:xfrm>
                <a:off x="9309947" y="32228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5"/>
              <p:cNvSpPr/>
              <p:nvPr/>
            </p:nvSpPr>
            <p:spPr>
              <a:xfrm>
                <a:off x="9581929" y="32234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5"/>
              <p:cNvSpPr/>
              <p:nvPr/>
            </p:nvSpPr>
            <p:spPr>
              <a:xfrm>
                <a:off x="9855397" y="32226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6" name="Google Shape;2406;p55"/>
            <p:cNvSpPr/>
            <p:nvPr/>
          </p:nvSpPr>
          <p:spPr>
            <a:xfrm flipH="1">
              <a:off x="5612495" y="2857090"/>
              <a:ext cx="358378" cy="773085"/>
            </a:xfrm>
            <a:custGeom>
              <a:avLst/>
              <a:gdLst/>
              <a:ahLst/>
              <a:cxnLst/>
              <a:rect l="l" t="t" r="r" b="b"/>
              <a:pathLst>
                <a:path w="15912" h="34325" extrusionOk="0">
                  <a:moveTo>
                    <a:pt x="5338" y="0"/>
                  </a:moveTo>
                  <a:cubicBezTo>
                    <a:pt x="2369" y="0"/>
                    <a:pt x="1" y="2369"/>
                    <a:pt x="1" y="5337"/>
                  </a:cubicBezTo>
                  <a:lnTo>
                    <a:pt x="1" y="28988"/>
                  </a:lnTo>
                  <a:cubicBezTo>
                    <a:pt x="1" y="31956"/>
                    <a:pt x="2369" y="34325"/>
                    <a:pt x="5338" y="34325"/>
                  </a:cubicBezTo>
                  <a:lnTo>
                    <a:pt x="10575" y="34325"/>
                  </a:lnTo>
                  <a:cubicBezTo>
                    <a:pt x="13544" y="34325"/>
                    <a:pt x="15912" y="31956"/>
                    <a:pt x="15912" y="28988"/>
                  </a:cubicBezTo>
                  <a:lnTo>
                    <a:pt x="15912" y="5337"/>
                  </a:lnTo>
                  <a:cubicBezTo>
                    <a:pt x="15912" y="2369"/>
                    <a:pt x="13544" y="0"/>
                    <a:pt x="10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 flipH="1">
              <a:off x="5315739" y="2857090"/>
              <a:ext cx="240428" cy="341847"/>
            </a:xfrm>
            <a:custGeom>
              <a:avLst/>
              <a:gdLst/>
              <a:ahLst/>
              <a:cxnLst/>
              <a:rect l="l" t="t" r="r" b="b"/>
              <a:pathLst>
                <a:path w="10675" h="15178" extrusionOk="0">
                  <a:moveTo>
                    <a:pt x="5338" y="0"/>
                  </a:moveTo>
                  <a:cubicBezTo>
                    <a:pt x="2402" y="0"/>
                    <a:pt x="1" y="2369"/>
                    <a:pt x="1" y="5337"/>
                  </a:cubicBezTo>
                  <a:lnTo>
                    <a:pt x="1" y="9841"/>
                  </a:lnTo>
                  <a:cubicBezTo>
                    <a:pt x="1" y="12809"/>
                    <a:pt x="2402" y="15178"/>
                    <a:pt x="5338" y="15178"/>
                  </a:cubicBezTo>
                  <a:cubicBezTo>
                    <a:pt x="8307" y="15178"/>
                    <a:pt x="10675" y="12809"/>
                    <a:pt x="10675" y="9841"/>
                  </a:cubicBezTo>
                  <a:lnTo>
                    <a:pt x="10675" y="5337"/>
                  </a:lnTo>
                  <a:cubicBezTo>
                    <a:pt x="10675" y="2369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 flipH="1">
              <a:off x="5315739" y="3263531"/>
              <a:ext cx="240428" cy="366644"/>
            </a:xfrm>
            <a:custGeom>
              <a:avLst/>
              <a:gdLst/>
              <a:ahLst/>
              <a:cxnLst/>
              <a:rect l="l" t="t" r="r" b="b"/>
              <a:pathLst>
                <a:path w="10675" h="16279" extrusionOk="0">
                  <a:moveTo>
                    <a:pt x="5338" y="0"/>
                  </a:moveTo>
                  <a:cubicBezTo>
                    <a:pt x="2402" y="0"/>
                    <a:pt x="1" y="2402"/>
                    <a:pt x="1" y="5338"/>
                  </a:cubicBezTo>
                  <a:lnTo>
                    <a:pt x="1" y="10942"/>
                  </a:lnTo>
                  <a:cubicBezTo>
                    <a:pt x="1" y="13910"/>
                    <a:pt x="2402" y="16279"/>
                    <a:pt x="5338" y="16279"/>
                  </a:cubicBezTo>
                  <a:cubicBezTo>
                    <a:pt x="8307" y="16279"/>
                    <a:pt x="10675" y="13910"/>
                    <a:pt x="10675" y="10942"/>
                  </a:cubicBezTo>
                  <a:lnTo>
                    <a:pt x="10675" y="5338"/>
                  </a:lnTo>
                  <a:cubicBezTo>
                    <a:pt x="10675" y="2402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5"/>
            <p:cNvSpPr/>
            <p:nvPr/>
          </p:nvSpPr>
          <p:spPr>
            <a:xfrm flipH="1">
              <a:off x="5314230" y="3709049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5"/>
            <p:cNvSpPr/>
            <p:nvPr/>
          </p:nvSpPr>
          <p:spPr>
            <a:xfrm flipH="1">
              <a:off x="5314230" y="3799206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5"/>
            <p:cNvSpPr/>
            <p:nvPr/>
          </p:nvSpPr>
          <p:spPr>
            <a:xfrm flipH="1">
              <a:off x="5314230" y="3889364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301"/>
                  </a:cubicBezTo>
                  <a:cubicBezTo>
                    <a:pt x="1" y="2001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1"/>
                    <a:pt x="29155" y="1301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5"/>
            <p:cNvSpPr/>
            <p:nvPr/>
          </p:nvSpPr>
          <p:spPr>
            <a:xfrm flipH="1">
              <a:off x="6926902" y="4223887"/>
              <a:ext cx="804661" cy="27072"/>
            </a:xfrm>
            <a:custGeom>
              <a:avLst/>
              <a:gdLst/>
              <a:ahLst/>
              <a:cxnLst/>
              <a:rect l="l" t="t" r="r" b="b"/>
              <a:pathLst>
                <a:path w="35727" h="1202" extrusionOk="0">
                  <a:moveTo>
                    <a:pt x="1" y="1"/>
                  </a:moveTo>
                  <a:lnTo>
                    <a:pt x="201" y="1202"/>
                  </a:lnTo>
                  <a:lnTo>
                    <a:pt x="35693" y="1202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5"/>
            <p:cNvSpPr/>
            <p:nvPr/>
          </p:nvSpPr>
          <p:spPr>
            <a:xfrm flipH="1">
              <a:off x="6918636" y="4065374"/>
              <a:ext cx="836215" cy="27072"/>
            </a:xfrm>
            <a:custGeom>
              <a:avLst/>
              <a:gdLst/>
              <a:ahLst/>
              <a:cxnLst/>
              <a:rect l="l" t="t" r="r" b="b"/>
              <a:pathLst>
                <a:path w="37128" h="1202" extrusionOk="0">
                  <a:moveTo>
                    <a:pt x="1" y="1"/>
                  </a:moveTo>
                  <a:lnTo>
                    <a:pt x="168" y="1201"/>
                  </a:lnTo>
                  <a:lnTo>
                    <a:pt x="37061" y="1201"/>
                  </a:lnTo>
                  <a:lnTo>
                    <a:pt x="37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5"/>
            <p:cNvSpPr/>
            <p:nvPr/>
          </p:nvSpPr>
          <p:spPr>
            <a:xfrm flipH="1">
              <a:off x="6911136" y="3906861"/>
              <a:ext cx="868490" cy="27072"/>
            </a:xfrm>
            <a:custGeom>
              <a:avLst/>
              <a:gdLst/>
              <a:ahLst/>
              <a:cxnLst/>
              <a:rect l="l" t="t" r="r" b="b"/>
              <a:pathLst>
                <a:path w="38561" h="1202" extrusionOk="0">
                  <a:moveTo>
                    <a:pt x="0" y="0"/>
                  </a:moveTo>
                  <a:lnTo>
                    <a:pt x="167" y="1201"/>
                  </a:lnTo>
                  <a:lnTo>
                    <a:pt x="38528" y="1201"/>
                  </a:lnTo>
                  <a:lnTo>
                    <a:pt x="38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5"/>
            <p:cNvSpPr/>
            <p:nvPr/>
          </p:nvSpPr>
          <p:spPr>
            <a:xfrm flipH="1">
              <a:off x="6923906" y="3747582"/>
              <a:ext cx="851215" cy="27815"/>
            </a:xfrm>
            <a:custGeom>
              <a:avLst/>
              <a:gdLst/>
              <a:ahLst/>
              <a:cxnLst/>
              <a:rect l="l" t="t" r="r" b="b"/>
              <a:pathLst>
                <a:path w="37794" h="1235" extrusionOk="0">
                  <a:moveTo>
                    <a:pt x="300" y="1"/>
                  </a:moveTo>
                  <a:lnTo>
                    <a:pt x="0" y="1235"/>
                  </a:lnTo>
                  <a:lnTo>
                    <a:pt x="37694" y="1235"/>
                  </a:lnTo>
                  <a:lnTo>
                    <a:pt x="37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5"/>
            <p:cNvSpPr/>
            <p:nvPr/>
          </p:nvSpPr>
          <p:spPr>
            <a:xfrm flipH="1">
              <a:off x="6941924" y="3589068"/>
              <a:ext cx="795630" cy="27050"/>
            </a:xfrm>
            <a:custGeom>
              <a:avLst/>
              <a:gdLst/>
              <a:ahLst/>
              <a:cxnLst/>
              <a:rect l="l" t="t" r="r" b="b"/>
              <a:pathLst>
                <a:path w="35326" h="1201" extrusionOk="0">
                  <a:moveTo>
                    <a:pt x="300" y="0"/>
                  </a:moveTo>
                  <a:lnTo>
                    <a:pt x="0" y="1201"/>
                  </a:lnTo>
                  <a:lnTo>
                    <a:pt x="35325" y="1201"/>
                  </a:lnTo>
                  <a:lnTo>
                    <a:pt x="34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5"/>
            <p:cNvSpPr/>
            <p:nvPr/>
          </p:nvSpPr>
          <p:spPr>
            <a:xfrm flipH="1">
              <a:off x="7020820" y="3430532"/>
              <a:ext cx="679932" cy="27072"/>
            </a:xfrm>
            <a:custGeom>
              <a:avLst/>
              <a:gdLst/>
              <a:ahLst/>
              <a:cxnLst/>
              <a:rect l="l" t="t" r="r" b="b"/>
              <a:pathLst>
                <a:path w="30189" h="1202" extrusionOk="0">
                  <a:moveTo>
                    <a:pt x="301" y="1"/>
                  </a:moveTo>
                  <a:lnTo>
                    <a:pt x="1" y="1202"/>
                  </a:lnTo>
                  <a:lnTo>
                    <a:pt x="30189" y="1202"/>
                  </a:lnTo>
                  <a:lnTo>
                    <a:pt x="29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5"/>
            <p:cNvSpPr/>
            <p:nvPr/>
          </p:nvSpPr>
          <p:spPr>
            <a:xfrm flipH="1">
              <a:off x="7204874" y="3012830"/>
              <a:ext cx="388446" cy="490608"/>
            </a:xfrm>
            <a:custGeom>
              <a:avLst/>
              <a:gdLst/>
              <a:ahLst/>
              <a:cxnLst/>
              <a:rect l="l" t="t" r="r" b="b"/>
              <a:pathLst>
                <a:path w="17247" h="21783" extrusionOk="0">
                  <a:moveTo>
                    <a:pt x="3370" y="0"/>
                  </a:moveTo>
                  <a:cubicBezTo>
                    <a:pt x="3069" y="3770"/>
                    <a:pt x="2736" y="7539"/>
                    <a:pt x="2436" y="11342"/>
                  </a:cubicBezTo>
                  <a:cubicBezTo>
                    <a:pt x="2176" y="11404"/>
                    <a:pt x="1923" y="11421"/>
                    <a:pt x="1673" y="11421"/>
                  </a:cubicBezTo>
                  <a:cubicBezTo>
                    <a:pt x="1369" y="11421"/>
                    <a:pt x="1068" y="11396"/>
                    <a:pt x="763" y="11396"/>
                  </a:cubicBezTo>
                  <a:cubicBezTo>
                    <a:pt x="513" y="11396"/>
                    <a:pt x="260" y="11413"/>
                    <a:pt x="1" y="11475"/>
                  </a:cubicBezTo>
                  <a:cubicBezTo>
                    <a:pt x="3370" y="14777"/>
                    <a:pt x="6739" y="18480"/>
                    <a:pt x="10175" y="21782"/>
                  </a:cubicBezTo>
                  <a:cubicBezTo>
                    <a:pt x="12443" y="18080"/>
                    <a:pt x="14945" y="14144"/>
                    <a:pt x="17246" y="10441"/>
                  </a:cubicBezTo>
                  <a:lnTo>
                    <a:pt x="17246" y="10441"/>
                  </a:lnTo>
                  <a:lnTo>
                    <a:pt x="14177" y="10708"/>
                  </a:lnTo>
                  <a:cubicBezTo>
                    <a:pt x="13377" y="7606"/>
                    <a:pt x="12576" y="4503"/>
                    <a:pt x="11842" y="1401"/>
                  </a:cubicBezTo>
                  <a:cubicBezTo>
                    <a:pt x="10957" y="1628"/>
                    <a:pt x="10054" y="1750"/>
                    <a:pt x="9141" y="1750"/>
                  </a:cubicBezTo>
                  <a:cubicBezTo>
                    <a:pt x="7235" y="1750"/>
                    <a:pt x="5287" y="1218"/>
                    <a:pt x="337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5"/>
            <p:cNvSpPr/>
            <p:nvPr/>
          </p:nvSpPr>
          <p:spPr>
            <a:xfrm flipH="1">
              <a:off x="7287532" y="3012830"/>
              <a:ext cx="234414" cy="200946"/>
            </a:xfrm>
            <a:custGeom>
              <a:avLst/>
              <a:gdLst/>
              <a:ahLst/>
              <a:cxnLst/>
              <a:rect l="l" t="t" r="r" b="b"/>
              <a:pathLst>
                <a:path w="10408" h="8922" extrusionOk="0">
                  <a:moveTo>
                    <a:pt x="234" y="0"/>
                  </a:moveTo>
                  <a:cubicBezTo>
                    <a:pt x="167" y="1068"/>
                    <a:pt x="67" y="2202"/>
                    <a:pt x="1" y="3269"/>
                  </a:cubicBezTo>
                  <a:cubicBezTo>
                    <a:pt x="1602" y="5904"/>
                    <a:pt x="4237" y="7939"/>
                    <a:pt x="7239" y="8706"/>
                  </a:cubicBezTo>
                  <a:cubicBezTo>
                    <a:pt x="7670" y="8836"/>
                    <a:pt x="8157" y="8922"/>
                    <a:pt x="8641" y="8922"/>
                  </a:cubicBezTo>
                  <a:cubicBezTo>
                    <a:pt x="9280" y="8922"/>
                    <a:pt x="9914" y="8772"/>
                    <a:pt x="10408" y="8373"/>
                  </a:cubicBezTo>
                  <a:cubicBezTo>
                    <a:pt x="9841" y="6038"/>
                    <a:pt x="9240" y="3703"/>
                    <a:pt x="8673" y="1401"/>
                  </a:cubicBezTo>
                  <a:cubicBezTo>
                    <a:pt x="7797" y="1631"/>
                    <a:pt x="6891" y="1757"/>
                    <a:pt x="5970" y="1757"/>
                  </a:cubicBezTo>
                  <a:cubicBezTo>
                    <a:pt x="4087" y="1757"/>
                    <a:pt x="2138" y="1232"/>
                    <a:pt x="23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5"/>
            <p:cNvSpPr/>
            <p:nvPr/>
          </p:nvSpPr>
          <p:spPr>
            <a:xfrm flipH="1">
              <a:off x="7205640" y="3047380"/>
              <a:ext cx="326824" cy="323829"/>
            </a:xfrm>
            <a:custGeom>
              <a:avLst/>
              <a:gdLst/>
              <a:ahLst/>
              <a:cxnLst/>
              <a:rect l="l" t="t" r="r" b="b"/>
              <a:pathLst>
                <a:path w="14511" h="14378" extrusionOk="0">
                  <a:moveTo>
                    <a:pt x="534" y="1"/>
                  </a:moveTo>
                  <a:cubicBezTo>
                    <a:pt x="367" y="2236"/>
                    <a:pt x="167" y="4437"/>
                    <a:pt x="1" y="6705"/>
                  </a:cubicBezTo>
                  <a:cubicBezTo>
                    <a:pt x="1635" y="10074"/>
                    <a:pt x="4804" y="13577"/>
                    <a:pt x="11142" y="14378"/>
                  </a:cubicBezTo>
                  <a:cubicBezTo>
                    <a:pt x="12309" y="12543"/>
                    <a:pt x="13410" y="10708"/>
                    <a:pt x="14511" y="8974"/>
                  </a:cubicBezTo>
                  <a:lnTo>
                    <a:pt x="14511" y="8974"/>
                  </a:lnTo>
                  <a:lnTo>
                    <a:pt x="11409" y="9207"/>
                  </a:lnTo>
                  <a:cubicBezTo>
                    <a:pt x="10608" y="6172"/>
                    <a:pt x="9874" y="3136"/>
                    <a:pt x="9074" y="67"/>
                  </a:cubicBezTo>
                  <a:lnTo>
                    <a:pt x="8407" y="67"/>
                  </a:lnTo>
                  <a:cubicBezTo>
                    <a:pt x="7834" y="160"/>
                    <a:pt x="7232" y="210"/>
                    <a:pt x="6609" y="210"/>
                  </a:cubicBezTo>
                  <a:cubicBezTo>
                    <a:pt x="5888" y="210"/>
                    <a:pt x="5139" y="144"/>
                    <a:pt x="43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5"/>
            <p:cNvSpPr/>
            <p:nvPr/>
          </p:nvSpPr>
          <p:spPr>
            <a:xfrm flipH="1">
              <a:off x="7602306" y="2933258"/>
              <a:ext cx="125495" cy="165991"/>
            </a:xfrm>
            <a:custGeom>
              <a:avLst/>
              <a:gdLst/>
              <a:ahLst/>
              <a:cxnLst/>
              <a:rect l="l" t="t" r="r" b="b"/>
              <a:pathLst>
                <a:path w="5572" h="7370" extrusionOk="0">
                  <a:moveTo>
                    <a:pt x="2005" y="0"/>
                  </a:moveTo>
                  <a:cubicBezTo>
                    <a:pt x="1451" y="0"/>
                    <a:pt x="942" y="98"/>
                    <a:pt x="668" y="331"/>
                  </a:cubicBezTo>
                  <a:cubicBezTo>
                    <a:pt x="1" y="865"/>
                    <a:pt x="2402" y="3767"/>
                    <a:pt x="2469" y="4767"/>
                  </a:cubicBezTo>
                  <a:cubicBezTo>
                    <a:pt x="2536" y="5735"/>
                    <a:pt x="2102" y="6735"/>
                    <a:pt x="1402" y="7369"/>
                  </a:cubicBezTo>
                  <a:cubicBezTo>
                    <a:pt x="2469" y="7369"/>
                    <a:pt x="3870" y="6802"/>
                    <a:pt x="4571" y="6068"/>
                  </a:cubicBezTo>
                  <a:cubicBezTo>
                    <a:pt x="5271" y="5301"/>
                    <a:pt x="5571" y="4267"/>
                    <a:pt x="5505" y="3233"/>
                  </a:cubicBezTo>
                  <a:cubicBezTo>
                    <a:pt x="5405" y="2332"/>
                    <a:pt x="4837" y="965"/>
                    <a:pt x="4104" y="498"/>
                  </a:cubicBezTo>
                  <a:cubicBezTo>
                    <a:pt x="3690" y="203"/>
                    <a:pt x="2802" y="0"/>
                    <a:pt x="2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5"/>
            <p:cNvSpPr/>
            <p:nvPr/>
          </p:nvSpPr>
          <p:spPr>
            <a:xfrm flipH="1">
              <a:off x="7497126" y="2958799"/>
              <a:ext cx="154031" cy="165248"/>
            </a:xfrm>
            <a:custGeom>
              <a:avLst/>
              <a:gdLst/>
              <a:ahLst/>
              <a:cxnLst/>
              <a:rect l="l" t="t" r="r" b="b"/>
              <a:pathLst>
                <a:path w="6839" h="7337" extrusionOk="0">
                  <a:moveTo>
                    <a:pt x="4385" y="0"/>
                  </a:moveTo>
                  <a:cubicBezTo>
                    <a:pt x="3404" y="0"/>
                    <a:pt x="2313" y="203"/>
                    <a:pt x="1801" y="498"/>
                  </a:cubicBezTo>
                  <a:cubicBezTo>
                    <a:pt x="934" y="965"/>
                    <a:pt x="200" y="2332"/>
                    <a:pt x="134" y="3200"/>
                  </a:cubicBezTo>
                  <a:cubicBezTo>
                    <a:pt x="0" y="4267"/>
                    <a:pt x="367" y="5301"/>
                    <a:pt x="1268" y="6035"/>
                  </a:cubicBezTo>
                  <a:cubicBezTo>
                    <a:pt x="2135" y="6802"/>
                    <a:pt x="3836" y="7336"/>
                    <a:pt x="5137" y="7336"/>
                  </a:cubicBezTo>
                  <a:cubicBezTo>
                    <a:pt x="4270" y="6702"/>
                    <a:pt x="3769" y="5735"/>
                    <a:pt x="3836" y="4768"/>
                  </a:cubicBezTo>
                  <a:cubicBezTo>
                    <a:pt x="3870" y="3800"/>
                    <a:pt x="6838" y="831"/>
                    <a:pt x="6038" y="331"/>
                  </a:cubicBezTo>
                  <a:cubicBezTo>
                    <a:pt x="5696" y="98"/>
                    <a:pt x="5067" y="0"/>
                    <a:pt x="4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5"/>
            <p:cNvSpPr/>
            <p:nvPr/>
          </p:nvSpPr>
          <p:spPr>
            <a:xfrm flipH="1">
              <a:off x="7216158" y="2551524"/>
              <a:ext cx="507882" cy="564256"/>
            </a:xfrm>
            <a:custGeom>
              <a:avLst/>
              <a:gdLst/>
              <a:ahLst/>
              <a:cxnLst/>
              <a:rect l="l" t="t" r="r" b="b"/>
              <a:pathLst>
                <a:path w="22550" h="25053" extrusionOk="0">
                  <a:moveTo>
                    <a:pt x="12176" y="1"/>
                  </a:moveTo>
                  <a:cubicBezTo>
                    <a:pt x="9441" y="34"/>
                    <a:pt x="6705" y="501"/>
                    <a:pt x="4437" y="1969"/>
                  </a:cubicBezTo>
                  <a:cubicBezTo>
                    <a:pt x="2202" y="3403"/>
                    <a:pt x="1068" y="6005"/>
                    <a:pt x="801" y="7573"/>
                  </a:cubicBezTo>
                  <a:cubicBezTo>
                    <a:pt x="0" y="11843"/>
                    <a:pt x="2569" y="15612"/>
                    <a:pt x="3970" y="19748"/>
                  </a:cubicBezTo>
                  <a:cubicBezTo>
                    <a:pt x="5504" y="24318"/>
                    <a:pt x="6505" y="25052"/>
                    <a:pt x="15378" y="25052"/>
                  </a:cubicBezTo>
                  <a:cubicBezTo>
                    <a:pt x="17880" y="25052"/>
                    <a:pt x="20649" y="24185"/>
                    <a:pt x="21749" y="21983"/>
                  </a:cubicBezTo>
                  <a:cubicBezTo>
                    <a:pt x="22350" y="20849"/>
                    <a:pt x="22416" y="19515"/>
                    <a:pt x="22483" y="18247"/>
                  </a:cubicBezTo>
                  <a:cubicBezTo>
                    <a:pt x="22550" y="15512"/>
                    <a:pt x="22517" y="12710"/>
                    <a:pt x="22350" y="9975"/>
                  </a:cubicBezTo>
                  <a:cubicBezTo>
                    <a:pt x="22183" y="7473"/>
                    <a:pt x="21849" y="4738"/>
                    <a:pt x="20215" y="2836"/>
                  </a:cubicBezTo>
                  <a:cubicBezTo>
                    <a:pt x="18314" y="568"/>
                    <a:pt x="15078" y="1"/>
                    <a:pt x="12176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5"/>
            <p:cNvSpPr/>
            <p:nvPr/>
          </p:nvSpPr>
          <p:spPr>
            <a:xfrm flipH="1">
              <a:off x="7446789" y="2817853"/>
              <a:ext cx="156306" cy="142973"/>
            </a:xfrm>
            <a:custGeom>
              <a:avLst/>
              <a:gdLst/>
              <a:ahLst/>
              <a:cxnLst/>
              <a:rect l="l" t="t" r="r" b="b"/>
              <a:pathLst>
                <a:path w="6940" h="6348" extrusionOk="0">
                  <a:moveTo>
                    <a:pt x="3470" y="1"/>
                  </a:moveTo>
                  <a:cubicBezTo>
                    <a:pt x="2661" y="1"/>
                    <a:pt x="1852" y="318"/>
                    <a:pt x="1235" y="952"/>
                  </a:cubicBezTo>
                  <a:cubicBezTo>
                    <a:pt x="1" y="2186"/>
                    <a:pt x="1" y="4187"/>
                    <a:pt x="1235" y="5422"/>
                  </a:cubicBezTo>
                  <a:cubicBezTo>
                    <a:pt x="1852" y="6039"/>
                    <a:pt x="2661" y="6347"/>
                    <a:pt x="3470" y="6347"/>
                  </a:cubicBezTo>
                  <a:cubicBezTo>
                    <a:pt x="4279" y="6347"/>
                    <a:pt x="5088" y="6039"/>
                    <a:pt x="5705" y="5422"/>
                  </a:cubicBezTo>
                  <a:cubicBezTo>
                    <a:pt x="6939" y="4187"/>
                    <a:pt x="6939" y="2186"/>
                    <a:pt x="5705" y="952"/>
                  </a:cubicBezTo>
                  <a:cubicBezTo>
                    <a:pt x="5088" y="318"/>
                    <a:pt x="4279" y="1"/>
                    <a:pt x="34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5"/>
            <p:cNvSpPr/>
            <p:nvPr/>
          </p:nvSpPr>
          <p:spPr>
            <a:xfrm flipH="1">
              <a:off x="7216901" y="2815983"/>
              <a:ext cx="83423" cy="142027"/>
            </a:xfrm>
            <a:custGeom>
              <a:avLst/>
              <a:gdLst/>
              <a:ahLst/>
              <a:cxnLst/>
              <a:rect l="l" t="t" r="r" b="b"/>
              <a:pathLst>
                <a:path w="3704" h="6306" extrusionOk="0">
                  <a:moveTo>
                    <a:pt x="3103" y="1"/>
                  </a:moveTo>
                  <a:cubicBezTo>
                    <a:pt x="1402" y="1"/>
                    <a:pt x="1" y="1435"/>
                    <a:pt x="1" y="3136"/>
                  </a:cubicBezTo>
                  <a:cubicBezTo>
                    <a:pt x="1" y="4904"/>
                    <a:pt x="1402" y="6305"/>
                    <a:pt x="3170" y="6305"/>
                  </a:cubicBezTo>
                  <a:cubicBezTo>
                    <a:pt x="3337" y="6305"/>
                    <a:pt x="3503" y="6305"/>
                    <a:pt x="3637" y="6272"/>
                  </a:cubicBezTo>
                  <a:cubicBezTo>
                    <a:pt x="3704" y="4170"/>
                    <a:pt x="3704" y="2135"/>
                    <a:pt x="3603" y="67"/>
                  </a:cubicBezTo>
                  <a:cubicBezTo>
                    <a:pt x="3437" y="1"/>
                    <a:pt x="3270" y="1"/>
                    <a:pt x="310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5"/>
            <p:cNvSpPr/>
            <p:nvPr/>
          </p:nvSpPr>
          <p:spPr>
            <a:xfrm flipH="1">
              <a:off x="7211631" y="2420804"/>
              <a:ext cx="501891" cy="186351"/>
            </a:xfrm>
            <a:custGeom>
              <a:avLst/>
              <a:gdLst/>
              <a:ahLst/>
              <a:cxnLst/>
              <a:rect l="l" t="t" r="r" b="b"/>
              <a:pathLst>
                <a:path w="22284" h="8274" extrusionOk="0">
                  <a:moveTo>
                    <a:pt x="22283" y="1"/>
                  </a:moveTo>
                  <a:cubicBezTo>
                    <a:pt x="21015" y="1769"/>
                    <a:pt x="18747" y="2603"/>
                    <a:pt x="16579" y="2803"/>
                  </a:cubicBezTo>
                  <a:cubicBezTo>
                    <a:pt x="16135" y="2844"/>
                    <a:pt x="15689" y="2861"/>
                    <a:pt x="15243" y="2861"/>
                  </a:cubicBezTo>
                  <a:cubicBezTo>
                    <a:pt x="13510" y="2861"/>
                    <a:pt x="11765" y="2602"/>
                    <a:pt x="10041" y="2469"/>
                  </a:cubicBezTo>
                  <a:cubicBezTo>
                    <a:pt x="9389" y="2419"/>
                    <a:pt x="8727" y="2384"/>
                    <a:pt x="8067" y="2384"/>
                  </a:cubicBezTo>
                  <a:cubicBezTo>
                    <a:pt x="6532" y="2384"/>
                    <a:pt x="5002" y="2573"/>
                    <a:pt x="3603" y="3203"/>
                  </a:cubicBezTo>
                  <a:cubicBezTo>
                    <a:pt x="1668" y="4104"/>
                    <a:pt x="0" y="6105"/>
                    <a:pt x="67" y="8273"/>
                  </a:cubicBezTo>
                  <a:cubicBezTo>
                    <a:pt x="5738" y="7339"/>
                    <a:pt x="9674" y="7539"/>
                    <a:pt x="13377" y="6605"/>
                  </a:cubicBezTo>
                  <a:cubicBezTo>
                    <a:pt x="17079" y="5705"/>
                    <a:pt x="20682" y="3470"/>
                    <a:pt x="22283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5"/>
            <p:cNvSpPr/>
            <p:nvPr/>
          </p:nvSpPr>
          <p:spPr>
            <a:xfrm flipH="1">
              <a:off x="7114717" y="2487853"/>
              <a:ext cx="413243" cy="222680"/>
            </a:xfrm>
            <a:custGeom>
              <a:avLst/>
              <a:gdLst/>
              <a:ahLst/>
              <a:cxnLst/>
              <a:rect l="l" t="t" r="r" b="b"/>
              <a:pathLst>
                <a:path w="18348" h="9887" extrusionOk="0">
                  <a:moveTo>
                    <a:pt x="9416" y="1"/>
                  </a:moveTo>
                  <a:cubicBezTo>
                    <a:pt x="7989" y="1"/>
                    <a:pt x="6548" y="233"/>
                    <a:pt x="5171" y="626"/>
                  </a:cubicBezTo>
                  <a:cubicBezTo>
                    <a:pt x="4137" y="893"/>
                    <a:pt x="2002" y="793"/>
                    <a:pt x="1" y="1293"/>
                  </a:cubicBezTo>
                  <a:cubicBezTo>
                    <a:pt x="1001" y="3895"/>
                    <a:pt x="3303" y="5963"/>
                    <a:pt x="5938" y="7298"/>
                  </a:cubicBezTo>
                  <a:cubicBezTo>
                    <a:pt x="8540" y="8632"/>
                    <a:pt x="11509" y="9232"/>
                    <a:pt x="14444" y="9733"/>
                  </a:cubicBezTo>
                  <a:cubicBezTo>
                    <a:pt x="14800" y="9816"/>
                    <a:pt x="15181" y="9887"/>
                    <a:pt x="15556" y="9887"/>
                  </a:cubicBezTo>
                  <a:cubicBezTo>
                    <a:pt x="15779" y="9887"/>
                    <a:pt x="16000" y="9862"/>
                    <a:pt x="16212" y="9799"/>
                  </a:cubicBezTo>
                  <a:cubicBezTo>
                    <a:pt x="17313" y="9466"/>
                    <a:pt x="17880" y="8332"/>
                    <a:pt x="18014" y="7298"/>
                  </a:cubicBezTo>
                  <a:cubicBezTo>
                    <a:pt x="18347" y="4629"/>
                    <a:pt x="16346" y="1994"/>
                    <a:pt x="13710" y="826"/>
                  </a:cubicBezTo>
                  <a:cubicBezTo>
                    <a:pt x="12353" y="250"/>
                    <a:pt x="10892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5"/>
            <p:cNvSpPr/>
            <p:nvPr/>
          </p:nvSpPr>
          <p:spPr>
            <a:xfrm flipH="1">
              <a:off x="7586541" y="2552290"/>
              <a:ext cx="275743" cy="360630"/>
            </a:xfrm>
            <a:custGeom>
              <a:avLst/>
              <a:gdLst/>
              <a:ahLst/>
              <a:cxnLst/>
              <a:rect l="l" t="t" r="r" b="b"/>
              <a:pathLst>
                <a:path w="12243" h="16012" extrusionOk="0">
                  <a:moveTo>
                    <a:pt x="8574" y="0"/>
                  </a:moveTo>
                  <a:lnTo>
                    <a:pt x="8574" y="0"/>
                  </a:lnTo>
                  <a:cubicBezTo>
                    <a:pt x="8507" y="167"/>
                    <a:pt x="8473" y="367"/>
                    <a:pt x="8674" y="467"/>
                  </a:cubicBezTo>
                  <a:cubicBezTo>
                    <a:pt x="5705" y="1301"/>
                    <a:pt x="2469" y="2335"/>
                    <a:pt x="1035" y="4837"/>
                  </a:cubicBezTo>
                  <a:cubicBezTo>
                    <a:pt x="1" y="6705"/>
                    <a:pt x="234" y="9007"/>
                    <a:pt x="1268" y="10941"/>
                  </a:cubicBezTo>
                  <a:cubicBezTo>
                    <a:pt x="2202" y="12843"/>
                    <a:pt x="3803" y="14411"/>
                    <a:pt x="5338" y="16012"/>
                  </a:cubicBezTo>
                  <a:cubicBezTo>
                    <a:pt x="7840" y="13843"/>
                    <a:pt x="10275" y="11408"/>
                    <a:pt x="11242" y="8440"/>
                  </a:cubicBezTo>
                  <a:cubicBezTo>
                    <a:pt x="12243" y="5437"/>
                    <a:pt x="11476" y="1768"/>
                    <a:pt x="8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5"/>
            <p:cNvSpPr/>
            <p:nvPr/>
          </p:nvSpPr>
          <p:spPr>
            <a:xfrm flipH="1">
              <a:off x="7340122" y="2826501"/>
              <a:ext cx="63131" cy="137500"/>
            </a:xfrm>
            <a:custGeom>
              <a:avLst/>
              <a:gdLst/>
              <a:ahLst/>
              <a:cxnLst/>
              <a:rect l="l" t="t" r="r" b="b"/>
              <a:pathLst>
                <a:path w="2803" h="6105" extrusionOk="0">
                  <a:moveTo>
                    <a:pt x="343" y="1"/>
                  </a:moveTo>
                  <a:cubicBezTo>
                    <a:pt x="276" y="1"/>
                    <a:pt x="201" y="34"/>
                    <a:pt x="134" y="101"/>
                  </a:cubicBezTo>
                  <a:cubicBezTo>
                    <a:pt x="1" y="167"/>
                    <a:pt x="1" y="334"/>
                    <a:pt x="134" y="468"/>
                  </a:cubicBezTo>
                  <a:cubicBezTo>
                    <a:pt x="835" y="1201"/>
                    <a:pt x="1635" y="2002"/>
                    <a:pt x="1969" y="3003"/>
                  </a:cubicBezTo>
                  <a:cubicBezTo>
                    <a:pt x="2269" y="3870"/>
                    <a:pt x="2002" y="5104"/>
                    <a:pt x="1168" y="5538"/>
                  </a:cubicBezTo>
                  <a:cubicBezTo>
                    <a:pt x="1068" y="5638"/>
                    <a:pt x="968" y="5805"/>
                    <a:pt x="1068" y="5938"/>
                  </a:cubicBezTo>
                  <a:cubicBezTo>
                    <a:pt x="1102" y="6038"/>
                    <a:pt x="1235" y="6105"/>
                    <a:pt x="1302" y="6105"/>
                  </a:cubicBezTo>
                  <a:cubicBezTo>
                    <a:pt x="1335" y="6105"/>
                    <a:pt x="1435" y="6038"/>
                    <a:pt x="1435" y="6038"/>
                  </a:cubicBezTo>
                  <a:cubicBezTo>
                    <a:pt x="2603" y="5438"/>
                    <a:pt x="2803" y="3937"/>
                    <a:pt x="2469" y="2836"/>
                  </a:cubicBezTo>
                  <a:cubicBezTo>
                    <a:pt x="2102" y="1702"/>
                    <a:pt x="1269" y="835"/>
                    <a:pt x="501" y="101"/>
                  </a:cubicBezTo>
                  <a:cubicBezTo>
                    <a:pt x="468" y="34"/>
                    <a:pt x="410" y="1"/>
                    <a:pt x="343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5"/>
            <p:cNvSpPr/>
            <p:nvPr/>
          </p:nvSpPr>
          <p:spPr>
            <a:xfrm flipH="1">
              <a:off x="7322081" y="2972245"/>
              <a:ext cx="157049" cy="87072"/>
            </a:xfrm>
            <a:custGeom>
              <a:avLst/>
              <a:gdLst/>
              <a:ahLst/>
              <a:cxnLst/>
              <a:rect l="l" t="t" r="r" b="b"/>
              <a:pathLst>
                <a:path w="6973" h="3866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" y="1702"/>
                    <a:pt x="1235" y="3403"/>
                    <a:pt x="2903" y="3804"/>
                  </a:cubicBezTo>
                  <a:cubicBezTo>
                    <a:pt x="3115" y="3845"/>
                    <a:pt x="3330" y="3865"/>
                    <a:pt x="3545" y="3865"/>
                  </a:cubicBezTo>
                  <a:cubicBezTo>
                    <a:pt x="5049" y="3865"/>
                    <a:pt x="6535" y="2891"/>
                    <a:pt x="6973" y="1635"/>
                  </a:cubicBezTo>
                  <a:cubicBezTo>
                    <a:pt x="4771" y="968"/>
                    <a:pt x="2469" y="368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5"/>
            <p:cNvSpPr/>
            <p:nvPr/>
          </p:nvSpPr>
          <p:spPr>
            <a:xfrm flipH="1">
              <a:off x="6903613" y="3565014"/>
              <a:ext cx="372860" cy="390923"/>
            </a:xfrm>
            <a:custGeom>
              <a:avLst/>
              <a:gdLst/>
              <a:ahLst/>
              <a:cxnLst/>
              <a:rect l="l" t="t" r="r" b="b"/>
              <a:pathLst>
                <a:path w="16555" h="17357" extrusionOk="0">
                  <a:moveTo>
                    <a:pt x="1944" y="1"/>
                  </a:moveTo>
                  <a:cubicBezTo>
                    <a:pt x="1944" y="1"/>
                    <a:pt x="0" y="17357"/>
                    <a:pt x="12227" y="17357"/>
                  </a:cubicBezTo>
                  <a:cubicBezTo>
                    <a:pt x="13401" y="17357"/>
                    <a:pt x="14705" y="17197"/>
                    <a:pt x="16154" y="16846"/>
                  </a:cubicBezTo>
                  <a:lnTo>
                    <a:pt x="16354" y="12576"/>
                  </a:lnTo>
                  <a:cubicBezTo>
                    <a:pt x="16554" y="8240"/>
                    <a:pt x="15654" y="3904"/>
                    <a:pt x="13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5"/>
            <p:cNvSpPr/>
            <p:nvPr/>
          </p:nvSpPr>
          <p:spPr>
            <a:xfrm flipH="1">
              <a:off x="7526428" y="2722965"/>
              <a:ext cx="238175" cy="124347"/>
            </a:xfrm>
            <a:custGeom>
              <a:avLst/>
              <a:gdLst/>
              <a:ahLst/>
              <a:cxnLst/>
              <a:rect l="l" t="t" r="r" b="b"/>
              <a:pathLst>
                <a:path w="10575" h="5521" extrusionOk="0">
                  <a:moveTo>
                    <a:pt x="8149" y="1"/>
                  </a:moveTo>
                  <a:cubicBezTo>
                    <a:pt x="7016" y="1"/>
                    <a:pt x="5119" y="664"/>
                    <a:pt x="4470" y="928"/>
                  </a:cubicBezTo>
                  <a:lnTo>
                    <a:pt x="1368" y="2129"/>
                  </a:lnTo>
                  <a:cubicBezTo>
                    <a:pt x="434" y="2529"/>
                    <a:pt x="0" y="3597"/>
                    <a:pt x="467" y="4531"/>
                  </a:cubicBezTo>
                  <a:cubicBezTo>
                    <a:pt x="768" y="5158"/>
                    <a:pt x="1408" y="5521"/>
                    <a:pt x="2062" y="5521"/>
                  </a:cubicBezTo>
                  <a:cubicBezTo>
                    <a:pt x="2278" y="5521"/>
                    <a:pt x="2495" y="5481"/>
                    <a:pt x="2702" y="5398"/>
                  </a:cubicBezTo>
                  <a:lnTo>
                    <a:pt x="5771" y="4197"/>
                  </a:lnTo>
                  <a:cubicBezTo>
                    <a:pt x="6672" y="3797"/>
                    <a:pt x="10574" y="2062"/>
                    <a:pt x="10207" y="1195"/>
                  </a:cubicBezTo>
                  <a:lnTo>
                    <a:pt x="9007" y="361"/>
                  </a:lnTo>
                  <a:cubicBezTo>
                    <a:pt x="8913" y="100"/>
                    <a:pt x="8589" y="1"/>
                    <a:pt x="8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5"/>
            <p:cNvSpPr/>
            <p:nvPr/>
          </p:nvSpPr>
          <p:spPr>
            <a:xfrm flipH="1">
              <a:off x="7202622" y="2686794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263" y="0"/>
                  </a:moveTo>
                  <a:cubicBezTo>
                    <a:pt x="7368" y="0"/>
                    <a:pt x="3464" y="893"/>
                    <a:pt x="0" y="2501"/>
                  </a:cubicBezTo>
                  <a:cubicBezTo>
                    <a:pt x="467" y="4569"/>
                    <a:pt x="1101" y="6737"/>
                    <a:pt x="2469" y="8405"/>
                  </a:cubicBezTo>
                  <a:cubicBezTo>
                    <a:pt x="3516" y="9683"/>
                    <a:pt x="5170" y="10569"/>
                    <a:pt x="6787" y="10569"/>
                  </a:cubicBezTo>
                  <a:cubicBezTo>
                    <a:pt x="7281" y="10569"/>
                    <a:pt x="7771" y="10486"/>
                    <a:pt x="8239" y="10307"/>
                  </a:cubicBezTo>
                  <a:cubicBezTo>
                    <a:pt x="9340" y="9873"/>
                    <a:pt x="10307" y="8906"/>
                    <a:pt x="11475" y="8906"/>
                  </a:cubicBezTo>
                  <a:cubicBezTo>
                    <a:pt x="11492" y="8905"/>
                    <a:pt x="11509" y="8905"/>
                    <a:pt x="11525" y="8905"/>
                  </a:cubicBezTo>
                  <a:cubicBezTo>
                    <a:pt x="13102" y="8905"/>
                    <a:pt x="14327" y="10441"/>
                    <a:pt x="15911" y="10507"/>
                  </a:cubicBezTo>
                  <a:cubicBezTo>
                    <a:pt x="16845" y="10507"/>
                    <a:pt x="17746" y="9973"/>
                    <a:pt x="18313" y="9206"/>
                  </a:cubicBezTo>
                  <a:cubicBezTo>
                    <a:pt x="18914" y="8439"/>
                    <a:pt x="19180" y="7538"/>
                    <a:pt x="19414" y="6637"/>
                  </a:cubicBezTo>
                  <a:cubicBezTo>
                    <a:pt x="19781" y="5036"/>
                    <a:pt x="19914" y="3201"/>
                    <a:pt x="18847" y="1900"/>
                  </a:cubicBezTo>
                  <a:cubicBezTo>
                    <a:pt x="18013" y="866"/>
                    <a:pt x="16612" y="533"/>
                    <a:pt x="15311" y="333"/>
                  </a:cubicBezTo>
                  <a:cubicBezTo>
                    <a:pt x="13975" y="109"/>
                    <a:pt x="12620" y="0"/>
                    <a:pt x="11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5"/>
            <p:cNvSpPr/>
            <p:nvPr/>
          </p:nvSpPr>
          <p:spPr>
            <a:xfrm flipH="1">
              <a:off x="7172577" y="2672628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324" y="0"/>
                  </a:moveTo>
                  <a:cubicBezTo>
                    <a:pt x="7427" y="0"/>
                    <a:pt x="3529" y="906"/>
                    <a:pt x="0" y="2496"/>
                  </a:cubicBezTo>
                  <a:cubicBezTo>
                    <a:pt x="467" y="4598"/>
                    <a:pt x="1101" y="6766"/>
                    <a:pt x="2469" y="8434"/>
                  </a:cubicBezTo>
                  <a:cubicBezTo>
                    <a:pt x="3511" y="9705"/>
                    <a:pt x="5153" y="10569"/>
                    <a:pt x="6762" y="10569"/>
                  </a:cubicBezTo>
                  <a:cubicBezTo>
                    <a:pt x="7264" y="10569"/>
                    <a:pt x="7763" y="10484"/>
                    <a:pt x="8240" y="10302"/>
                  </a:cubicBezTo>
                  <a:cubicBezTo>
                    <a:pt x="9340" y="9868"/>
                    <a:pt x="10308" y="8934"/>
                    <a:pt x="11475" y="8934"/>
                  </a:cubicBezTo>
                  <a:cubicBezTo>
                    <a:pt x="11508" y="8933"/>
                    <a:pt x="11540" y="8932"/>
                    <a:pt x="11573" y="8932"/>
                  </a:cubicBezTo>
                  <a:cubicBezTo>
                    <a:pt x="13127" y="8932"/>
                    <a:pt x="14343" y="10469"/>
                    <a:pt x="15912" y="10502"/>
                  </a:cubicBezTo>
                  <a:cubicBezTo>
                    <a:pt x="16846" y="10502"/>
                    <a:pt x="17746" y="9968"/>
                    <a:pt x="18313" y="9201"/>
                  </a:cubicBezTo>
                  <a:cubicBezTo>
                    <a:pt x="18914" y="8467"/>
                    <a:pt x="19181" y="7533"/>
                    <a:pt x="19414" y="6632"/>
                  </a:cubicBezTo>
                  <a:cubicBezTo>
                    <a:pt x="19781" y="5031"/>
                    <a:pt x="19915" y="3197"/>
                    <a:pt x="18847" y="1896"/>
                  </a:cubicBezTo>
                  <a:cubicBezTo>
                    <a:pt x="18013" y="862"/>
                    <a:pt x="16612" y="528"/>
                    <a:pt x="15311" y="328"/>
                  </a:cubicBezTo>
                  <a:cubicBezTo>
                    <a:pt x="13992" y="107"/>
                    <a:pt x="12658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5"/>
            <p:cNvSpPr/>
            <p:nvPr/>
          </p:nvSpPr>
          <p:spPr>
            <a:xfrm flipH="1">
              <a:off x="7269491" y="2672966"/>
              <a:ext cx="222410" cy="237928"/>
            </a:xfrm>
            <a:custGeom>
              <a:avLst/>
              <a:gdLst/>
              <a:ahLst/>
              <a:cxnLst/>
              <a:rect l="l" t="t" r="r" b="b"/>
              <a:pathLst>
                <a:path w="9875" h="10564" extrusionOk="0">
                  <a:moveTo>
                    <a:pt x="5744" y="0"/>
                  </a:moveTo>
                  <a:cubicBezTo>
                    <a:pt x="4519" y="0"/>
                    <a:pt x="3290" y="83"/>
                    <a:pt x="2069" y="246"/>
                  </a:cubicBezTo>
                  <a:lnTo>
                    <a:pt x="1" y="10454"/>
                  </a:lnTo>
                  <a:cubicBezTo>
                    <a:pt x="346" y="10523"/>
                    <a:pt x="692" y="10563"/>
                    <a:pt x="1032" y="10563"/>
                  </a:cubicBezTo>
                  <a:cubicBezTo>
                    <a:pt x="1514" y="10563"/>
                    <a:pt x="1986" y="10482"/>
                    <a:pt x="2436" y="10287"/>
                  </a:cubicBezTo>
                  <a:cubicBezTo>
                    <a:pt x="3570" y="9853"/>
                    <a:pt x="4537" y="8919"/>
                    <a:pt x="5705" y="8919"/>
                  </a:cubicBezTo>
                  <a:cubicBezTo>
                    <a:pt x="6172" y="8919"/>
                    <a:pt x="6572" y="9019"/>
                    <a:pt x="7006" y="9186"/>
                  </a:cubicBezTo>
                  <a:lnTo>
                    <a:pt x="9875" y="313"/>
                  </a:lnTo>
                  <a:cubicBezTo>
                    <a:pt x="9774" y="313"/>
                    <a:pt x="9674" y="280"/>
                    <a:pt x="9574" y="280"/>
                  </a:cubicBezTo>
                  <a:cubicBezTo>
                    <a:pt x="8311" y="92"/>
                    <a:pt x="7030" y="0"/>
                    <a:pt x="5744" y="0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5"/>
            <p:cNvSpPr/>
            <p:nvPr/>
          </p:nvSpPr>
          <p:spPr>
            <a:xfrm flipH="1">
              <a:off x="7347622" y="2528641"/>
              <a:ext cx="315563" cy="222748"/>
            </a:xfrm>
            <a:custGeom>
              <a:avLst/>
              <a:gdLst/>
              <a:ahLst/>
              <a:cxnLst/>
              <a:rect l="l" t="t" r="r" b="b"/>
              <a:pathLst>
                <a:path w="14011" h="9890" extrusionOk="0">
                  <a:moveTo>
                    <a:pt x="2151" y="1"/>
                  </a:moveTo>
                  <a:cubicBezTo>
                    <a:pt x="1943" y="1"/>
                    <a:pt x="1735" y="28"/>
                    <a:pt x="1535" y="83"/>
                  </a:cubicBezTo>
                  <a:cubicBezTo>
                    <a:pt x="801" y="350"/>
                    <a:pt x="0" y="1150"/>
                    <a:pt x="134" y="1917"/>
                  </a:cubicBezTo>
                  <a:cubicBezTo>
                    <a:pt x="367" y="4019"/>
                    <a:pt x="1368" y="5987"/>
                    <a:pt x="2936" y="7421"/>
                  </a:cubicBezTo>
                  <a:cubicBezTo>
                    <a:pt x="4470" y="8889"/>
                    <a:pt x="6472" y="9756"/>
                    <a:pt x="8607" y="9890"/>
                  </a:cubicBezTo>
                  <a:cubicBezTo>
                    <a:pt x="8673" y="9890"/>
                    <a:pt x="8707" y="9856"/>
                    <a:pt x="8707" y="9756"/>
                  </a:cubicBezTo>
                  <a:cubicBezTo>
                    <a:pt x="8707" y="9690"/>
                    <a:pt x="8673" y="9656"/>
                    <a:pt x="8607" y="9590"/>
                  </a:cubicBezTo>
                  <a:cubicBezTo>
                    <a:pt x="7172" y="9356"/>
                    <a:pt x="6272" y="7922"/>
                    <a:pt x="5871" y="6688"/>
                  </a:cubicBezTo>
                  <a:lnTo>
                    <a:pt x="5771" y="6187"/>
                  </a:lnTo>
                  <a:lnTo>
                    <a:pt x="5771" y="6187"/>
                  </a:lnTo>
                  <a:cubicBezTo>
                    <a:pt x="6205" y="6721"/>
                    <a:pt x="6772" y="7221"/>
                    <a:pt x="7339" y="7688"/>
                  </a:cubicBezTo>
                  <a:cubicBezTo>
                    <a:pt x="9007" y="8922"/>
                    <a:pt x="11142" y="9656"/>
                    <a:pt x="13210" y="9656"/>
                  </a:cubicBezTo>
                  <a:lnTo>
                    <a:pt x="13443" y="9656"/>
                  </a:lnTo>
                  <a:cubicBezTo>
                    <a:pt x="13610" y="9656"/>
                    <a:pt x="13710" y="9656"/>
                    <a:pt x="13877" y="9590"/>
                  </a:cubicBezTo>
                  <a:cubicBezTo>
                    <a:pt x="13977" y="9590"/>
                    <a:pt x="14010" y="9523"/>
                    <a:pt x="14010" y="9423"/>
                  </a:cubicBezTo>
                  <a:cubicBezTo>
                    <a:pt x="14010" y="9356"/>
                    <a:pt x="13944" y="9323"/>
                    <a:pt x="13877" y="9323"/>
                  </a:cubicBezTo>
                  <a:lnTo>
                    <a:pt x="13477" y="9323"/>
                  </a:lnTo>
                  <a:cubicBezTo>
                    <a:pt x="12609" y="9256"/>
                    <a:pt x="11675" y="8722"/>
                    <a:pt x="11108" y="7855"/>
                  </a:cubicBezTo>
                  <a:cubicBezTo>
                    <a:pt x="10475" y="6988"/>
                    <a:pt x="10141" y="5887"/>
                    <a:pt x="9841" y="4853"/>
                  </a:cubicBezTo>
                  <a:lnTo>
                    <a:pt x="9807" y="4719"/>
                  </a:lnTo>
                  <a:cubicBezTo>
                    <a:pt x="9474" y="3552"/>
                    <a:pt x="9107" y="2418"/>
                    <a:pt x="8373" y="1551"/>
                  </a:cubicBezTo>
                  <a:cubicBezTo>
                    <a:pt x="7798" y="839"/>
                    <a:pt x="6864" y="262"/>
                    <a:pt x="5847" y="262"/>
                  </a:cubicBezTo>
                  <a:cubicBezTo>
                    <a:pt x="5625" y="262"/>
                    <a:pt x="5398" y="290"/>
                    <a:pt x="5171" y="350"/>
                  </a:cubicBezTo>
                  <a:cubicBezTo>
                    <a:pt x="4804" y="483"/>
                    <a:pt x="4437" y="717"/>
                    <a:pt x="4137" y="1017"/>
                  </a:cubicBezTo>
                  <a:cubicBezTo>
                    <a:pt x="4003" y="850"/>
                    <a:pt x="3870" y="717"/>
                    <a:pt x="3703" y="583"/>
                  </a:cubicBezTo>
                  <a:cubicBezTo>
                    <a:pt x="3266" y="195"/>
                    <a:pt x="2706" y="1"/>
                    <a:pt x="2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5"/>
            <p:cNvSpPr/>
            <p:nvPr/>
          </p:nvSpPr>
          <p:spPr>
            <a:xfrm flipH="1">
              <a:off x="7625595" y="2798371"/>
              <a:ext cx="151036" cy="182162"/>
            </a:xfrm>
            <a:custGeom>
              <a:avLst/>
              <a:gdLst/>
              <a:ahLst/>
              <a:cxnLst/>
              <a:rect l="l" t="t" r="r" b="b"/>
              <a:pathLst>
                <a:path w="6706" h="8088" extrusionOk="0">
                  <a:moveTo>
                    <a:pt x="3180" y="1"/>
                  </a:moveTo>
                  <a:cubicBezTo>
                    <a:pt x="2632" y="1"/>
                    <a:pt x="2083" y="150"/>
                    <a:pt x="1635" y="449"/>
                  </a:cubicBezTo>
                  <a:cubicBezTo>
                    <a:pt x="501" y="1216"/>
                    <a:pt x="0" y="2717"/>
                    <a:pt x="234" y="4052"/>
                  </a:cubicBezTo>
                  <a:cubicBezTo>
                    <a:pt x="501" y="5386"/>
                    <a:pt x="1468" y="6520"/>
                    <a:pt x="2602" y="7221"/>
                  </a:cubicBezTo>
                  <a:cubicBezTo>
                    <a:pt x="3604" y="7805"/>
                    <a:pt x="4723" y="8088"/>
                    <a:pt x="5860" y="8088"/>
                  </a:cubicBezTo>
                  <a:cubicBezTo>
                    <a:pt x="6086" y="8088"/>
                    <a:pt x="6312" y="8077"/>
                    <a:pt x="6538" y="8054"/>
                  </a:cubicBezTo>
                  <a:cubicBezTo>
                    <a:pt x="6071" y="5686"/>
                    <a:pt x="6705" y="2851"/>
                    <a:pt x="5271" y="949"/>
                  </a:cubicBezTo>
                  <a:cubicBezTo>
                    <a:pt x="4777" y="317"/>
                    <a:pt x="3978" y="1"/>
                    <a:pt x="318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 flipH="1">
              <a:off x="7122983" y="3274271"/>
              <a:ext cx="666418" cy="1125449"/>
            </a:xfrm>
            <a:custGeom>
              <a:avLst/>
              <a:gdLst/>
              <a:ahLst/>
              <a:cxnLst/>
              <a:rect l="l" t="t" r="r" b="b"/>
              <a:pathLst>
                <a:path w="29589" h="49970" extrusionOk="0">
                  <a:moveTo>
                    <a:pt x="5905" y="0"/>
                  </a:moveTo>
                  <a:lnTo>
                    <a:pt x="0" y="25085"/>
                  </a:lnTo>
                  <a:lnTo>
                    <a:pt x="3103" y="45466"/>
                  </a:lnTo>
                  <a:lnTo>
                    <a:pt x="1535" y="49970"/>
                  </a:lnTo>
                  <a:lnTo>
                    <a:pt x="29588" y="49970"/>
                  </a:lnTo>
                  <a:cubicBezTo>
                    <a:pt x="24485" y="44632"/>
                    <a:pt x="18547" y="38495"/>
                    <a:pt x="14811" y="34992"/>
                  </a:cubicBezTo>
                  <a:cubicBezTo>
                    <a:pt x="8740" y="29288"/>
                    <a:pt x="6672" y="8306"/>
                    <a:pt x="6105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5"/>
            <p:cNvSpPr/>
            <p:nvPr/>
          </p:nvSpPr>
          <p:spPr>
            <a:xfrm flipH="1">
              <a:off x="8400166" y="3327244"/>
              <a:ext cx="124752" cy="195721"/>
            </a:xfrm>
            <a:custGeom>
              <a:avLst/>
              <a:gdLst/>
              <a:ahLst/>
              <a:cxnLst/>
              <a:rect l="l" t="t" r="r" b="b"/>
              <a:pathLst>
                <a:path w="5539" h="8690" extrusionOk="0">
                  <a:moveTo>
                    <a:pt x="3776" y="1"/>
                  </a:moveTo>
                  <a:cubicBezTo>
                    <a:pt x="3150" y="1"/>
                    <a:pt x="2533" y="378"/>
                    <a:pt x="2269" y="984"/>
                  </a:cubicBezTo>
                  <a:lnTo>
                    <a:pt x="1" y="6421"/>
                  </a:lnTo>
                  <a:lnTo>
                    <a:pt x="4004" y="8690"/>
                  </a:lnTo>
                  <a:lnTo>
                    <a:pt x="5371" y="1952"/>
                  </a:lnTo>
                  <a:cubicBezTo>
                    <a:pt x="5538" y="1118"/>
                    <a:pt x="5071" y="317"/>
                    <a:pt x="4270" y="84"/>
                  </a:cubicBezTo>
                  <a:cubicBezTo>
                    <a:pt x="4109" y="28"/>
                    <a:pt x="3942" y="1"/>
                    <a:pt x="3776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5"/>
            <p:cNvSpPr/>
            <p:nvPr/>
          </p:nvSpPr>
          <p:spPr>
            <a:xfrm flipH="1">
              <a:off x="8303252" y="3152762"/>
              <a:ext cx="410991" cy="576058"/>
            </a:xfrm>
            <a:custGeom>
              <a:avLst/>
              <a:gdLst/>
              <a:ahLst/>
              <a:cxnLst/>
              <a:rect l="l" t="t" r="r" b="b"/>
              <a:pathLst>
                <a:path w="18248" h="25577" extrusionOk="0">
                  <a:moveTo>
                    <a:pt x="7779" y="1"/>
                  </a:moveTo>
                  <a:cubicBezTo>
                    <a:pt x="7340" y="1"/>
                    <a:pt x="6915" y="221"/>
                    <a:pt x="6672" y="625"/>
                  </a:cubicBezTo>
                  <a:cubicBezTo>
                    <a:pt x="6389" y="493"/>
                    <a:pt x="6090" y="430"/>
                    <a:pt x="5794" y="430"/>
                  </a:cubicBezTo>
                  <a:cubicBezTo>
                    <a:pt x="5045" y="430"/>
                    <a:pt x="4319" y="833"/>
                    <a:pt x="3937" y="1526"/>
                  </a:cubicBezTo>
                  <a:lnTo>
                    <a:pt x="1" y="8331"/>
                  </a:lnTo>
                  <a:lnTo>
                    <a:pt x="1" y="17471"/>
                  </a:lnTo>
                  <a:lnTo>
                    <a:pt x="10575" y="25577"/>
                  </a:lnTo>
                  <a:lnTo>
                    <a:pt x="18247" y="20473"/>
                  </a:lnTo>
                  <a:cubicBezTo>
                    <a:pt x="18247" y="20473"/>
                    <a:pt x="15679" y="15669"/>
                    <a:pt x="9474" y="13935"/>
                  </a:cubicBezTo>
                  <a:lnTo>
                    <a:pt x="9074" y="9098"/>
                  </a:lnTo>
                  <a:lnTo>
                    <a:pt x="11776" y="4995"/>
                  </a:lnTo>
                  <a:cubicBezTo>
                    <a:pt x="12243" y="4328"/>
                    <a:pt x="12076" y="3461"/>
                    <a:pt x="11409" y="2960"/>
                  </a:cubicBezTo>
                  <a:cubicBezTo>
                    <a:pt x="11135" y="2759"/>
                    <a:pt x="10818" y="2657"/>
                    <a:pt x="10500" y="2657"/>
                  </a:cubicBezTo>
                  <a:cubicBezTo>
                    <a:pt x="10082" y="2657"/>
                    <a:pt x="9663" y="2834"/>
                    <a:pt x="9341" y="3194"/>
                  </a:cubicBezTo>
                  <a:lnTo>
                    <a:pt x="7439" y="5462"/>
                  </a:lnTo>
                  <a:lnTo>
                    <a:pt x="7439" y="5462"/>
                  </a:lnTo>
                  <a:lnTo>
                    <a:pt x="9307" y="2227"/>
                  </a:lnTo>
                  <a:cubicBezTo>
                    <a:pt x="9641" y="1693"/>
                    <a:pt x="9508" y="992"/>
                    <a:pt x="9007" y="625"/>
                  </a:cubicBezTo>
                  <a:lnTo>
                    <a:pt x="8607" y="292"/>
                  </a:lnTo>
                  <a:cubicBezTo>
                    <a:pt x="8357" y="94"/>
                    <a:pt x="8065" y="1"/>
                    <a:pt x="777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5"/>
            <p:cNvSpPr/>
            <p:nvPr/>
          </p:nvSpPr>
          <p:spPr>
            <a:xfrm flipH="1">
              <a:off x="8556450" y="3160082"/>
              <a:ext cx="123986" cy="318558"/>
            </a:xfrm>
            <a:custGeom>
              <a:avLst/>
              <a:gdLst/>
              <a:ahLst/>
              <a:cxnLst/>
              <a:rect l="l" t="t" r="r" b="b"/>
              <a:pathLst>
                <a:path w="5505" h="14144" extrusionOk="0">
                  <a:moveTo>
                    <a:pt x="5221" y="0"/>
                  </a:moveTo>
                  <a:cubicBezTo>
                    <a:pt x="5134" y="0"/>
                    <a:pt x="5038" y="45"/>
                    <a:pt x="4971" y="134"/>
                  </a:cubicBezTo>
                  <a:lnTo>
                    <a:pt x="735" y="7205"/>
                  </a:lnTo>
                  <a:cubicBezTo>
                    <a:pt x="668" y="7239"/>
                    <a:pt x="668" y="7305"/>
                    <a:pt x="668" y="7339"/>
                  </a:cubicBezTo>
                  <a:lnTo>
                    <a:pt x="1" y="13843"/>
                  </a:lnTo>
                  <a:cubicBezTo>
                    <a:pt x="1" y="13977"/>
                    <a:pt x="134" y="14144"/>
                    <a:pt x="301" y="14144"/>
                  </a:cubicBezTo>
                  <a:cubicBezTo>
                    <a:pt x="434" y="14144"/>
                    <a:pt x="568" y="14010"/>
                    <a:pt x="601" y="13877"/>
                  </a:cubicBezTo>
                  <a:lnTo>
                    <a:pt x="1235" y="7439"/>
                  </a:lnTo>
                  <a:lnTo>
                    <a:pt x="5438" y="400"/>
                  </a:lnTo>
                  <a:cubicBezTo>
                    <a:pt x="5505" y="300"/>
                    <a:pt x="5471" y="134"/>
                    <a:pt x="5338" y="34"/>
                  </a:cubicBezTo>
                  <a:cubicBezTo>
                    <a:pt x="5305" y="11"/>
                    <a:pt x="5264" y="0"/>
                    <a:pt x="5221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5"/>
            <p:cNvSpPr/>
            <p:nvPr/>
          </p:nvSpPr>
          <p:spPr>
            <a:xfrm flipH="1">
              <a:off x="8539175" y="3269767"/>
              <a:ext cx="66126" cy="208874"/>
            </a:xfrm>
            <a:custGeom>
              <a:avLst/>
              <a:gdLst/>
              <a:ahLst/>
              <a:cxnLst/>
              <a:rect l="l" t="t" r="r" b="b"/>
              <a:pathLst>
                <a:path w="2936" h="9274" extrusionOk="0">
                  <a:moveTo>
                    <a:pt x="2630" y="0"/>
                  </a:moveTo>
                  <a:cubicBezTo>
                    <a:pt x="2536" y="0"/>
                    <a:pt x="2447" y="45"/>
                    <a:pt x="2402" y="134"/>
                  </a:cubicBezTo>
                  <a:lnTo>
                    <a:pt x="501" y="3269"/>
                  </a:lnTo>
                  <a:cubicBezTo>
                    <a:pt x="468" y="3303"/>
                    <a:pt x="468" y="3336"/>
                    <a:pt x="468" y="3369"/>
                  </a:cubicBezTo>
                  <a:lnTo>
                    <a:pt x="1" y="8973"/>
                  </a:lnTo>
                  <a:cubicBezTo>
                    <a:pt x="1" y="9107"/>
                    <a:pt x="134" y="9274"/>
                    <a:pt x="301" y="9274"/>
                  </a:cubicBezTo>
                  <a:cubicBezTo>
                    <a:pt x="434" y="9274"/>
                    <a:pt x="568" y="9140"/>
                    <a:pt x="568" y="9007"/>
                  </a:cubicBezTo>
                  <a:lnTo>
                    <a:pt x="1001" y="3503"/>
                  </a:lnTo>
                  <a:lnTo>
                    <a:pt x="2836" y="434"/>
                  </a:lnTo>
                  <a:cubicBezTo>
                    <a:pt x="2936" y="301"/>
                    <a:pt x="2903" y="134"/>
                    <a:pt x="2769" y="34"/>
                  </a:cubicBezTo>
                  <a:cubicBezTo>
                    <a:pt x="2725" y="11"/>
                    <a:pt x="2676" y="0"/>
                    <a:pt x="2630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5"/>
            <p:cNvSpPr/>
            <p:nvPr/>
          </p:nvSpPr>
          <p:spPr>
            <a:xfrm flipH="1">
              <a:off x="7715009" y="3592064"/>
              <a:ext cx="761080" cy="590653"/>
            </a:xfrm>
            <a:custGeom>
              <a:avLst/>
              <a:gdLst/>
              <a:ahLst/>
              <a:cxnLst/>
              <a:rect l="l" t="t" r="r" b="b"/>
              <a:pathLst>
                <a:path w="33792" h="26225" extrusionOk="0">
                  <a:moveTo>
                    <a:pt x="7206" y="1"/>
                  </a:moveTo>
                  <a:lnTo>
                    <a:pt x="1" y="6072"/>
                  </a:lnTo>
                  <a:lnTo>
                    <a:pt x="19381" y="23651"/>
                  </a:lnTo>
                  <a:cubicBezTo>
                    <a:pt x="21275" y="25349"/>
                    <a:pt x="23693" y="26225"/>
                    <a:pt x="26136" y="26225"/>
                  </a:cubicBezTo>
                  <a:cubicBezTo>
                    <a:pt x="27868" y="26225"/>
                    <a:pt x="29612" y="25785"/>
                    <a:pt x="31190" y="24885"/>
                  </a:cubicBezTo>
                  <a:lnTo>
                    <a:pt x="32624" y="24051"/>
                  </a:lnTo>
                  <a:lnTo>
                    <a:pt x="33792" y="15812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5"/>
            <p:cNvSpPr/>
            <p:nvPr/>
          </p:nvSpPr>
          <p:spPr>
            <a:xfrm flipH="1">
              <a:off x="7657914" y="3275780"/>
              <a:ext cx="455292" cy="696463"/>
            </a:xfrm>
            <a:custGeom>
              <a:avLst/>
              <a:gdLst/>
              <a:ahLst/>
              <a:cxnLst/>
              <a:rect l="l" t="t" r="r" b="b"/>
              <a:pathLst>
                <a:path w="20215" h="30923" extrusionOk="0">
                  <a:moveTo>
                    <a:pt x="20215" y="0"/>
                  </a:moveTo>
                  <a:lnTo>
                    <a:pt x="20215" y="0"/>
                  </a:lnTo>
                  <a:cubicBezTo>
                    <a:pt x="15345" y="934"/>
                    <a:pt x="11008" y="3736"/>
                    <a:pt x="8140" y="7806"/>
                  </a:cubicBezTo>
                  <a:lnTo>
                    <a:pt x="0" y="19414"/>
                  </a:lnTo>
                  <a:cubicBezTo>
                    <a:pt x="7506" y="24284"/>
                    <a:pt x="17813" y="30922"/>
                    <a:pt x="17813" y="30922"/>
                  </a:cubicBezTo>
                  <a:lnTo>
                    <a:pt x="20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5"/>
            <p:cNvSpPr/>
            <p:nvPr/>
          </p:nvSpPr>
          <p:spPr>
            <a:xfrm flipH="1">
              <a:off x="7702239" y="3634879"/>
              <a:ext cx="410968" cy="337365"/>
            </a:xfrm>
            <a:custGeom>
              <a:avLst/>
              <a:gdLst/>
              <a:ahLst/>
              <a:cxnLst/>
              <a:rect l="l" t="t" r="r" b="b"/>
              <a:pathLst>
                <a:path w="18247" h="14979" extrusionOk="0">
                  <a:moveTo>
                    <a:pt x="2436" y="1"/>
                  </a:moveTo>
                  <a:lnTo>
                    <a:pt x="0" y="3470"/>
                  </a:lnTo>
                  <a:cubicBezTo>
                    <a:pt x="7339" y="8307"/>
                    <a:pt x="17813" y="14978"/>
                    <a:pt x="17813" y="14978"/>
                  </a:cubicBezTo>
                  <a:lnTo>
                    <a:pt x="18247" y="9908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5"/>
            <p:cNvSpPr/>
            <p:nvPr/>
          </p:nvSpPr>
          <p:spPr>
            <a:xfrm flipH="1">
              <a:off x="7869018" y="3382447"/>
              <a:ext cx="244189" cy="486869"/>
            </a:xfrm>
            <a:custGeom>
              <a:avLst/>
              <a:gdLst/>
              <a:ahLst/>
              <a:cxnLst/>
              <a:rect l="l" t="t" r="r" b="b"/>
              <a:pathLst>
                <a:path w="10842" h="21617" extrusionOk="0">
                  <a:moveTo>
                    <a:pt x="10842" y="1"/>
                  </a:moveTo>
                  <a:lnTo>
                    <a:pt x="10842" y="1"/>
                  </a:lnTo>
                  <a:cubicBezTo>
                    <a:pt x="9841" y="902"/>
                    <a:pt x="8940" y="1969"/>
                    <a:pt x="8140" y="3070"/>
                  </a:cubicBezTo>
                  <a:lnTo>
                    <a:pt x="0" y="14678"/>
                  </a:lnTo>
                  <a:cubicBezTo>
                    <a:pt x="3403" y="16880"/>
                    <a:pt x="7406" y="19482"/>
                    <a:pt x="10675" y="21616"/>
                  </a:cubicBezTo>
                  <a:cubicBezTo>
                    <a:pt x="9741" y="14778"/>
                    <a:pt x="10441" y="4571"/>
                    <a:pt x="10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5"/>
            <p:cNvSpPr/>
            <p:nvPr/>
          </p:nvSpPr>
          <p:spPr>
            <a:xfrm flipH="1">
              <a:off x="8314535" y="359206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5"/>
            <p:cNvSpPr/>
            <p:nvPr/>
          </p:nvSpPr>
          <p:spPr>
            <a:xfrm flipH="1">
              <a:off x="7866022" y="3586253"/>
              <a:ext cx="456801" cy="289076"/>
            </a:xfrm>
            <a:custGeom>
              <a:avLst/>
              <a:gdLst/>
              <a:ahLst/>
              <a:cxnLst/>
              <a:rect l="l" t="t" r="r" b="b"/>
              <a:pathLst>
                <a:path w="20282" h="12835" extrusionOk="0">
                  <a:moveTo>
                    <a:pt x="303" y="0"/>
                  </a:moveTo>
                  <a:cubicBezTo>
                    <a:pt x="218" y="0"/>
                    <a:pt x="141" y="44"/>
                    <a:pt x="101" y="125"/>
                  </a:cubicBezTo>
                  <a:cubicBezTo>
                    <a:pt x="1" y="259"/>
                    <a:pt x="68" y="425"/>
                    <a:pt x="168" y="492"/>
                  </a:cubicBezTo>
                  <a:lnTo>
                    <a:pt x="19815" y="12801"/>
                  </a:lnTo>
                  <a:cubicBezTo>
                    <a:pt x="19915" y="12834"/>
                    <a:pt x="19948" y="12834"/>
                    <a:pt x="19982" y="12834"/>
                  </a:cubicBezTo>
                  <a:cubicBezTo>
                    <a:pt x="20115" y="12834"/>
                    <a:pt x="20215" y="12801"/>
                    <a:pt x="20215" y="12734"/>
                  </a:cubicBezTo>
                  <a:cubicBezTo>
                    <a:pt x="20282" y="12601"/>
                    <a:pt x="20249" y="12434"/>
                    <a:pt x="20115" y="12334"/>
                  </a:cubicBezTo>
                  <a:lnTo>
                    <a:pt x="468" y="58"/>
                  </a:lnTo>
                  <a:cubicBezTo>
                    <a:pt x="415" y="19"/>
                    <a:pt x="357" y="0"/>
                    <a:pt x="303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5"/>
            <p:cNvSpPr/>
            <p:nvPr/>
          </p:nvSpPr>
          <p:spPr>
            <a:xfrm flipH="1">
              <a:off x="7718770" y="3151276"/>
              <a:ext cx="994706" cy="1032026"/>
            </a:xfrm>
            <a:custGeom>
              <a:avLst/>
              <a:gdLst/>
              <a:ahLst/>
              <a:cxnLst/>
              <a:rect l="l" t="t" r="r" b="b"/>
              <a:pathLst>
                <a:path w="44165" h="45822" extrusionOk="0">
                  <a:moveTo>
                    <a:pt x="7779" y="0"/>
                  </a:moveTo>
                  <a:cubicBezTo>
                    <a:pt x="7340" y="0"/>
                    <a:pt x="6914" y="221"/>
                    <a:pt x="6672" y="625"/>
                  </a:cubicBezTo>
                  <a:cubicBezTo>
                    <a:pt x="6409" y="507"/>
                    <a:pt x="6126" y="451"/>
                    <a:pt x="5843" y="451"/>
                  </a:cubicBezTo>
                  <a:cubicBezTo>
                    <a:pt x="5085" y="451"/>
                    <a:pt x="4325" y="854"/>
                    <a:pt x="3936" y="1559"/>
                  </a:cubicBezTo>
                  <a:lnTo>
                    <a:pt x="0" y="8364"/>
                  </a:lnTo>
                  <a:lnTo>
                    <a:pt x="0" y="17470"/>
                  </a:lnTo>
                  <a:lnTo>
                    <a:pt x="10541" y="25643"/>
                  </a:lnTo>
                  <a:lnTo>
                    <a:pt x="29888" y="43222"/>
                  </a:lnTo>
                  <a:cubicBezTo>
                    <a:pt x="30255" y="43555"/>
                    <a:pt x="30622" y="43822"/>
                    <a:pt x="31056" y="44122"/>
                  </a:cubicBezTo>
                  <a:cubicBezTo>
                    <a:pt x="32708" y="45242"/>
                    <a:pt x="34654" y="45822"/>
                    <a:pt x="36621" y="45822"/>
                  </a:cubicBezTo>
                  <a:cubicBezTo>
                    <a:pt x="38347" y="45822"/>
                    <a:pt x="40089" y="45376"/>
                    <a:pt x="41663" y="44456"/>
                  </a:cubicBezTo>
                  <a:lnTo>
                    <a:pt x="43131" y="43622"/>
                  </a:lnTo>
                  <a:lnTo>
                    <a:pt x="44165" y="36284"/>
                  </a:lnTo>
                  <a:lnTo>
                    <a:pt x="37393" y="38152"/>
                  </a:lnTo>
                  <a:cubicBezTo>
                    <a:pt x="36534" y="38391"/>
                    <a:pt x="35662" y="38508"/>
                    <a:pt x="34799" y="38508"/>
                  </a:cubicBezTo>
                  <a:cubicBezTo>
                    <a:pt x="32416" y="38508"/>
                    <a:pt x="30099" y="37616"/>
                    <a:pt x="28287" y="35950"/>
                  </a:cubicBezTo>
                  <a:lnTo>
                    <a:pt x="15278" y="23941"/>
                  </a:lnTo>
                  <a:cubicBezTo>
                    <a:pt x="10808" y="17103"/>
                    <a:pt x="3636" y="14301"/>
                    <a:pt x="3636" y="14301"/>
                  </a:cubicBezTo>
                  <a:lnTo>
                    <a:pt x="4236" y="6963"/>
                  </a:lnTo>
                  <a:lnTo>
                    <a:pt x="8873" y="525"/>
                  </a:lnTo>
                  <a:lnTo>
                    <a:pt x="8606" y="291"/>
                  </a:lnTo>
                  <a:cubicBezTo>
                    <a:pt x="8356" y="94"/>
                    <a:pt x="8065" y="0"/>
                    <a:pt x="777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5"/>
            <p:cNvSpPr/>
            <p:nvPr/>
          </p:nvSpPr>
          <p:spPr>
            <a:xfrm flipH="1">
              <a:off x="6172623" y="3301276"/>
              <a:ext cx="135991" cy="196148"/>
            </a:xfrm>
            <a:custGeom>
              <a:avLst/>
              <a:gdLst/>
              <a:ahLst/>
              <a:cxnLst/>
              <a:rect l="l" t="t" r="r" b="b"/>
              <a:pathLst>
                <a:path w="6038" h="8709" extrusionOk="0">
                  <a:moveTo>
                    <a:pt x="1761" y="1"/>
                  </a:moveTo>
                  <a:cubicBezTo>
                    <a:pt x="1543" y="1"/>
                    <a:pt x="1320" y="45"/>
                    <a:pt x="1101" y="136"/>
                  </a:cubicBezTo>
                  <a:cubicBezTo>
                    <a:pt x="367" y="469"/>
                    <a:pt x="0" y="1370"/>
                    <a:pt x="234" y="2104"/>
                  </a:cubicBezTo>
                  <a:lnTo>
                    <a:pt x="2302" y="8709"/>
                  </a:lnTo>
                  <a:lnTo>
                    <a:pt x="6038" y="5973"/>
                  </a:lnTo>
                  <a:lnTo>
                    <a:pt x="3203" y="870"/>
                  </a:lnTo>
                  <a:cubicBezTo>
                    <a:pt x="2887" y="312"/>
                    <a:pt x="2343" y="1"/>
                    <a:pt x="1761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5"/>
            <p:cNvSpPr/>
            <p:nvPr/>
          </p:nvSpPr>
          <p:spPr>
            <a:xfrm flipH="1">
              <a:off x="5964515" y="3141231"/>
              <a:ext cx="129234" cy="306599"/>
            </a:xfrm>
            <a:custGeom>
              <a:avLst/>
              <a:gdLst/>
              <a:ahLst/>
              <a:cxnLst/>
              <a:rect l="l" t="t" r="r" b="b"/>
              <a:pathLst>
                <a:path w="5738" h="13613" extrusionOk="0">
                  <a:moveTo>
                    <a:pt x="1687" y="1"/>
                  </a:moveTo>
                  <a:cubicBezTo>
                    <a:pt x="1659" y="1"/>
                    <a:pt x="1630" y="2"/>
                    <a:pt x="1602" y="3"/>
                  </a:cubicBezTo>
                  <a:cubicBezTo>
                    <a:pt x="634" y="37"/>
                    <a:pt x="0" y="1037"/>
                    <a:pt x="367" y="1938"/>
                  </a:cubicBezTo>
                  <a:lnTo>
                    <a:pt x="2436" y="6841"/>
                  </a:lnTo>
                  <a:lnTo>
                    <a:pt x="1201" y="12612"/>
                  </a:lnTo>
                  <a:lnTo>
                    <a:pt x="4637" y="13613"/>
                  </a:lnTo>
                  <a:lnTo>
                    <a:pt x="5738" y="6341"/>
                  </a:lnTo>
                  <a:lnTo>
                    <a:pt x="2903" y="737"/>
                  </a:lnTo>
                  <a:cubicBezTo>
                    <a:pt x="2681" y="294"/>
                    <a:pt x="2219" y="1"/>
                    <a:pt x="1687" y="1"/>
                  </a:cubicBez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5"/>
            <p:cNvSpPr/>
            <p:nvPr/>
          </p:nvSpPr>
          <p:spPr>
            <a:xfrm flipH="1">
              <a:off x="5976520" y="3116434"/>
              <a:ext cx="401216" cy="580833"/>
            </a:xfrm>
            <a:custGeom>
              <a:avLst/>
              <a:gdLst/>
              <a:ahLst/>
              <a:cxnLst/>
              <a:rect l="l" t="t" r="r" b="b"/>
              <a:pathLst>
                <a:path w="17814" h="25789" extrusionOk="0">
                  <a:moveTo>
                    <a:pt x="8354" y="0"/>
                  </a:moveTo>
                  <a:cubicBezTo>
                    <a:pt x="8020" y="0"/>
                    <a:pt x="7684" y="128"/>
                    <a:pt x="7439" y="404"/>
                  </a:cubicBezTo>
                  <a:lnTo>
                    <a:pt x="7039" y="771"/>
                  </a:lnTo>
                  <a:cubicBezTo>
                    <a:pt x="6605" y="1238"/>
                    <a:pt x="6572" y="1938"/>
                    <a:pt x="6939" y="2439"/>
                  </a:cubicBezTo>
                  <a:lnTo>
                    <a:pt x="9140" y="5441"/>
                  </a:lnTo>
                  <a:lnTo>
                    <a:pt x="7005" y="3406"/>
                  </a:lnTo>
                  <a:cubicBezTo>
                    <a:pt x="6713" y="3148"/>
                    <a:pt x="6332" y="3005"/>
                    <a:pt x="5954" y="3005"/>
                  </a:cubicBezTo>
                  <a:cubicBezTo>
                    <a:pt x="5598" y="3005"/>
                    <a:pt x="5245" y="3131"/>
                    <a:pt x="4971" y="3406"/>
                  </a:cubicBezTo>
                  <a:cubicBezTo>
                    <a:pt x="4337" y="3906"/>
                    <a:pt x="4304" y="4807"/>
                    <a:pt x="4804" y="5441"/>
                  </a:cubicBezTo>
                  <a:lnTo>
                    <a:pt x="7939" y="9277"/>
                  </a:lnTo>
                  <a:lnTo>
                    <a:pt x="8006" y="14114"/>
                  </a:lnTo>
                  <a:cubicBezTo>
                    <a:pt x="2002" y="16449"/>
                    <a:pt x="0" y="21486"/>
                    <a:pt x="0" y="21486"/>
                  </a:cubicBezTo>
                  <a:lnTo>
                    <a:pt x="8240" y="25789"/>
                  </a:lnTo>
                  <a:lnTo>
                    <a:pt x="17813" y="16515"/>
                  </a:lnTo>
                  <a:lnTo>
                    <a:pt x="16846" y="7442"/>
                  </a:lnTo>
                  <a:lnTo>
                    <a:pt x="12209" y="1104"/>
                  </a:lnTo>
                  <a:cubicBezTo>
                    <a:pt x="11775" y="539"/>
                    <a:pt x="11113" y="229"/>
                    <a:pt x="10438" y="229"/>
                  </a:cubicBezTo>
                  <a:cubicBezTo>
                    <a:pt x="10076" y="229"/>
                    <a:pt x="9711" y="318"/>
                    <a:pt x="9374" y="504"/>
                  </a:cubicBezTo>
                  <a:cubicBezTo>
                    <a:pt x="9139" y="179"/>
                    <a:pt x="8748" y="0"/>
                    <a:pt x="835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5"/>
            <p:cNvSpPr/>
            <p:nvPr/>
          </p:nvSpPr>
          <p:spPr>
            <a:xfrm flipH="1">
              <a:off x="6017848" y="3121343"/>
              <a:ext cx="155540" cy="305450"/>
            </a:xfrm>
            <a:custGeom>
              <a:avLst/>
              <a:gdLst/>
              <a:ahLst/>
              <a:cxnLst/>
              <a:rect l="l" t="t" r="r" b="b"/>
              <a:pathLst>
                <a:path w="6906" h="13562" extrusionOk="0">
                  <a:moveTo>
                    <a:pt x="326" y="1"/>
                  </a:moveTo>
                  <a:cubicBezTo>
                    <a:pt x="268" y="1"/>
                    <a:pt x="211" y="27"/>
                    <a:pt x="167" y="86"/>
                  </a:cubicBezTo>
                  <a:cubicBezTo>
                    <a:pt x="34" y="152"/>
                    <a:pt x="1" y="319"/>
                    <a:pt x="101" y="453"/>
                  </a:cubicBezTo>
                  <a:lnTo>
                    <a:pt x="5038" y="6991"/>
                  </a:lnTo>
                  <a:lnTo>
                    <a:pt x="6372" y="13328"/>
                  </a:lnTo>
                  <a:cubicBezTo>
                    <a:pt x="6372" y="13462"/>
                    <a:pt x="6505" y="13562"/>
                    <a:pt x="6605" y="13562"/>
                  </a:cubicBezTo>
                  <a:cubicBezTo>
                    <a:pt x="6772" y="13529"/>
                    <a:pt x="6906" y="13395"/>
                    <a:pt x="6872" y="13228"/>
                  </a:cubicBezTo>
                  <a:lnTo>
                    <a:pt x="5538" y="6857"/>
                  </a:lnTo>
                  <a:cubicBezTo>
                    <a:pt x="5538" y="6790"/>
                    <a:pt x="5505" y="6757"/>
                    <a:pt x="5505" y="6724"/>
                  </a:cubicBezTo>
                  <a:lnTo>
                    <a:pt x="534" y="119"/>
                  </a:lnTo>
                  <a:cubicBezTo>
                    <a:pt x="478" y="44"/>
                    <a:pt x="401" y="1"/>
                    <a:pt x="326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5"/>
            <p:cNvSpPr/>
            <p:nvPr/>
          </p:nvSpPr>
          <p:spPr>
            <a:xfrm flipH="1">
              <a:off x="6092984" y="3232402"/>
              <a:ext cx="87162" cy="202657"/>
            </a:xfrm>
            <a:custGeom>
              <a:avLst/>
              <a:gdLst/>
              <a:ahLst/>
              <a:cxnLst/>
              <a:rect l="l" t="t" r="r" b="b"/>
              <a:pathLst>
                <a:path w="3870" h="8998" extrusionOk="0">
                  <a:moveTo>
                    <a:pt x="309" y="0"/>
                  </a:moveTo>
                  <a:cubicBezTo>
                    <a:pt x="257" y="0"/>
                    <a:pt x="207" y="19"/>
                    <a:pt x="167" y="58"/>
                  </a:cubicBezTo>
                  <a:cubicBezTo>
                    <a:pt x="34" y="158"/>
                    <a:pt x="0" y="325"/>
                    <a:pt x="100" y="458"/>
                  </a:cubicBezTo>
                  <a:lnTo>
                    <a:pt x="2269" y="3327"/>
                  </a:lnTo>
                  <a:lnTo>
                    <a:pt x="3336" y="8798"/>
                  </a:lnTo>
                  <a:cubicBezTo>
                    <a:pt x="3369" y="8931"/>
                    <a:pt x="3503" y="8998"/>
                    <a:pt x="3636" y="8998"/>
                  </a:cubicBezTo>
                  <a:cubicBezTo>
                    <a:pt x="3770" y="8965"/>
                    <a:pt x="3870" y="8831"/>
                    <a:pt x="3870" y="8664"/>
                  </a:cubicBezTo>
                  <a:lnTo>
                    <a:pt x="2802" y="3160"/>
                  </a:lnTo>
                  <a:cubicBezTo>
                    <a:pt x="2802" y="3127"/>
                    <a:pt x="2736" y="3094"/>
                    <a:pt x="2736" y="3027"/>
                  </a:cubicBezTo>
                  <a:lnTo>
                    <a:pt x="534" y="125"/>
                  </a:lnTo>
                  <a:cubicBezTo>
                    <a:pt x="474" y="44"/>
                    <a:pt x="388" y="0"/>
                    <a:pt x="309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5"/>
            <p:cNvSpPr/>
            <p:nvPr/>
          </p:nvSpPr>
          <p:spPr>
            <a:xfrm flipH="1">
              <a:off x="6193659" y="3577784"/>
              <a:ext cx="730270" cy="633535"/>
            </a:xfrm>
            <a:custGeom>
              <a:avLst/>
              <a:gdLst/>
              <a:ahLst/>
              <a:cxnLst/>
              <a:rect l="l" t="t" r="r" b="b"/>
              <a:pathLst>
                <a:path w="32424" h="28129" extrusionOk="0">
                  <a:moveTo>
                    <a:pt x="24652" y="1"/>
                  </a:moveTo>
                  <a:lnTo>
                    <a:pt x="468" y="18481"/>
                  </a:lnTo>
                  <a:lnTo>
                    <a:pt x="1" y="26486"/>
                  </a:lnTo>
                  <a:lnTo>
                    <a:pt x="3503" y="27287"/>
                  </a:lnTo>
                  <a:cubicBezTo>
                    <a:pt x="4812" y="27854"/>
                    <a:pt x="6191" y="28129"/>
                    <a:pt x="7557" y="28129"/>
                  </a:cubicBezTo>
                  <a:cubicBezTo>
                    <a:pt x="10370" y="28129"/>
                    <a:pt x="13125" y="26963"/>
                    <a:pt x="15078" y="24785"/>
                  </a:cubicBezTo>
                  <a:lnTo>
                    <a:pt x="32424" y="5305"/>
                  </a:lnTo>
                  <a:lnTo>
                    <a:pt x="2465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5"/>
            <p:cNvSpPr/>
            <p:nvPr/>
          </p:nvSpPr>
          <p:spPr>
            <a:xfrm flipH="1">
              <a:off x="6369447" y="357778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5"/>
            <p:cNvSpPr/>
            <p:nvPr/>
          </p:nvSpPr>
          <p:spPr>
            <a:xfrm flipH="1">
              <a:off x="6362690" y="3571681"/>
              <a:ext cx="422995" cy="335202"/>
            </a:xfrm>
            <a:custGeom>
              <a:avLst/>
              <a:gdLst/>
              <a:ahLst/>
              <a:cxnLst/>
              <a:rect l="l" t="t" r="r" b="b"/>
              <a:pathLst>
                <a:path w="18781" h="14883" extrusionOk="0">
                  <a:moveTo>
                    <a:pt x="18516" y="0"/>
                  </a:moveTo>
                  <a:cubicBezTo>
                    <a:pt x="18454" y="0"/>
                    <a:pt x="18393" y="25"/>
                    <a:pt x="18347" y="72"/>
                  </a:cubicBezTo>
                  <a:lnTo>
                    <a:pt x="101" y="14382"/>
                  </a:lnTo>
                  <a:cubicBezTo>
                    <a:pt x="1" y="14449"/>
                    <a:pt x="1" y="14615"/>
                    <a:pt x="67" y="14749"/>
                  </a:cubicBezTo>
                  <a:cubicBezTo>
                    <a:pt x="101" y="14816"/>
                    <a:pt x="201" y="14882"/>
                    <a:pt x="267" y="14882"/>
                  </a:cubicBezTo>
                  <a:cubicBezTo>
                    <a:pt x="367" y="14882"/>
                    <a:pt x="401" y="14882"/>
                    <a:pt x="434" y="14782"/>
                  </a:cubicBezTo>
                  <a:lnTo>
                    <a:pt x="18647" y="472"/>
                  </a:lnTo>
                  <a:cubicBezTo>
                    <a:pt x="18781" y="405"/>
                    <a:pt x="18781" y="238"/>
                    <a:pt x="18714" y="105"/>
                  </a:cubicBezTo>
                  <a:cubicBezTo>
                    <a:pt x="18660" y="34"/>
                    <a:pt x="18587" y="0"/>
                    <a:pt x="18516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5"/>
            <p:cNvSpPr/>
            <p:nvPr/>
          </p:nvSpPr>
          <p:spPr>
            <a:xfrm flipH="1">
              <a:off x="5977285" y="3116434"/>
              <a:ext cx="946643" cy="1096395"/>
            </a:xfrm>
            <a:custGeom>
              <a:avLst/>
              <a:gdLst/>
              <a:ahLst/>
              <a:cxnLst/>
              <a:rect l="l" t="t" r="r" b="b"/>
              <a:pathLst>
                <a:path w="42031" h="48680" extrusionOk="0">
                  <a:moveTo>
                    <a:pt x="32571" y="0"/>
                  </a:moveTo>
                  <a:cubicBezTo>
                    <a:pt x="32238" y="0"/>
                    <a:pt x="31902" y="128"/>
                    <a:pt x="31657" y="404"/>
                  </a:cubicBezTo>
                  <a:lnTo>
                    <a:pt x="31423" y="637"/>
                  </a:lnTo>
                  <a:lnTo>
                    <a:pt x="36727" y="6508"/>
                  </a:lnTo>
                  <a:lnTo>
                    <a:pt x="38095" y="13747"/>
                  </a:lnTo>
                  <a:cubicBezTo>
                    <a:pt x="38095" y="13747"/>
                    <a:pt x="31256" y="17316"/>
                    <a:pt x="27554" y="24588"/>
                  </a:cubicBezTo>
                  <a:lnTo>
                    <a:pt x="16379" y="37364"/>
                  </a:lnTo>
                  <a:cubicBezTo>
                    <a:pt x="14486" y="39513"/>
                    <a:pt x="11787" y="40701"/>
                    <a:pt x="9022" y="40701"/>
                  </a:cubicBezTo>
                  <a:cubicBezTo>
                    <a:pt x="8183" y="40701"/>
                    <a:pt x="7337" y="40591"/>
                    <a:pt x="6505" y="40366"/>
                  </a:cubicBezTo>
                  <a:lnTo>
                    <a:pt x="401" y="38765"/>
                  </a:lnTo>
                  <a:lnTo>
                    <a:pt x="1" y="47037"/>
                  </a:lnTo>
                  <a:lnTo>
                    <a:pt x="3503" y="47838"/>
                  </a:lnTo>
                  <a:cubicBezTo>
                    <a:pt x="4808" y="48404"/>
                    <a:pt x="6181" y="48679"/>
                    <a:pt x="7541" y="48679"/>
                  </a:cubicBezTo>
                  <a:cubicBezTo>
                    <a:pt x="9868" y="48679"/>
                    <a:pt x="12158" y="47873"/>
                    <a:pt x="14011" y="46337"/>
                  </a:cubicBezTo>
                  <a:cubicBezTo>
                    <a:pt x="14378" y="46003"/>
                    <a:pt x="14711" y="45669"/>
                    <a:pt x="15045" y="45303"/>
                  </a:cubicBezTo>
                  <a:lnTo>
                    <a:pt x="32424" y="25789"/>
                  </a:lnTo>
                  <a:lnTo>
                    <a:pt x="42031" y="16515"/>
                  </a:lnTo>
                  <a:lnTo>
                    <a:pt x="41063" y="7442"/>
                  </a:lnTo>
                  <a:lnTo>
                    <a:pt x="36427" y="1104"/>
                  </a:lnTo>
                  <a:cubicBezTo>
                    <a:pt x="35992" y="539"/>
                    <a:pt x="35331" y="229"/>
                    <a:pt x="34656" y="229"/>
                  </a:cubicBezTo>
                  <a:cubicBezTo>
                    <a:pt x="34294" y="229"/>
                    <a:pt x="33929" y="318"/>
                    <a:pt x="33591" y="504"/>
                  </a:cubicBezTo>
                  <a:cubicBezTo>
                    <a:pt x="33357" y="179"/>
                    <a:pt x="32966" y="0"/>
                    <a:pt x="3257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5"/>
            <p:cNvSpPr/>
            <p:nvPr/>
          </p:nvSpPr>
          <p:spPr>
            <a:xfrm flipH="1">
              <a:off x="5231108" y="2703059"/>
              <a:ext cx="831711" cy="98446"/>
            </a:xfrm>
            <a:custGeom>
              <a:avLst/>
              <a:gdLst/>
              <a:ahLst/>
              <a:cxnLst/>
              <a:rect l="l" t="t" r="r" b="b"/>
              <a:pathLst>
                <a:path w="36928" h="4371" extrusionOk="0">
                  <a:moveTo>
                    <a:pt x="5004" y="1"/>
                  </a:moveTo>
                  <a:cubicBezTo>
                    <a:pt x="2402" y="1"/>
                    <a:pt x="301" y="1936"/>
                    <a:pt x="1" y="4371"/>
                  </a:cubicBezTo>
                  <a:lnTo>
                    <a:pt x="36927" y="4371"/>
                  </a:lnTo>
                  <a:cubicBezTo>
                    <a:pt x="36594" y="1936"/>
                    <a:pt x="34525" y="1"/>
                    <a:pt x="31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5"/>
            <p:cNvSpPr/>
            <p:nvPr/>
          </p:nvSpPr>
          <p:spPr>
            <a:xfrm flipH="1">
              <a:off x="5556565" y="3960937"/>
              <a:ext cx="1509" cy="2297"/>
            </a:xfrm>
            <a:custGeom>
              <a:avLst/>
              <a:gdLst/>
              <a:ahLst/>
              <a:cxnLst/>
              <a:rect l="l" t="t" r="r" b="b"/>
              <a:pathLst>
                <a:path w="67" h="102" fill="none" extrusionOk="0">
                  <a:moveTo>
                    <a:pt x="67" y="101"/>
                  </a:moveTo>
                  <a:cubicBezTo>
                    <a:pt x="67" y="34"/>
                    <a:pt x="67" y="34"/>
                    <a:pt x="0" y="1"/>
                  </a:cubicBezTo>
                  <a:cubicBezTo>
                    <a:pt x="33" y="34"/>
                    <a:pt x="67" y="101"/>
                    <a:pt x="67" y="101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5"/>
            <p:cNvSpPr/>
            <p:nvPr/>
          </p:nvSpPr>
          <p:spPr>
            <a:xfrm flipH="1">
              <a:off x="5559561" y="3951928"/>
              <a:ext cx="766" cy="1532"/>
            </a:xfrm>
            <a:custGeom>
              <a:avLst/>
              <a:gdLst/>
              <a:ahLst/>
              <a:cxnLst/>
              <a:rect l="l" t="t" r="r" b="b"/>
              <a:pathLst>
                <a:path w="34" h="68" fill="none" extrusionOk="0">
                  <a:moveTo>
                    <a:pt x="33" y="67"/>
                  </a:moveTo>
                  <a:cubicBezTo>
                    <a:pt x="33" y="34"/>
                    <a:pt x="33" y="1"/>
                    <a:pt x="0" y="1"/>
                  </a:cubicBezTo>
                  <a:cubicBezTo>
                    <a:pt x="0" y="34"/>
                    <a:pt x="0" y="34"/>
                    <a:pt x="33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5"/>
            <p:cNvSpPr/>
            <p:nvPr/>
          </p:nvSpPr>
          <p:spPr>
            <a:xfrm flipH="1">
              <a:off x="5563322" y="3941410"/>
              <a:ext cx="766" cy="3041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67"/>
                    <a:pt x="0" y="34"/>
                    <a:pt x="0" y="1"/>
                  </a:cubicBezTo>
                  <a:cubicBezTo>
                    <a:pt x="0" y="34"/>
                    <a:pt x="34" y="67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5"/>
            <p:cNvSpPr/>
            <p:nvPr/>
          </p:nvSpPr>
          <p:spPr>
            <a:xfrm flipH="1">
              <a:off x="5551295" y="3993257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5"/>
            <p:cNvSpPr/>
            <p:nvPr/>
          </p:nvSpPr>
          <p:spPr>
            <a:xfrm flipH="1">
              <a:off x="5555056" y="3971455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5"/>
            <p:cNvSpPr/>
            <p:nvPr/>
          </p:nvSpPr>
          <p:spPr>
            <a:xfrm flipH="1">
              <a:off x="5552804" y="3981973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cubicBezTo>
                    <a:pt x="1" y="34"/>
                    <a:pt x="1" y="1"/>
                    <a:pt x="1" y="34"/>
                  </a:cubicBezTo>
                  <a:cubicBezTo>
                    <a:pt x="1" y="1"/>
                    <a:pt x="1" y="34"/>
                    <a:pt x="1" y="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6" name="Google Shape;2466;p55"/>
            <p:cNvGrpSpPr/>
            <p:nvPr/>
          </p:nvGrpSpPr>
          <p:grpSpPr>
            <a:xfrm flipH="1">
              <a:off x="4978669" y="3830860"/>
              <a:ext cx="749797" cy="717499"/>
              <a:chOff x="8274000" y="3178722"/>
              <a:chExt cx="749797" cy="717499"/>
            </a:xfrm>
          </p:grpSpPr>
          <p:sp>
            <p:nvSpPr>
              <p:cNvPr id="2467" name="Google Shape;2467;p55"/>
              <p:cNvSpPr/>
              <p:nvPr/>
            </p:nvSpPr>
            <p:spPr>
              <a:xfrm flipH="1">
                <a:off x="8313054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55"/>
              <p:cNvSpPr/>
              <p:nvPr/>
            </p:nvSpPr>
            <p:spPr>
              <a:xfrm flipH="1">
                <a:off x="8274000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55"/>
              <p:cNvSpPr/>
              <p:nvPr/>
            </p:nvSpPr>
            <p:spPr>
              <a:xfrm>
                <a:off x="8325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55"/>
              <p:cNvSpPr/>
              <p:nvPr/>
            </p:nvSpPr>
            <p:spPr>
              <a:xfrm>
                <a:off x="8527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55"/>
              <p:cNvSpPr/>
              <p:nvPr/>
            </p:nvSpPr>
            <p:spPr>
              <a:xfrm>
                <a:off x="8448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2" name="Google Shape;2472;p55"/>
            <p:cNvSpPr/>
            <p:nvPr/>
          </p:nvSpPr>
          <p:spPr>
            <a:xfrm flipH="1">
              <a:off x="8524130" y="4024811"/>
              <a:ext cx="67658" cy="67635"/>
            </a:xfrm>
            <a:custGeom>
              <a:avLst/>
              <a:gdLst/>
              <a:ahLst/>
              <a:cxnLst/>
              <a:rect l="l" t="t" r="r" b="b"/>
              <a:pathLst>
                <a:path w="3004" h="3003" extrusionOk="0">
                  <a:moveTo>
                    <a:pt x="1502" y="0"/>
                  </a:moveTo>
                  <a:cubicBezTo>
                    <a:pt x="668" y="0"/>
                    <a:pt x="1" y="667"/>
                    <a:pt x="1" y="1501"/>
                  </a:cubicBezTo>
                  <a:cubicBezTo>
                    <a:pt x="1" y="2335"/>
                    <a:pt x="668" y="3002"/>
                    <a:pt x="1502" y="3002"/>
                  </a:cubicBezTo>
                  <a:cubicBezTo>
                    <a:pt x="2336" y="3002"/>
                    <a:pt x="3003" y="2335"/>
                    <a:pt x="3003" y="1501"/>
                  </a:cubicBezTo>
                  <a:cubicBezTo>
                    <a:pt x="2970" y="667"/>
                    <a:pt x="2303" y="0"/>
                    <a:pt x="1502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5"/>
            <p:cNvSpPr/>
            <p:nvPr/>
          </p:nvSpPr>
          <p:spPr>
            <a:xfrm>
              <a:off x="8550436" y="3752018"/>
              <a:ext cx="137500" cy="150946"/>
            </a:xfrm>
            <a:custGeom>
              <a:avLst/>
              <a:gdLst/>
              <a:ahLst/>
              <a:cxnLst/>
              <a:rect l="l" t="t" r="r" b="b"/>
              <a:pathLst>
                <a:path w="6105" h="6702" extrusionOk="0">
                  <a:moveTo>
                    <a:pt x="751" y="1"/>
                  </a:moveTo>
                  <a:cubicBezTo>
                    <a:pt x="369" y="1"/>
                    <a:pt x="0" y="330"/>
                    <a:pt x="0" y="738"/>
                  </a:cubicBezTo>
                  <a:lnTo>
                    <a:pt x="0" y="5975"/>
                  </a:lnTo>
                  <a:cubicBezTo>
                    <a:pt x="0" y="6406"/>
                    <a:pt x="347" y="6702"/>
                    <a:pt x="733" y="6702"/>
                  </a:cubicBezTo>
                  <a:cubicBezTo>
                    <a:pt x="855" y="6702"/>
                    <a:pt x="981" y="6672"/>
                    <a:pt x="1101" y="6608"/>
                  </a:cubicBezTo>
                  <a:lnTo>
                    <a:pt x="5638" y="3973"/>
                  </a:lnTo>
                  <a:cubicBezTo>
                    <a:pt x="6105" y="3706"/>
                    <a:pt x="6105" y="3039"/>
                    <a:pt x="5638" y="2739"/>
                  </a:cubicBezTo>
                  <a:lnTo>
                    <a:pt x="1101" y="104"/>
                  </a:lnTo>
                  <a:cubicBezTo>
                    <a:pt x="990" y="33"/>
                    <a:pt x="870" y="1"/>
                    <a:pt x="751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5"/>
            <p:cNvSpPr/>
            <p:nvPr/>
          </p:nvSpPr>
          <p:spPr>
            <a:xfrm flipH="1">
              <a:off x="8731271" y="4393068"/>
              <a:ext cx="100698" cy="87995"/>
            </a:xfrm>
            <a:custGeom>
              <a:avLst/>
              <a:gdLst/>
              <a:ahLst/>
              <a:cxnLst/>
              <a:rect l="l" t="t" r="r" b="b"/>
              <a:pathLst>
                <a:path w="4471" h="3907" extrusionOk="0">
                  <a:moveTo>
                    <a:pt x="2233" y="1"/>
                  </a:moveTo>
                  <a:cubicBezTo>
                    <a:pt x="1487" y="1"/>
                    <a:pt x="787" y="424"/>
                    <a:pt x="468" y="1136"/>
                  </a:cubicBezTo>
                  <a:cubicBezTo>
                    <a:pt x="1" y="2137"/>
                    <a:pt x="468" y="3271"/>
                    <a:pt x="1402" y="3738"/>
                  </a:cubicBezTo>
                  <a:cubicBezTo>
                    <a:pt x="1665" y="3852"/>
                    <a:pt x="1938" y="3906"/>
                    <a:pt x="2205" y="3906"/>
                  </a:cubicBezTo>
                  <a:cubicBezTo>
                    <a:pt x="2953" y="3906"/>
                    <a:pt x="3660" y="3483"/>
                    <a:pt x="4004" y="2771"/>
                  </a:cubicBezTo>
                  <a:cubicBezTo>
                    <a:pt x="4471" y="1770"/>
                    <a:pt x="4037" y="636"/>
                    <a:pt x="3036" y="169"/>
                  </a:cubicBezTo>
                  <a:cubicBezTo>
                    <a:pt x="2773" y="55"/>
                    <a:pt x="2500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5"/>
            <p:cNvSpPr/>
            <p:nvPr/>
          </p:nvSpPr>
          <p:spPr>
            <a:xfrm flipH="1">
              <a:off x="8517150" y="4873653"/>
              <a:ext cx="24820" cy="33649"/>
            </a:xfrm>
            <a:custGeom>
              <a:avLst/>
              <a:gdLst/>
              <a:ahLst/>
              <a:cxnLst/>
              <a:rect l="l" t="t" r="r" b="b"/>
              <a:pathLst>
                <a:path w="1102" h="1494" extrusionOk="0">
                  <a:moveTo>
                    <a:pt x="233" y="0"/>
                  </a:moveTo>
                  <a:cubicBezTo>
                    <a:pt x="201" y="0"/>
                    <a:pt x="167" y="4"/>
                    <a:pt x="134" y="13"/>
                  </a:cubicBezTo>
                  <a:cubicBezTo>
                    <a:pt x="67" y="113"/>
                    <a:pt x="1" y="146"/>
                    <a:pt x="1" y="179"/>
                  </a:cubicBezTo>
                  <a:cubicBezTo>
                    <a:pt x="1" y="246"/>
                    <a:pt x="1" y="280"/>
                    <a:pt x="67" y="313"/>
                  </a:cubicBezTo>
                  <a:lnTo>
                    <a:pt x="668" y="1414"/>
                  </a:lnTo>
                  <a:cubicBezTo>
                    <a:pt x="692" y="1463"/>
                    <a:pt x="770" y="1494"/>
                    <a:pt x="863" y="1494"/>
                  </a:cubicBezTo>
                  <a:cubicBezTo>
                    <a:pt x="896" y="1494"/>
                    <a:pt x="932" y="1489"/>
                    <a:pt x="968" y="1480"/>
                  </a:cubicBezTo>
                  <a:cubicBezTo>
                    <a:pt x="1068" y="1447"/>
                    <a:pt x="1101" y="1314"/>
                    <a:pt x="1068" y="1180"/>
                  </a:cubicBezTo>
                  <a:lnTo>
                    <a:pt x="434" y="113"/>
                  </a:lnTo>
                  <a:cubicBezTo>
                    <a:pt x="409" y="38"/>
                    <a:pt x="328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5"/>
            <p:cNvSpPr/>
            <p:nvPr/>
          </p:nvSpPr>
          <p:spPr>
            <a:xfrm flipH="1">
              <a:off x="8559222" y="4571627"/>
              <a:ext cx="151036" cy="261621"/>
            </a:xfrm>
            <a:custGeom>
              <a:avLst/>
              <a:gdLst/>
              <a:ahLst/>
              <a:cxnLst/>
              <a:rect l="l" t="t" r="r" b="b"/>
              <a:pathLst>
                <a:path w="6706" h="11616" extrusionOk="0">
                  <a:moveTo>
                    <a:pt x="225" y="0"/>
                  </a:moveTo>
                  <a:cubicBezTo>
                    <a:pt x="192" y="0"/>
                    <a:pt x="161" y="4"/>
                    <a:pt x="134" y="13"/>
                  </a:cubicBezTo>
                  <a:cubicBezTo>
                    <a:pt x="67" y="46"/>
                    <a:pt x="67" y="80"/>
                    <a:pt x="1" y="180"/>
                  </a:cubicBezTo>
                  <a:cubicBezTo>
                    <a:pt x="1" y="213"/>
                    <a:pt x="1" y="247"/>
                    <a:pt x="67" y="313"/>
                  </a:cubicBezTo>
                  <a:lnTo>
                    <a:pt x="1302" y="2548"/>
                  </a:lnTo>
                  <a:cubicBezTo>
                    <a:pt x="1352" y="2623"/>
                    <a:pt x="1439" y="2661"/>
                    <a:pt x="1522" y="2661"/>
                  </a:cubicBezTo>
                  <a:cubicBezTo>
                    <a:pt x="1550" y="2661"/>
                    <a:pt x="1577" y="2657"/>
                    <a:pt x="1602" y="2648"/>
                  </a:cubicBezTo>
                  <a:cubicBezTo>
                    <a:pt x="1702" y="2582"/>
                    <a:pt x="1735" y="2415"/>
                    <a:pt x="1702" y="2348"/>
                  </a:cubicBezTo>
                  <a:lnTo>
                    <a:pt x="434" y="80"/>
                  </a:lnTo>
                  <a:cubicBezTo>
                    <a:pt x="410" y="31"/>
                    <a:pt x="314" y="0"/>
                    <a:pt x="225" y="0"/>
                  </a:cubicBezTo>
                  <a:close/>
                  <a:moveTo>
                    <a:pt x="2703" y="4489"/>
                  </a:moveTo>
                  <a:cubicBezTo>
                    <a:pt x="2667" y="4489"/>
                    <a:pt x="2632" y="4497"/>
                    <a:pt x="2602" y="4516"/>
                  </a:cubicBezTo>
                  <a:cubicBezTo>
                    <a:pt x="2569" y="4516"/>
                    <a:pt x="2536" y="4583"/>
                    <a:pt x="2469" y="4683"/>
                  </a:cubicBezTo>
                  <a:cubicBezTo>
                    <a:pt x="2469" y="4716"/>
                    <a:pt x="2469" y="4750"/>
                    <a:pt x="2536" y="4817"/>
                  </a:cubicBezTo>
                  <a:lnTo>
                    <a:pt x="3770" y="7051"/>
                  </a:lnTo>
                  <a:cubicBezTo>
                    <a:pt x="3794" y="7099"/>
                    <a:pt x="3884" y="7146"/>
                    <a:pt x="3970" y="7146"/>
                  </a:cubicBezTo>
                  <a:cubicBezTo>
                    <a:pt x="4006" y="7146"/>
                    <a:pt x="4041" y="7138"/>
                    <a:pt x="4070" y="7118"/>
                  </a:cubicBezTo>
                  <a:cubicBezTo>
                    <a:pt x="4137" y="7085"/>
                    <a:pt x="4204" y="6918"/>
                    <a:pt x="4137" y="6851"/>
                  </a:cubicBezTo>
                  <a:lnTo>
                    <a:pt x="2903" y="4583"/>
                  </a:lnTo>
                  <a:cubicBezTo>
                    <a:pt x="2879" y="4536"/>
                    <a:pt x="2789" y="4489"/>
                    <a:pt x="2703" y="4489"/>
                  </a:cubicBezTo>
                  <a:close/>
                  <a:moveTo>
                    <a:pt x="5204" y="8959"/>
                  </a:moveTo>
                  <a:cubicBezTo>
                    <a:pt x="5169" y="8959"/>
                    <a:pt x="5134" y="8967"/>
                    <a:pt x="5104" y="8986"/>
                  </a:cubicBezTo>
                  <a:cubicBezTo>
                    <a:pt x="5071" y="9020"/>
                    <a:pt x="5038" y="9053"/>
                    <a:pt x="4971" y="9153"/>
                  </a:cubicBezTo>
                  <a:cubicBezTo>
                    <a:pt x="4971" y="9186"/>
                    <a:pt x="4971" y="9220"/>
                    <a:pt x="5038" y="9253"/>
                  </a:cubicBezTo>
                  <a:lnTo>
                    <a:pt x="6272" y="11521"/>
                  </a:lnTo>
                  <a:cubicBezTo>
                    <a:pt x="6295" y="11569"/>
                    <a:pt x="6386" y="11616"/>
                    <a:pt x="6472" y="11616"/>
                  </a:cubicBezTo>
                  <a:cubicBezTo>
                    <a:pt x="6508" y="11616"/>
                    <a:pt x="6543" y="11608"/>
                    <a:pt x="6572" y="11588"/>
                  </a:cubicBezTo>
                  <a:cubicBezTo>
                    <a:pt x="6639" y="11555"/>
                    <a:pt x="6705" y="11388"/>
                    <a:pt x="6639" y="11321"/>
                  </a:cubicBezTo>
                  <a:lnTo>
                    <a:pt x="5404" y="9053"/>
                  </a:lnTo>
                  <a:cubicBezTo>
                    <a:pt x="5381" y="9006"/>
                    <a:pt x="5291" y="8959"/>
                    <a:pt x="5204" y="89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5"/>
            <p:cNvSpPr/>
            <p:nvPr/>
          </p:nvSpPr>
          <p:spPr>
            <a:xfrm flipH="1">
              <a:off x="8726767" y="4495411"/>
              <a:ext cx="24054" cy="33581"/>
            </a:xfrm>
            <a:custGeom>
              <a:avLst/>
              <a:gdLst/>
              <a:ahLst/>
              <a:cxnLst/>
              <a:rect l="l" t="t" r="r" b="b"/>
              <a:pathLst>
                <a:path w="1068" h="1491" extrusionOk="0">
                  <a:moveTo>
                    <a:pt x="215" y="0"/>
                  </a:moveTo>
                  <a:cubicBezTo>
                    <a:pt x="179" y="0"/>
                    <a:pt x="139" y="8"/>
                    <a:pt x="100" y="28"/>
                  </a:cubicBezTo>
                  <a:cubicBezTo>
                    <a:pt x="34" y="61"/>
                    <a:pt x="0" y="128"/>
                    <a:pt x="0" y="195"/>
                  </a:cubicBezTo>
                  <a:cubicBezTo>
                    <a:pt x="0" y="228"/>
                    <a:pt x="0" y="262"/>
                    <a:pt x="34" y="295"/>
                  </a:cubicBezTo>
                  <a:lnTo>
                    <a:pt x="667" y="1396"/>
                  </a:lnTo>
                  <a:cubicBezTo>
                    <a:pt x="691" y="1443"/>
                    <a:pt x="765" y="1490"/>
                    <a:pt x="841" y="1490"/>
                  </a:cubicBezTo>
                  <a:cubicBezTo>
                    <a:pt x="873" y="1490"/>
                    <a:pt x="905" y="1482"/>
                    <a:pt x="934" y="1462"/>
                  </a:cubicBezTo>
                  <a:cubicBezTo>
                    <a:pt x="1034" y="1429"/>
                    <a:pt x="1068" y="1296"/>
                    <a:pt x="1034" y="1196"/>
                  </a:cubicBezTo>
                  <a:lnTo>
                    <a:pt x="401" y="95"/>
                  </a:lnTo>
                  <a:cubicBezTo>
                    <a:pt x="377" y="48"/>
                    <a:pt x="30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5"/>
            <p:cNvSpPr/>
            <p:nvPr/>
          </p:nvSpPr>
          <p:spPr>
            <a:xfrm flipH="1">
              <a:off x="8429244" y="4921356"/>
              <a:ext cx="108964" cy="95248"/>
            </a:xfrm>
            <a:custGeom>
              <a:avLst/>
              <a:gdLst/>
              <a:ahLst/>
              <a:cxnLst/>
              <a:rect l="l" t="t" r="r" b="b"/>
              <a:pathLst>
                <a:path w="4838" h="4229" extrusionOk="0">
                  <a:moveTo>
                    <a:pt x="2445" y="1"/>
                  </a:moveTo>
                  <a:cubicBezTo>
                    <a:pt x="1647" y="1"/>
                    <a:pt x="868" y="472"/>
                    <a:pt x="501" y="1230"/>
                  </a:cubicBezTo>
                  <a:cubicBezTo>
                    <a:pt x="0" y="2298"/>
                    <a:pt x="501" y="3532"/>
                    <a:pt x="1568" y="4032"/>
                  </a:cubicBezTo>
                  <a:cubicBezTo>
                    <a:pt x="1844" y="4166"/>
                    <a:pt x="2134" y="4228"/>
                    <a:pt x="2420" y="4228"/>
                  </a:cubicBezTo>
                  <a:cubicBezTo>
                    <a:pt x="3208" y="4228"/>
                    <a:pt x="3970" y="3757"/>
                    <a:pt x="4337" y="2998"/>
                  </a:cubicBezTo>
                  <a:cubicBezTo>
                    <a:pt x="4837" y="1964"/>
                    <a:pt x="4337" y="697"/>
                    <a:pt x="3303" y="196"/>
                  </a:cubicBezTo>
                  <a:cubicBezTo>
                    <a:pt x="3027" y="63"/>
                    <a:pt x="2735" y="1"/>
                    <a:pt x="2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5"/>
            <p:cNvSpPr/>
            <p:nvPr/>
          </p:nvSpPr>
          <p:spPr>
            <a:xfrm flipH="1">
              <a:off x="5928135" y="2721842"/>
              <a:ext cx="62365" cy="62387"/>
            </a:xfrm>
            <a:custGeom>
              <a:avLst/>
              <a:gdLst/>
              <a:ahLst/>
              <a:cxnLst/>
              <a:rect l="l" t="t" r="r" b="b"/>
              <a:pathLst>
                <a:path w="2769" h="2770" extrusionOk="0">
                  <a:moveTo>
                    <a:pt x="1368" y="1"/>
                  </a:moveTo>
                  <a:cubicBezTo>
                    <a:pt x="634" y="1"/>
                    <a:pt x="0" y="635"/>
                    <a:pt x="0" y="1369"/>
                  </a:cubicBezTo>
                  <a:cubicBezTo>
                    <a:pt x="0" y="2136"/>
                    <a:pt x="634" y="2770"/>
                    <a:pt x="1368" y="2770"/>
                  </a:cubicBezTo>
                  <a:cubicBezTo>
                    <a:pt x="2135" y="2770"/>
                    <a:pt x="2769" y="2136"/>
                    <a:pt x="2769" y="1369"/>
                  </a:cubicBezTo>
                  <a:cubicBezTo>
                    <a:pt x="2769" y="635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5"/>
            <p:cNvSpPr/>
            <p:nvPr/>
          </p:nvSpPr>
          <p:spPr>
            <a:xfrm flipH="1">
              <a:off x="5813180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5"/>
            <p:cNvSpPr/>
            <p:nvPr/>
          </p:nvSpPr>
          <p:spPr>
            <a:xfrm flipH="1">
              <a:off x="5697482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947;p80">
            <a:extLst>
              <a:ext uri="{FF2B5EF4-FFF2-40B4-BE49-F238E27FC236}">
                <a16:creationId xmlns:a16="http://schemas.microsoft.com/office/drawing/2014/main" id="{941A02FB-A684-1CE1-D518-DB96BC4F008E}"/>
              </a:ext>
            </a:extLst>
          </p:cNvPr>
          <p:cNvGrpSpPr/>
          <p:nvPr/>
        </p:nvGrpSpPr>
        <p:grpSpPr>
          <a:xfrm>
            <a:off x="339130" y="2492197"/>
            <a:ext cx="356221" cy="355451"/>
            <a:chOff x="-13512225" y="4080275"/>
            <a:chExt cx="353675" cy="3528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Google Shape;9948;p80">
              <a:extLst>
                <a:ext uri="{FF2B5EF4-FFF2-40B4-BE49-F238E27FC236}">
                  <a16:creationId xmlns:a16="http://schemas.microsoft.com/office/drawing/2014/main" id="{F151A442-D253-B88A-2ACF-3D2BECA5F93D}"/>
                </a:ext>
              </a:extLst>
            </p:cNvPr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949;p80">
              <a:extLst>
                <a:ext uri="{FF2B5EF4-FFF2-40B4-BE49-F238E27FC236}">
                  <a16:creationId xmlns:a16="http://schemas.microsoft.com/office/drawing/2014/main" id="{548618D3-8BDF-C3EA-39FC-ACA920857304}"/>
                </a:ext>
              </a:extLst>
            </p:cNvPr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950;p80">
              <a:extLst>
                <a:ext uri="{FF2B5EF4-FFF2-40B4-BE49-F238E27FC236}">
                  <a16:creationId xmlns:a16="http://schemas.microsoft.com/office/drawing/2014/main" id="{548CA3CF-7247-2270-7EDC-2164765EA562}"/>
                </a:ext>
              </a:extLst>
            </p:cNvPr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51;p80">
              <a:extLst>
                <a:ext uri="{FF2B5EF4-FFF2-40B4-BE49-F238E27FC236}">
                  <a16:creationId xmlns:a16="http://schemas.microsoft.com/office/drawing/2014/main" id="{8333AC8C-E0DF-87B8-C2C3-CCB03DE7654A}"/>
                </a:ext>
              </a:extLst>
            </p:cNvPr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52;p80">
              <a:extLst>
                <a:ext uri="{FF2B5EF4-FFF2-40B4-BE49-F238E27FC236}">
                  <a16:creationId xmlns:a16="http://schemas.microsoft.com/office/drawing/2014/main" id="{185DB3C3-2493-3CC4-E5CF-A7F2BD9B0D95}"/>
                </a:ext>
              </a:extLst>
            </p:cNvPr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3;p80">
              <a:extLst>
                <a:ext uri="{FF2B5EF4-FFF2-40B4-BE49-F238E27FC236}">
                  <a16:creationId xmlns:a16="http://schemas.microsoft.com/office/drawing/2014/main" id="{561BC809-BF2F-E8C2-0951-51A12213E0D4}"/>
                </a:ext>
              </a:extLst>
            </p:cNvPr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54;p80">
              <a:extLst>
                <a:ext uri="{FF2B5EF4-FFF2-40B4-BE49-F238E27FC236}">
                  <a16:creationId xmlns:a16="http://schemas.microsoft.com/office/drawing/2014/main" id="{698F9DD8-5596-44B8-571D-CE405421EC3D}"/>
                </a:ext>
              </a:extLst>
            </p:cNvPr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55;p80">
              <a:extLst>
                <a:ext uri="{FF2B5EF4-FFF2-40B4-BE49-F238E27FC236}">
                  <a16:creationId xmlns:a16="http://schemas.microsoft.com/office/drawing/2014/main" id="{34BA05FC-37D6-3614-1F48-5E7727E4254B}"/>
                </a:ext>
              </a:extLst>
            </p:cNvPr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56;p80">
              <a:extLst>
                <a:ext uri="{FF2B5EF4-FFF2-40B4-BE49-F238E27FC236}">
                  <a16:creationId xmlns:a16="http://schemas.microsoft.com/office/drawing/2014/main" id="{4B3446F6-2E2F-2602-536C-C8E4D5B8F58D}"/>
                </a:ext>
              </a:extLst>
            </p:cNvPr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57;p80">
              <a:extLst>
                <a:ext uri="{FF2B5EF4-FFF2-40B4-BE49-F238E27FC236}">
                  <a16:creationId xmlns:a16="http://schemas.microsoft.com/office/drawing/2014/main" id="{725A7128-C461-7985-21C3-4C88E5FDECF9}"/>
                </a:ext>
              </a:extLst>
            </p:cNvPr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58;p80">
              <a:extLst>
                <a:ext uri="{FF2B5EF4-FFF2-40B4-BE49-F238E27FC236}">
                  <a16:creationId xmlns:a16="http://schemas.microsoft.com/office/drawing/2014/main" id="{1BA780ED-8EA3-7CBF-70D6-DF2DDBD4C00E}"/>
                </a:ext>
              </a:extLst>
            </p:cNvPr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50"/>
          <p:cNvSpPr txBox="1">
            <a:spLocks noGrp="1"/>
          </p:cNvSpPr>
          <p:nvPr>
            <p:ph type="title"/>
          </p:nvPr>
        </p:nvSpPr>
        <p:spPr>
          <a:xfrm>
            <a:off x="2449799" y="663008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Obrigada </a:t>
            </a:r>
            <a:r>
              <a:rPr lang="en" sz="4400" dirty="0"/>
              <a:t>pela Atenção!</a:t>
            </a:r>
            <a:endParaRPr dirty="0"/>
          </a:p>
        </p:txBody>
      </p:sp>
      <p:grpSp>
        <p:nvGrpSpPr>
          <p:cNvPr id="2106" name="Google Shape;2106;p50"/>
          <p:cNvGrpSpPr/>
          <p:nvPr/>
        </p:nvGrpSpPr>
        <p:grpSpPr>
          <a:xfrm>
            <a:off x="713100" y="1198835"/>
            <a:ext cx="2993574" cy="3700701"/>
            <a:chOff x="-4813275" y="663875"/>
            <a:chExt cx="3648475" cy="4510300"/>
          </a:xfrm>
        </p:grpSpPr>
        <p:sp>
          <p:nvSpPr>
            <p:cNvPr id="2107" name="Google Shape;2107;p50"/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0"/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0"/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0"/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0"/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0"/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0"/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0"/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0"/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0"/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0"/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0"/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0"/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0"/>
            <p:cNvSpPr/>
            <p:nvPr/>
          </p:nvSpPr>
          <p:spPr>
            <a:xfrm>
              <a:off x="-4517225" y="13464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0"/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-4195325" y="663875"/>
              <a:ext cx="440350" cy="482775"/>
            </a:xfrm>
            <a:custGeom>
              <a:avLst/>
              <a:gdLst/>
              <a:ahLst/>
              <a:cxnLst/>
              <a:rect l="l" t="t" r="r" b="b"/>
              <a:pathLst>
                <a:path w="17614" h="19311" extrusionOk="0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Gráfico 2" descr="Claquete com preenchimento sólido">
            <a:extLst>
              <a:ext uri="{FF2B5EF4-FFF2-40B4-BE49-F238E27FC236}">
                <a16:creationId xmlns:a16="http://schemas.microsoft.com/office/drawing/2014/main" id="{EF0DE35A-5EE9-96FD-8F02-F183CAF32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71756">
            <a:off x="1934089" y="167569"/>
            <a:ext cx="914400" cy="914400"/>
          </a:xfrm>
          <a:prstGeom prst="rect">
            <a:avLst/>
          </a:prstGeom>
        </p:spPr>
      </p:pic>
      <p:grpSp>
        <p:nvGrpSpPr>
          <p:cNvPr id="2239" name="Google Shape;2239;p50"/>
          <p:cNvGrpSpPr/>
          <p:nvPr/>
        </p:nvGrpSpPr>
        <p:grpSpPr>
          <a:xfrm>
            <a:off x="4466463" y="3305947"/>
            <a:ext cx="2958303" cy="1593589"/>
            <a:chOff x="4466463" y="3305947"/>
            <a:chExt cx="2958303" cy="1593589"/>
          </a:xfrm>
        </p:grpSpPr>
        <p:grpSp>
          <p:nvGrpSpPr>
            <p:cNvPr id="2240" name="Google Shape;2240;p50"/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2241" name="Google Shape;2241;p5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5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5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5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5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5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8" name="Google Shape;2248;p50"/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2249" name="Google Shape;2249;p50"/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50"/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50"/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50"/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50"/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4" name="Google Shape;2254;p50"/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2255" name="Google Shape;2255;p50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50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50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50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50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238;p50">
            <a:extLst>
              <a:ext uri="{FF2B5EF4-FFF2-40B4-BE49-F238E27FC236}">
                <a16:creationId xmlns:a16="http://schemas.microsoft.com/office/drawing/2014/main" id="{6FD19BDD-9E2F-4C6C-6145-B61CC0E7E855}"/>
              </a:ext>
            </a:extLst>
          </p:cNvPr>
          <p:cNvSpPr/>
          <p:nvPr/>
        </p:nvSpPr>
        <p:spPr>
          <a:xfrm>
            <a:off x="6891866" y="4284558"/>
            <a:ext cx="314329" cy="339484"/>
          </a:xfrm>
          <a:custGeom>
            <a:avLst/>
            <a:gdLst/>
            <a:ahLst/>
            <a:cxnLst/>
            <a:rect l="l" t="t" r="r" b="b"/>
            <a:pathLst>
              <a:path w="17614" h="19311" extrusionOk="0">
                <a:moveTo>
                  <a:pt x="2076" y="1"/>
                </a:moveTo>
                <a:cubicBezTo>
                  <a:pt x="998" y="1"/>
                  <a:pt x="1" y="870"/>
                  <a:pt x="1" y="2084"/>
                </a:cubicBezTo>
                <a:lnTo>
                  <a:pt x="1" y="17228"/>
                </a:lnTo>
                <a:cubicBezTo>
                  <a:pt x="1" y="18442"/>
                  <a:pt x="998" y="19311"/>
                  <a:pt x="2076" y="19311"/>
                </a:cubicBezTo>
                <a:cubicBezTo>
                  <a:pt x="2420" y="19311"/>
                  <a:pt x="2772" y="19223"/>
                  <a:pt x="3103" y="19029"/>
                </a:cubicBezTo>
                <a:lnTo>
                  <a:pt x="16245" y="11457"/>
                </a:lnTo>
                <a:cubicBezTo>
                  <a:pt x="17613" y="10623"/>
                  <a:pt x="17613" y="8655"/>
                  <a:pt x="16245" y="7854"/>
                </a:cubicBezTo>
                <a:lnTo>
                  <a:pt x="3103" y="282"/>
                </a:lnTo>
                <a:cubicBezTo>
                  <a:pt x="2772" y="89"/>
                  <a:pt x="2420" y="1"/>
                  <a:pt x="20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238;p50">
            <a:extLst>
              <a:ext uri="{FF2B5EF4-FFF2-40B4-BE49-F238E27FC236}">
                <a16:creationId xmlns:a16="http://schemas.microsoft.com/office/drawing/2014/main" id="{CB6E96F1-1AE1-190F-4F4C-551952FE9071}"/>
              </a:ext>
            </a:extLst>
          </p:cNvPr>
          <p:cNvSpPr/>
          <p:nvPr/>
        </p:nvSpPr>
        <p:spPr>
          <a:xfrm>
            <a:off x="2660365" y="2484968"/>
            <a:ext cx="393170" cy="504997"/>
          </a:xfrm>
          <a:custGeom>
            <a:avLst/>
            <a:gdLst/>
            <a:ahLst/>
            <a:cxnLst/>
            <a:rect l="l" t="t" r="r" b="b"/>
            <a:pathLst>
              <a:path w="17614" h="19311" extrusionOk="0">
                <a:moveTo>
                  <a:pt x="2076" y="1"/>
                </a:moveTo>
                <a:cubicBezTo>
                  <a:pt x="998" y="1"/>
                  <a:pt x="1" y="870"/>
                  <a:pt x="1" y="2084"/>
                </a:cubicBezTo>
                <a:lnTo>
                  <a:pt x="1" y="17228"/>
                </a:lnTo>
                <a:cubicBezTo>
                  <a:pt x="1" y="18442"/>
                  <a:pt x="998" y="19311"/>
                  <a:pt x="2076" y="19311"/>
                </a:cubicBezTo>
                <a:cubicBezTo>
                  <a:pt x="2420" y="19311"/>
                  <a:pt x="2772" y="19223"/>
                  <a:pt x="3103" y="19029"/>
                </a:cubicBezTo>
                <a:lnTo>
                  <a:pt x="16245" y="11457"/>
                </a:lnTo>
                <a:cubicBezTo>
                  <a:pt x="17613" y="10623"/>
                  <a:pt x="17613" y="8655"/>
                  <a:pt x="16245" y="7854"/>
                </a:cubicBezTo>
                <a:lnTo>
                  <a:pt x="3103" y="282"/>
                </a:lnTo>
                <a:cubicBezTo>
                  <a:pt x="2772" y="89"/>
                  <a:pt x="2420" y="1"/>
                  <a:pt x="2076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257</Words>
  <Application>Microsoft Office PowerPoint</Application>
  <PresentationFormat>Apresentação na tela (16:9)</PresentationFormat>
  <Paragraphs>28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Archivo</vt:lpstr>
      <vt:lpstr>Arial</vt:lpstr>
      <vt:lpstr>Roboto Condensed Light</vt:lpstr>
      <vt:lpstr>Archivo Light</vt:lpstr>
      <vt:lpstr>Orbitron</vt:lpstr>
      <vt:lpstr>Cuprum</vt:lpstr>
      <vt:lpstr>Virtual Metaverse Project Proposal by Slidesgo</vt:lpstr>
      <vt:lpstr>REFÚGIO  FILMES &amp; SERIES PROJETO INDIVIDUAL</vt:lpstr>
      <vt:lpstr>Kauanny Tenorio</vt:lpstr>
      <vt:lpstr>POR QUE ESSE TEMA?</vt:lpstr>
      <vt:lpstr>Contextualizando…</vt:lpstr>
      <vt:lpstr>Modelagem Lógica</vt:lpstr>
      <vt:lpstr>Meu Site…</vt:lpstr>
      <vt:lpstr>Minhas Maiores Difilculdades e Superações</vt:lpstr>
      <vt:lpstr>Agradecimentos</vt:lpstr>
      <vt:lpstr>Obrigada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REFÚGIO  FILMES &amp; SERIES PROJETO INDIVIDUAL</dc:title>
  <cp:lastModifiedBy>Kauanny Felix</cp:lastModifiedBy>
  <cp:revision>8</cp:revision>
  <dcterms:modified xsi:type="dcterms:W3CDTF">2023-06-04T02:25:33Z</dcterms:modified>
</cp:coreProperties>
</file>