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7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7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9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1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92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39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94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88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34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87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B50F-8114-4619-A563-62D7D4F3C44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5B3C-205A-4676-89F6-8EA1429F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6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ASH CHAMPION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2931790"/>
            <a:ext cx="7232848" cy="2033364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Авторы проекта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Максим Князев</a:t>
            </a:r>
            <a:br>
              <a:rPr lang="ru-RU" dirty="0" smtClean="0"/>
            </a:br>
            <a:r>
              <a:rPr lang="ru-RU" dirty="0" smtClean="0"/>
              <a:t>Мохов Артём</a:t>
            </a:r>
            <a:br>
              <a:rPr lang="ru-RU" dirty="0" smtClean="0"/>
            </a:br>
            <a:r>
              <a:rPr lang="ru-RU" dirty="0" smtClean="0"/>
              <a:t>Владислав </a:t>
            </a:r>
            <a:r>
              <a:rPr lang="ru-RU" dirty="0" err="1" smtClean="0"/>
              <a:t>Соловцов</a:t>
            </a:r>
            <a:endParaRPr lang="ru-RU" dirty="0"/>
          </a:p>
        </p:txBody>
      </p:sp>
      <p:pic>
        <p:nvPicPr>
          <p:cNvPr id="1026" name="Picture 2" descr="Подбор смешных фото - презентация онлай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43758"/>
            <a:ext cx="3727474" cy="20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Юмор на слайдах. Часть 2: смешные последние слайды презентаций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47664" y="195486"/>
            <a:ext cx="192021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и что это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Суть игры проста, пройти несколько уровней, обходя ловушки и сразить босса</a:t>
            </a:r>
            <a:endParaRPr lang="ru-RU" dirty="0"/>
          </a:p>
        </p:txBody>
      </p:sp>
      <p:pic>
        <p:nvPicPr>
          <p:cNvPr id="2050" name="Picture 2" descr="Boss of this gym: музыка, видео, статистика и фотографии | Last.f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55726"/>
            <a:ext cx="2448272" cy="24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Спам-ловушки: как попадают в ваш список и как с ними бороться? - Еmail  маркетинг | Mail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93986"/>
            <a:ext cx="4392488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7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там есть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5" name="Picture 2" descr="Дагестанский школьник создал сайт для поиска безопасных игр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26717"/>
            <a:ext cx="2823837" cy="15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3848" y="120359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&lt;- </a:t>
            </a:r>
            <a:r>
              <a:rPr lang="ru-RU" sz="3600" dirty="0" smtClean="0"/>
              <a:t>Игрок</a:t>
            </a:r>
            <a:endParaRPr lang="ru-RU" sz="3600" dirty="0"/>
          </a:p>
        </p:txBody>
      </p:sp>
      <p:pic>
        <p:nvPicPr>
          <p:cNvPr id="3074" name="Picture 2" descr="Ван Даркхолм | OK.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7614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11960" y="235737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Босс</a:t>
            </a:r>
            <a:r>
              <a:rPr lang="en-US" sz="3600" dirty="0" smtClean="0"/>
              <a:t> -&gt;</a:t>
            </a:r>
            <a:endParaRPr lang="ru-RU" sz="3600" dirty="0"/>
          </a:p>
        </p:txBody>
      </p:sp>
      <p:pic>
        <p:nvPicPr>
          <p:cNvPr id="3076" name="Picture 4" descr="Снаряд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9742"/>
            <a:ext cx="1512168" cy="241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43808" y="354833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&lt;- </a:t>
            </a:r>
            <a:r>
              <a:rPr lang="ru-RU" sz="2800" dirty="0" smtClean="0"/>
              <a:t>Снаряды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170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там есть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4098" name="Picture 2" descr="Что такое фай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614"/>
            <a:ext cx="2304256" cy="110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1484176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&lt;- </a:t>
            </a:r>
            <a:r>
              <a:rPr lang="ru-RU" sz="2400" dirty="0" smtClean="0"/>
              <a:t>функция для чтения карт и </a:t>
            </a:r>
            <a:endParaRPr lang="en-US" sz="2400" dirty="0" smtClean="0"/>
          </a:p>
          <a:p>
            <a:r>
              <a:rPr lang="en-US" sz="2400" dirty="0" smtClean="0"/>
              <a:t>&lt;- </a:t>
            </a:r>
            <a:r>
              <a:rPr lang="ru-RU" sz="2400" dirty="0" err="1" smtClean="0"/>
              <a:t>загузки</a:t>
            </a:r>
            <a:r>
              <a:rPr lang="ru-RU" sz="2400" dirty="0" smtClean="0"/>
              <a:t> </a:t>
            </a:r>
            <a:r>
              <a:rPr lang="ru-RU" sz="2400" dirty="0" err="1" smtClean="0"/>
              <a:t>изоброжений</a:t>
            </a:r>
            <a:endParaRPr lang="ru-RU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859782"/>
            <a:ext cx="3356325" cy="209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579861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Функции для </a:t>
            </a:r>
            <a:r>
              <a:rPr lang="ru-RU" sz="2800" dirty="0" err="1" smtClean="0"/>
              <a:t>отрисовки</a:t>
            </a:r>
            <a:r>
              <a:rPr lang="ru-RU" sz="2800" dirty="0" smtClean="0"/>
              <a:t> экранов-</a:t>
            </a:r>
            <a:r>
              <a:rPr lang="en-US" dirty="0" smtClean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3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играть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W, A, </a:t>
            </a:r>
            <a:r>
              <a:rPr lang="en-US" sz="1800" dirty="0" smtClean="0"/>
              <a:t>(as)</a:t>
            </a:r>
            <a:r>
              <a:rPr lang="en-US" dirty="0" smtClean="0"/>
              <a:t>S, D – </a:t>
            </a:r>
            <a:r>
              <a:rPr lang="ru-RU" dirty="0" smtClean="0"/>
              <a:t>управление</a:t>
            </a:r>
          </a:p>
          <a:p>
            <a:pPr marL="0" indent="0">
              <a:buNone/>
            </a:pPr>
            <a:r>
              <a:rPr lang="en-US" dirty="0" smtClean="0"/>
              <a:t>LMB – </a:t>
            </a:r>
            <a:r>
              <a:rPr lang="ru-RU" dirty="0" smtClean="0"/>
              <a:t>удар</a:t>
            </a:r>
          </a:p>
          <a:p>
            <a:pPr marL="0" indent="0">
              <a:buNone/>
            </a:pPr>
            <a:r>
              <a:rPr lang="en-US" dirty="0" smtClean="0"/>
              <a:t>ESC – </a:t>
            </a:r>
            <a:r>
              <a:rPr lang="ru-RU" dirty="0" smtClean="0"/>
              <a:t>пауза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Мем</a:t>
            </a:r>
            <a:r>
              <a:rPr lang="ru-RU" dirty="0" smtClean="0"/>
              <a:t> для этого слайда я не нашёл</a:t>
            </a:r>
            <a:endParaRPr lang="ru-RU" dirty="0"/>
          </a:p>
        </p:txBody>
      </p:sp>
      <p:pic>
        <p:nvPicPr>
          <p:cNvPr id="5122" name="Picture 2" descr="Нужна новая клавиатура? Ищите её на помойке | gagadget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36629">
            <a:off x="6156176" y="1203598"/>
            <a:ext cx="201622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Игровая мышка трансформер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7002">
            <a:off x="3606327" y="1784200"/>
            <a:ext cx="217624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Джойстик Sony Dualshock 4 (для консоли PS4) - «Лучший геймпад!» | отзывы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2523">
            <a:off x="6630703" y="3336281"/>
            <a:ext cx="1800200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Влад не хороший человек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23678"/>
            <a:ext cx="284489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7904" y="1131590"/>
            <a:ext cx="2304256" cy="33944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Редиска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45" y="2322354"/>
            <a:ext cx="247741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7654"/>
            <a:ext cx="3599367" cy="258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5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180" y="2571750"/>
            <a:ext cx="8229600" cy="857250"/>
          </a:xfrm>
        </p:spPr>
        <p:txBody>
          <a:bodyPr/>
          <a:lstStyle/>
          <a:p>
            <a:r>
              <a:rPr lang="ru-RU" dirty="0" smtClean="0"/>
              <a:t>!1!Конец!1!</a:t>
            </a:r>
            <a:endParaRPr lang="ru-RU" dirty="0"/>
          </a:p>
        </p:txBody>
      </p:sp>
      <p:pic>
        <p:nvPicPr>
          <p:cNvPr id="7170" name="Picture 2" descr="Картинки спасибо за внимание для презентаци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4" y="339502"/>
            <a:ext cx="3072343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Юмор на слайдах. Часть 2: смешные последние слайды презентаций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1126"/>
            <a:ext cx="3203509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Картинка &amp;quot;Спасибо за внимание&amp;quot; для презентаций (140 фото) 🔥 Прикольные  картинки и юмо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08287"/>
            <a:ext cx="2857500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86</Words>
  <Application>Microsoft Office PowerPoint</Application>
  <PresentationFormat>Экран (16:9)</PresentationFormat>
  <Paragraphs>22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ASH CHAMPION</vt:lpstr>
      <vt:lpstr>Ну и что это?</vt:lpstr>
      <vt:lpstr>Что там есть?</vt:lpstr>
      <vt:lpstr>Что там есть?</vt:lpstr>
      <vt:lpstr>А как играть?</vt:lpstr>
      <vt:lpstr>Влад не хороший человек</vt:lpstr>
      <vt:lpstr>!1!Конец!1!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CHAMPION</dc:title>
  <dc:creator>USER</dc:creator>
  <cp:lastModifiedBy>USER</cp:lastModifiedBy>
  <cp:revision>3</cp:revision>
  <dcterms:created xsi:type="dcterms:W3CDTF">2022-01-27T11:32:12Z</dcterms:created>
  <dcterms:modified xsi:type="dcterms:W3CDTF">2022-01-27T11:57:40Z</dcterms:modified>
</cp:coreProperties>
</file>