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6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7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4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53BA-F992-4573-8F0A-2F1F8050CAC2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85F-ADBB-4F66-83EB-2343B70D0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3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PYQT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3651870"/>
            <a:ext cx="6400800" cy="131445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Автор проекта</a:t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Князев Максим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хочешь увидеть крутую презентацию ? тогда стартуем !, Мем Наталья морская  пехота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5268"/>
            <a:ext cx="370418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микс мем: &amp;quot;Необъяснимо, но факт 10 баллов за презентацию!&amp;quot; - Комиксы - 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29" y="123478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 чём идея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0238038">
            <a:off x="-109041" y="3471790"/>
            <a:ext cx="5266928" cy="1450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Кто такая идея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6" name="Picture 2" descr="История жанра roguelike: от Rogue до Binding of Isaac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7215"/>
            <a:ext cx="40996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тарые онлайн-игры: старые MMORPG, в которые еще играю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29141"/>
            <a:ext cx="4896544" cy="241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пулярны ли текстовые квесты? | Пикабу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82" y="880209"/>
            <a:ext cx="2867060" cy="16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Inkedmedia_FAhSkvVXMAEkWEj_L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97" y="2493582"/>
            <a:ext cx="2550545" cy="26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Ледяной король / The Ice King - главный герой сериала &amp;quot;Время приключений&amp;quot;,  биография,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9849">
            <a:off x="788424" y="350992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Рецепт моего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291830"/>
            <a:ext cx="8856984" cy="16596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Python3 + PYQT + Random </a:t>
            </a:r>
            <a:r>
              <a:rPr lang="ru-RU" dirty="0" smtClean="0"/>
              <a:t>= Игра-рогалик на </a:t>
            </a:r>
            <a:r>
              <a:rPr lang="en-US" dirty="0" smtClean="0"/>
              <a:t>PYQT</a:t>
            </a:r>
            <a:endParaRPr lang="ru-RU" dirty="0"/>
          </a:p>
        </p:txBody>
      </p:sp>
      <p:pic>
        <p:nvPicPr>
          <p:cNvPr id="2050" name="Picture 2" descr="Турецкий повар, который солит мясо через локоть, теперь в Нью-Йорке и его  заставили работать в перчатках - Камака. Все лучшее ту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15566"/>
            <a:ext cx="2555776" cy="22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ЧТО Я ЗДЕСЬ ДЕЛАЮ, Мем Так, блэ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" y="1563638"/>
            <a:ext cx="1710764" cy="17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ВУАЛЯ , Мем клоун - Рисовач .Ру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94" y="3795886"/>
            <a:ext cx="2468437" cy="1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по классам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098" name="Picture 2" descr="Дагестанский школьник создал сайт для поиска безопасных игр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823837" cy="15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162392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 </a:t>
            </a:r>
            <a:r>
              <a:rPr lang="ru-RU" sz="3200" dirty="0" smtClean="0">
                <a:sym typeface="Wingdings" panose="05000000000000000000" pitchFamily="2" charset="2"/>
              </a:rPr>
              <a:t>Игрок</a:t>
            </a:r>
            <a:endParaRPr lang="ru-RU" sz="3200" dirty="0"/>
          </a:p>
        </p:txBody>
      </p:sp>
      <p:pic>
        <p:nvPicPr>
          <p:cNvPr id="4099" name="Picture 3" descr="C:\Users\USER\Desktop\du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87" y="160777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goblin_warri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66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big_r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\Desktop\goblin_hea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9170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USER\Desktop\ant_moth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78" y="47648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USER\Desktop\ant_wor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27" y="52041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9479" y="222337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ym typeface="Wingdings" panose="05000000000000000000" pitchFamily="2" charset="2"/>
              </a:rPr>
              <a:t>Враги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ru-RU" sz="3200" dirty="0"/>
          </a:p>
        </p:txBody>
      </p:sp>
      <p:pic>
        <p:nvPicPr>
          <p:cNvPr id="4107" name="Picture 11" descr="Создать мем &amp;quot;AR-15, оружие, тюнинг оружия&amp;quot; - Картинки - Meme-arsenal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01505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6152" y="4299525"/>
            <a:ext cx="26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</a:t>
            </a:r>
            <a:r>
              <a:rPr lang="ru-RU" sz="3200" dirty="0" smtClean="0">
                <a:sym typeface="Wingdings" panose="05000000000000000000" pitchFamily="2" charset="2"/>
              </a:rPr>
              <a:t>Оружие</a:t>
            </a:r>
            <a:endParaRPr lang="ru-RU" sz="3200" dirty="0"/>
          </a:p>
        </p:txBody>
      </p:sp>
      <p:pic>
        <p:nvPicPr>
          <p:cNvPr id="4109" name="Picture 13" descr="12 невероятных доспехов и шлемов | MAXIM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11" y="320040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17817" y="335630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ym typeface="Wingdings" panose="05000000000000000000" pitchFamily="2" charset="2"/>
              </a:rPr>
              <a:t>Броня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1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Пиво Барное, Жигули, 4,9%, 0,45 л, ЛК: 1431056: купить в Москве и РФ, цена,  фото, характеристи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1982876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Самый вкусный и самый мерзкий энергетик. Дегустация 14 напитков, которые  продаются в России | Палач - Гаджеты, скидки и меди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77326"/>
            <a:ext cx="2933692" cy="22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по классам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5124" name="Picture 4" descr="Артефакты | S.T.A.L.K.E.R. Wiki: Zone Chronicles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4" y="21141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Артефакт &amp;quot;Ломоть мяса&amp;quot; | Мир игры S.T.A.L.K.E.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27838"/>
            <a:ext cx="192021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Изменённый штурвал | S.T.A.L.K.E.R. Wiki: Zone Chronicles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2480"/>
            <a:ext cx="1656184" cy="13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137620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</a:t>
            </a:r>
            <a:r>
              <a:rPr lang="ru-RU" sz="3200" dirty="0" smtClean="0">
                <a:sym typeface="Wingdings" panose="05000000000000000000" pitchFamily="2" charset="2"/>
              </a:rPr>
              <a:t>Артефакты</a:t>
            </a:r>
            <a:endParaRPr lang="ru-RU" sz="3200" dirty="0"/>
          </a:p>
        </p:txBody>
      </p:sp>
      <p:pic>
        <p:nvPicPr>
          <p:cNvPr id="5128" name="Picture 8" descr="Пиво светлое Балтика №9 Крепкое 0.45 л — 13 отзывов о товаре на  Яндекс.Маркете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15343"/>
            <a:ext cx="936104" cy="16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8233" y="249493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Зелья</a:t>
            </a:r>
            <a:r>
              <a:rPr lang="ru-RU" sz="3200" dirty="0" smtClean="0">
                <a:sym typeface="Wingdings" panose="05000000000000000000" pitchFamily="2" charset="2"/>
              </a:rPr>
              <a:t>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2096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ru-RU" dirty="0" smtClean="0">
                <a:sym typeface="Wingdings" panose="05000000000000000000" pitchFamily="2" charset="2"/>
              </a:rPr>
              <a:t>Список противников</a:t>
            </a:r>
            <a:endParaRPr lang="ru-RU" dirty="0"/>
          </a:p>
        </p:txBody>
      </p:sp>
      <p:pic>
        <p:nvPicPr>
          <p:cNvPr id="5134" name="Picture 14" descr="Тетрадь &amp;quot;Тетрадь смерти&amp;quot; / Notebook &amp;quot;Death Note&amp;quot; - Тетради купить в аниме  интернет-магазине Fast Anime Studi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10" y="2715766"/>
            <a:ext cx="1996723" cy="266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и как там результат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6146" name="Picture 2" descr="Дедлайн — Что это значит? Мемы · AntiSlang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6735"/>
            <a:ext cx="1944216" cy="154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Мем: &amp;quot;Надо закончить проект&amp;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0" y="3003798"/>
            <a:ext cx="193010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Снимок экрана 2021-11-14 213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86735"/>
            <a:ext cx="6363693" cy="377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2563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Поставте</a:t>
            </a:r>
            <a:r>
              <a:rPr lang="ru-RU" dirty="0" smtClean="0"/>
              <a:t> 80 баллов </a:t>
            </a:r>
            <a:r>
              <a:rPr lang="ru-RU" dirty="0" err="1" smtClean="0"/>
              <a:t>пж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номр</a:t>
            </a:r>
            <a:r>
              <a:rPr lang="ru-RU" dirty="0" smtClean="0"/>
              <a:t> же проект и фишки крутые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Конец презентации Спасибо за внимание , Memchik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-164554"/>
            <a:ext cx="3603156" cy="39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Экран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на PYQT</vt:lpstr>
      <vt:lpstr>А в чём идея?</vt:lpstr>
      <vt:lpstr>Рецепт моего проекта</vt:lpstr>
      <vt:lpstr>А что по классам?</vt:lpstr>
      <vt:lpstr>А что по классам?</vt:lpstr>
      <vt:lpstr>Ну и как там результат?</vt:lpstr>
      <vt:lpstr>Поставте 80 баллов пж номр же проект и фишки крутые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PYQT</dc:title>
  <dc:creator>USER</dc:creator>
  <cp:lastModifiedBy>USER</cp:lastModifiedBy>
  <cp:revision>5</cp:revision>
  <dcterms:created xsi:type="dcterms:W3CDTF">2021-11-15T14:34:27Z</dcterms:created>
  <dcterms:modified xsi:type="dcterms:W3CDTF">2021-11-15T15:27:32Z</dcterms:modified>
</cp:coreProperties>
</file>