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810" r:id="rId2"/>
    <p:sldMasterId id="2147483822" r:id="rId3"/>
    <p:sldMasterId id="2147483837" r:id="rId4"/>
    <p:sldMasterId id="2147483864" r:id="rId5"/>
  </p:sldMasterIdLst>
  <p:notesMasterIdLst>
    <p:notesMasterId r:id="rId20"/>
  </p:notesMasterIdLst>
  <p:sldIdLst>
    <p:sldId id="256" r:id="rId6"/>
    <p:sldId id="275" r:id="rId7"/>
    <p:sldId id="258" r:id="rId8"/>
    <p:sldId id="271" r:id="rId9"/>
    <p:sldId id="269" r:id="rId10"/>
    <p:sldId id="261" r:id="rId11"/>
    <p:sldId id="263" r:id="rId12"/>
    <p:sldId id="262" r:id="rId13"/>
    <p:sldId id="264" r:id="rId14"/>
    <p:sldId id="265" r:id="rId15"/>
    <p:sldId id="257" r:id="rId16"/>
    <p:sldId id="259" r:id="rId17"/>
    <p:sldId id="267"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E6CAFDA-6DD1-48C8-8193-DBE2BD8DDB67}">
          <p14:sldIdLst>
            <p14:sldId id="256"/>
            <p14:sldId id="275"/>
            <p14:sldId id="258"/>
            <p14:sldId id="271"/>
            <p14:sldId id="269"/>
            <p14:sldId id="261"/>
            <p14:sldId id="263"/>
            <p14:sldId id="262"/>
            <p14:sldId id="264"/>
            <p14:sldId id="265"/>
            <p14:sldId id="257"/>
            <p14:sldId id="259"/>
            <p14:sldId id="267"/>
            <p14:sldId id="279"/>
          </p14:sldIdLst>
        </p14:section>
        <p14:section name="タイトルなしのセクション" id="{C42DF504-56BA-41AB-9A83-4F50AC8DB1B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宮良碧" initials="宮良碧" lastIdx="1" clrIdx="0">
    <p:extLst>
      <p:ext uri="{19B8F6BF-5375-455C-9EA6-DF929625EA0E}">
        <p15:presenceInfo xmlns:p15="http://schemas.microsoft.com/office/powerpoint/2012/main" userId="宮良碧"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23T12:28:20.583" idx="1">
    <p:pos x="3792" y="167"/>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FF4F35-44B3-41BA-93FB-92AB23830ACF}" type="datetimeFigureOut">
              <a:rPr kumimoji="1" lang="ja-JP" altLang="en-US" smtClean="0"/>
              <a:t>2023/11/29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2F0CA-13A0-4277-B967-5A8CC523A84E}" type="slidenum">
              <a:rPr kumimoji="1" lang="ja-JP" altLang="en-US" smtClean="0"/>
              <a:t>‹#›</a:t>
            </a:fld>
            <a:endParaRPr kumimoji="1" lang="ja-JP" altLang="en-US"/>
          </a:p>
        </p:txBody>
      </p:sp>
    </p:spTree>
    <p:extLst>
      <p:ext uri="{BB962C8B-B14F-4D97-AF65-F5344CB8AC3E}">
        <p14:creationId xmlns:p14="http://schemas.microsoft.com/office/powerpoint/2010/main" val="30661507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2577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2533359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4000457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53809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1926526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26401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464282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2293709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39127150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9244998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123762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10248388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24136940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3465321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2371558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34511552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1137977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5829422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20791709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3028896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31712594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3182883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3457791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20419183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30446304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22807614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42551842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18713123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26275177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ja-JP" altLang="en-US"/>
              <a:t>マスター タイトルの書式設定</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25718391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ja-JP" altLang="en-US"/>
              <a:t>マスター タイトルの書式設定</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ja-JP" altLang="en-US"/>
              <a:t>図を追加</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885810" y="6041362"/>
            <a:ext cx="976879" cy="365125"/>
          </a:xfrm>
        </p:spPr>
        <p:txBody>
          <a:bodyPr/>
          <a:lstStyle/>
          <a:p>
            <a:fld id="{B6F2B34E-5636-4121-B634-4B93D961F680}" type="datetimeFigureOut">
              <a:rPr kumimoji="1" lang="ja-JP" altLang="en-US" smtClean="0"/>
              <a:t>2023/11/29</a:t>
            </a:fld>
            <a:endParaRPr kumimoji="1" lang="ja-JP" altLang="en-US"/>
          </a:p>
        </p:txBody>
      </p:sp>
      <p:sp>
        <p:nvSpPr>
          <p:cNvPr id="6" name="Footer Placeholder 5"/>
          <p:cNvSpPr>
            <a:spLocks noGrp="1"/>
          </p:cNvSpPr>
          <p:nvPr>
            <p:ph type="ftr" sz="quarter" idx="11"/>
          </p:nvPr>
        </p:nvSpPr>
        <p:spPr>
          <a:xfrm>
            <a:off x="590396" y="6041362"/>
            <a:ext cx="3295413" cy="365125"/>
          </a:xfrm>
        </p:spPr>
        <p:txBody>
          <a:bodyPr/>
          <a:lstStyle/>
          <a:p>
            <a:endParaRPr kumimoji="1" lang="ja-JP" altLang="en-US"/>
          </a:p>
        </p:txBody>
      </p:sp>
      <p:sp>
        <p:nvSpPr>
          <p:cNvPr id="7" name="Slide Number Placeholder 6"/>
          <p:cNvSpPr>
            <a:spLocks noGrp="1"/>
          </p:cNvSpPr>
          <p:nvPr>
            <p:ph type="sldNum" sz="quarter" idx="12"/>
          </p:nvPr>
        </p:nvSpPr>
        <p:spPr>
          <a:xfrm>
            <a:off x="4862689" y="5915888"/>
            <a:ext cx="1062155" cy="490599"/>
          </a:xfrm>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2041721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ja-JP" altLang="en-US"/>
              <a:t>マスター タイトルの書式設定</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ja-JP" altLang="en-US"/>
              <a:t>図を追加</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10147710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2043059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7283913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ja-JP" altLang="en-US"/>
              <a:t>マスター タイトルの書式設定</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ja-JP" altLang="en-US"/>
              <a:t>マスター テキストの書式設定</a:t>
            </a:r>
          </a:p>
        </p:txBody>
      </p:sp>
      <p:sp>
        <p:nvSpPr>
          <p:cNvPr id="2" name="Date Placeholder 1"/>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27368719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14867639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5423846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6F2B34E-5636-4121-B634-4B93D961F680}" type="datetimeFigureOut">
              <a:rPr kumimoji="1" lang="ja-JP" altLang="en-US" smtClean="0"/>
              <a:t>2023/11/29</a:t>
            </a:fld>
            <a:endParaRPr kumimoji="1" lang="ja-JP" alt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FFC0435-54BF-4837-A161-5509F7FFC3D7}" type="slidenum">
              <a:rPr kumimoji="1" lang="ja-JP" altLang="en-US" smtClean="0"/>
              <a:t>‹#›</a:t>
            </a:fld>
            <a:endParaRPr kumimoji="1" lang="ja-JP" alt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2250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30988636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128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18159486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32866370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138246267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3953519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35140328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ja-JP" altLang="en-US"/>
              <a:t>マスター タイトルの書式設定</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29520389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30312322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14563795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20887936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4868841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334507222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38104519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360443141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10430845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1010248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162455357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380685107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25314850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112860613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251534823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699433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2159219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3603935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F2B34E-5636-4121-B634-4B93D961F680}" type="datetimeFigureOut">
              <a:rPr kumimoji="1" lang="ja-JP" altLang="en-US" smtClean="0"/>
              <a:t>2023/11/29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46923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theme" Target="../theme/theme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F2B34E-5636-4121-B634-4B93D961F680}" type="datetimeFigureOut">
              <a:rPr kumimoji="1" lang="ja-JP" altLang="en-US" smtClean="0"/>
              <a:t>2023/11/29</a:t>
            </a:fld>
            <a:endParaRPr kumimoji="1" lang="ja-JP"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2873551214"/>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F2B34E-5636-4121-B634-4B93D961F680}" type="datetimeFigureOut">
              <a:rPr kumimoji="1" lang="ja-JP" altLang="en-US" smtClean="0"/>
              <a:t>2023/11/29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892945671"/>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kumimoji="1" lang="ja-JP"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F2B34E-5636-4121-B634-4B93D961F680}" type="datetimeFigureOut">
              <a:rPr kumimoji="1" lang="ja-JP" altLang="en-US" smtClean="0"/>
              <a:t>2023/11/29</a:t>
            </a:fld>
            <a:endParaRPr kumimoji="1" lang="ja-JP"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1163952167"/>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Lst>
  <p:txStyles>
    <p:title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6F2B34E-5636-4121-B634-4B93D961F680}" type="datetimeFigureOut">
              <a:rPr kumimoji="1" lang="ja-JP" altLang="en-US" smtClean="0"/>
              <a:t>2023/11/29</a:t>
            </a:fld>
            <a:endParaRPr kumimoji="1" lang="ja-JP" alt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kumimoji="1" lang="ja-JP" alt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1893558556"/>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defTabSz="914400" rtl="0" eaLnBrk="1" latinLnBrk="0" hangingPunct="1">
        <a:lnSpc>
          <a:spcPct val="90000"/>
        </a:lnSpc>
        <a:spcBef>
          <a:spcPct val="0"/>
        </a:spcBef>
        <a:buNone/>
        <a:defRPr kumimoji="1"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kumimoji="1"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F2B34E-5636-4121-B634-4B93D961F680}" type="datetimeFigureOut">
              <a:rPr kumimoji="1" lang="ja-JP" altLang="en-US" smtClean="0"/>
              <a:t>2023/11/29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C0435-54BF-4837-A161-5509F7FFC3D7}" type="slidenum">
              <a:rPr kumimoji="1" lang="ja-JP" altLang="en-US" smtClean="0"/>
              <a:t>‹#›</a:t>
            </a:fld>
            <a:endParaRPr kumimoji="1" lang="ja-JP" altLang="en-US"/>
          </a:p>
        </p:txBody>
      </p:sp>
    </p:spTree>
    <p:extLst>
      <p:ext uri="{BB962C8B-B14F-4D97-AF65-F5344CB8AC3E}">
        <p14:creationId xmlns:p14="http://schemas.microsoft.com/office/powerpoint/2010/main" val="226978122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 Id="rId6" Type="http://schemas.openxmlformats.org/officeDocument/2006/relationships/image" Target="../media/image13.png"/><Relationship Id="rId5" Type="http://schemas.openxmlformats.org/officeDocument/2006/relationships/image" Target="../media/image12.jfif"/><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4.xml"/><Relationship Id="rId5" Type="http://schemas.openxmlformats.org/officeDocument/2006/relationships/comments" Target="../comments/comment1.xml"/><Relationship Id="rId4" Type="http://schemas.openxmlformats.org/officeDocument/2006/relationships/hyperlink" Target="https://prtimes.jp/main/html/rd/p/000000010.000092071.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flipH="1">
            <a:off x="963107" y="1569793"/>
            <a:ext cx="1748590" cy="584775"/>
          </a:xfrm>
          <a:prstGeom prst="rect">
            <a:avLst/>
          </a:prstGeom>
          <a:noFill/>
        </p:spPr>
        <p:txBody>
          <a:bodyPr wrap="square" rtlCol="0">
            <a:spAutoFit/>
          </a:bodyPr>
          <a:lstStyle/>
          <a:p>
            <a:r>
              <a:rPr kumimoji="1" lang="ja-JP" altLang="en-US" sz="3200" dirty="0">
                <a:latin typeface="07やさしさアンチック" panose="02000600000000000000" pitchFamily="50" charset="-128"/>
                <a:ea typeface="07やさしさアンチック" panose="02000600000000000000" pitchFamily="50" charset="-128"/>
              </a:rPr>
              <a:t>１５班</a:t>
            </a:r>
          </a:p>
        </p:txBody>
      </p:sp>
      <p:sp>
        <p:nvSpPr>
          <p:cNvPr id="6" name="テキスト ボックス 5"/>
          <p:cNvSpPr txBox="1"/>
          <p:nvPr/>
        </p:nvSpPr>
        <p:spPr>
          <a:xfrm>
            <a:off x="1951026" y="3376097"/>
            <a:ext cx="3132425" cy="646331"/>
          </a:xfrm>
          <a:prstGeom prst="rect">
            <a:avLst/>
          </a:prstGeom>
          <a:noFill/>
        </p:spPr>
        <p:txBody>
          <a:bodyPr wrap="square" rtlCol="0">
            <a:spAutoFit/>
          </a:bodyPr>
          <a:lstStyle/>
          <a:p>
            <a:r>
              <a:rPr kumimoji="1" lang="ja-JP" altLang="en-US" sz="3600" dirty="0"/>
              <a:t>目黒陽生</a:t>
            </a:r>
            <a:endParaRPr kumimoji="1" lang="en-US" altLang="ja-JP" sz="3600" dirty="0"/>
          </a:p>
        </p:txBody>
      </p:sp>
      <p:sp>
        <p:nvSpPr>
          <p:cNvPr id="7" name="テキスト ボックス 6"/>
          <p:cNvSpPr txBox="1"/>
          <p:nvPr/>
        </p:nvSpPr>
        <p:spPr>
          <a:xfrm>
            <a:off x="1951026" y="4445140"/>
            <a:ext cx="2236510" cy="584775"/>
          </a:xfrm>
          <a:prstGeom prst="rect">
            <a:avLst/>
          </a:prstGeom>
          <a:noFill/>
        </p:spPr>
        <p:txBody>
          <a:bodyPr wrap="none" rtlCol="0">
            <a:spAutoFit/>
          </a:bodyPr>
          <a:lstStyle/>
          <a:p>
            <a:r>
              <a:rPr kumimoji="1" lang="ja-JP" altLang="en-US" sz="3200" dirty="0"/>
              <a:t>阿部しいの</a:t>
            </a:r>
          </a:p>
        </p:txBody>
      </p:sp>
      <p:sp>
        <p:nvSpPr>
          <p:cNvPr id="8" name="テキスト ボックス 7"/>
          <p:cNvSpPr txBox="1"/>
          <p:nvPr/>
        </p:nvSpPr>
        <p:spPr>
          <a:xfrm>
            <a:off x="6265331" y="3406874"/>
            <a:ext cx="1415772" cy="584775"/>
          </a:xfrm>
          <a:prstGeom prst="rect">
            <a:avLst/>
          </a:prstGeom>
          <a:noFill/>
        </p:spPr>
        <p:txBody>
          <a:bodyPr wrap="none" rtlCol="0">
            <a:spAutoFit/>
          </a:bodyPr>
          <a:lstStyle/>
          <a:p>
            <a:r>
              <a:rPr kumimoji="1" lang="ja-JP" altLang="en-US" sz="3200" dirty="0"/>
              <a:t>佐藤岬</a:t>
            </a:r>
          </a:p>
        </p:txBody>
      </p:sp>
      <p:sp>
        <p:nvSpPr>
          <p:cNvPr id="9" name="テキスト ボックス 8"/>
          <p:cNvSpPr txBox="1"/>
          <p:nvPr/>
        </p:nvSpPr>
        <p:spPr>
          <a:xfrm>
            <a:off x="6265331" y="4445140"/>
            <a:ext cx="1415772" cy="584775"/>
          </a:xfrm>
          <a:prstGeom prst="rect">
            <a:avLst/>
          </a:prstGeom>
          <a:noFill/>
        </p:spPr>
        <p:txBody>
          <a:bodyPr wrap="none" rtlCol="0">
            <a:spAutoFit/>
          </a:bodyPr>
          <a:lstStyle/>
          <a:p>
            <a:r>
              <a:rPr kumimoji="1" lang="ja-JP" altLang="en-US" sz="3200" dirty="0"/>
              <a:t>宮良碧</a:t>
            </a:r>
          </a:p>
        </p:txBody>
      </p:sp>
      <p:sp>
        <p:nvSpPr>
          <p:cNvPr id="2" name="テキスト ボックス 1"/>
          <p:cNvSpPr txBox="1"/>
          <p:nvPr/>
        </p:nvSpPr>
        <p:spPr>
          <a:xfrm>
            <a:off x="1720193" y="2393625"/>
            <a:ext cx="2698175" cy="523220"/>
          </a:xfrm>
          <a:prstGeom prst="rect">
            <a:avLst/>
          </a:prstGeom>
          <a:noFill/>
        </p:spPr>
        <p:txBody>
          <a:bodyPr wrap="none" rtlCol="0">
            <a:spAutoFit/>
          </a:bodyPr>
          <a:lstStyle/>
          <a:p>
            <a:r>
              <a:rPr kumimoji="1" lang="ja-JP" altLang="en-US" sz="2800" dirty="0"/>
              <a:t>プログラミング</a:t>
            </a:r>
          </a:p>
        </p:txBody>
      </p:sp>
      <p:sp>
        <p:nvSpPr>
          <p:cNvPr id="3" name="テキスト ボックス 2"/>
          <p:cNvSpPr txBox="1"/>
          <p:nvPr/>
        </p:nvSpPr>
        <p:spPr>
          <a:xfrm>
            <a:off x="5835535" y="2393625"/>
            <a:ext cx="2698175" cy="523220"/>
          </a:xfrm>
          <a:prstGeom prst="rect">
            <a:avLst/>
          </a:prstGeom>
          <a:noFill/>
        </p:spPr>
        <p:txBody>
          <a:bodyPr wrap="none" rtlCol="0">
            <a:spAutoFit/>
          </a:bodyPr>
          <a:lstStyle/>
          <a:p>
            <a:r>
              <a:rPr kumimoji="1" lang="ja-JP" altLang="en-US" sz="2800" dirty="0"/>
              <a:t>文書・デザイン</a:t>
            </a:r>
          </a:p>
        </p:txBody>
      </p:sp>
      <p:sp>
        <p:nvSpPr>
          <p:cNvPr id="10" name="正方形/長方形 9"/>
          <p:cNvSpPr/>
          <p:nvPr/>
        </p:nvSpPr>
        <p:spPr>
          <a:xfrm>
            <a:off x="1598072" y="3253251"/>
            <a:ext cx="2942416" cy="1844296"/>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713414" y="3253251"/>
            <a:ext cx="2942416" cy="1844296"/>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5149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86063" y="1780674"/>
            <a:ext cx="10331116" cy="3170099"/>
          </a:xfrm>
          <a:prstGeom prst="rect">
            <a:avLst/>
          </a:prstGeom>
          <a:noFill/>
        </p:spPr>
        <p:txBody>
          <a:bodyPr wrap="square" rtlCol="0">
            <a:spAutoFit/>
          </a:bodyPr>
          <a:lstStyle/>
          <a:p>
            <a:r>
              <a:rPr kumimoji="1" lang="ja-JP" altLang="en-US" sz="4000" dirty="0"/>
              <a:t>スマホで手軽に見れる</a:t>
            </a:r>
            <a:endParaRPr kumimoji="1" lang="en-US" altLang="ja-JP" sz="4000" dirty="0"/>
          </a:p>
          <a:p>
            <a:r>
              <a:rPr kumimoji="1" lang="ja-JP" altLang="en-US" sz="4000" dirty="0"/>
              <a:t>用意しておくことで災害時、避難を迅速に行える</a:t>
            </a:r>
            <a:endParaRPr kumimoji="1" lang="en-US" altLang="ja-JP" sz="4000" dirty="0"/>
          </a:p>
          <a:p>
            <a:r>
              <a:rPr kumimoji="1" lang="ja-JP" altLang="en-US" sz="4000" dirty="0"/>
              <a:t>不足品の確認ができる</a:t>
            </a:r>
            <a:endParaRPr kumimoji="1" lang="en-US" altLang="ja-JP" sz="4000" dirty="0"/>
          </a:p>
          <a:p>
            <a:r>
              <a:rPr kumimoji="1" lang="ja-JP" altLang="en-US" sz="4000" dirty="0"/>
              <a:t>新たに始める人でもわかりやすい</a:t>
            </a:r>
          </a:p>
        </p:txBody>
      </p:sp>
    </p:spTree>
    <p:extLst>
      <p:ext uri="{BB962C8B-B14F-4D97-AF65-F5344CB8AC3E}">
        <p14:creationId xmlns:p14="http://schemas.microsoft.com/office/powerpoint/2010/main" val="1678710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582778" y="2823410"/>
            <a:ext cx="9320464" cy="1107996"/>
          </a:xfrm>
          <a:prstGeom prst="rect">
            <a:avLst/>
          </a:prstGeom>
          <a:noFill/>
        </p:spPr>
        <p:txBody>
          <a:bodyPr wrap="square" rtlCol="0">
            <a:spAutoFit/>
          </a:bodyPr>
          <a:lstStyle/>
          <a:p>
            <a:r>
              <a:rPr kumimoji="1" lang="ja-JP" altLang="en-US" sz="6600" dirty="0"/>
              <a:t>使用ソフト・言語</a:t>
            </a:r>
          </a:p>
        </p:txBody>
      </p:sp>
    </p:spTree>
    <p:extLst>
      <p:ext uri="{BB962C8B-B14F-4D97-AF65-F5344CB8AC3E}">
        <p14:creationId xmlns:p14="http://schemas.microsoft.com/office/powerpoint/2010/main" val="808751285"/>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7506" y="3177588"/>
            <a:ext cx="2117808" cy="2982580"/>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1803" y="3177588"/>
            <a:ext cx="3127585" cy="2982580"/>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9125" y="3177588"/>
            <a:ext cx="5491507" cy="2982580"/>
          </a:xfrm>
          <a:prstGeom prst="rect">
            <a:avLst/>
          </a:prstGeom>
        </p:spPr>
      </p:pic>
      <p:pic>
        <p:nvPicPr>
          <p:cNvPr id="4" name="図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6872" y="116305"/>
            <a:ext cx="2868075" cy="2868075"/>
          </a:xfrm>
          <a:prstGeom prst="rect">
            <a:avLst/>
          </a:prstGeom>
        </p:spPr>
      </p:pic>
      <p:pic>
        <p:nvPicPr>
          <p:cNvPr id="3" name="図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7550" y="-987829"/>
            <a:ext cx="4876800" cy="4876800"/>
          </a:xfrm>
          <a:prstGeom prst="rect">
            <a:avLst/>
          </a:prstGeom>
        </p:spPr>
      </p:pic>
    </p:spTree>
    <p:extLst>
      <p:ext uri="{BB962C8B-B14F-4D97-AF65-F5344CB8AC3E}">
        <p14:creationId xmlns:p14="http://schemas.microsoft.com/office/powerpoint/2010/main" val="265363387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688378" y="2693324"/>
            <a:ext cx="2646878" cy="830997"/>
          </a:xfrm>
          <a:prstGeom prst="rect">
            <a:avLst/>
          </a:prstGeom>
          <a:noFill/>
        </p:spPr>
        <p:txBody>
          <a:bodyPr wrap="none" rtlCol="0">
            <a:spAutoFit/>
          </a:bodyPr>
          <a:lstStyle/>
          <a:p>
            <a:r>
              <a:rPr kumimoji="1" lang="ja-JP" altLang="en-US" sz="4800" dirty="0"/>
              <a:t>作業内容</a:t>
            </a:r>
          </a:p>
        </p:txBody>
      </p:sp>
    </p:spTree>
    <p:extLst>
      <p:ext uri="{BB962C8B-B14F-4D97-AF65-F5344CB8AC3E}">
        <p14:creationId xmlns:p14="http://schemas.microsoft.com/office/powerpoint/2010/main" val="1258523998"/>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354975" y="2718263"/>
            <a:ext cx="9417963" cy="830997"/>
          </a:xfrm>
          <a:prstGeom prst="rect">
            <a:avLst/>
          </a:prstGeom>
          <a:noFill/>
        </p:spPr>
        <p:txBody>
          <a:bodyPr wrap="none" rtlCol="0">
            <a:spAutoFit/>
          </a:bodyPr>
          <a:lstStyle/>
          <a:p>
            <a:r>
              <a:rPr kumimoji="1" lang="ja-JP" altLang="en-US" sz="4800" dirty="0"/>
              <a:t>ご清聴ありがとうございました！</a:t>
            </a:r>
            <a:endParaRPr kumimoji="1" lang="en-US" altLang="ja-JP" sz="4800" dirty="0"/>
          </a:p>
        </p:txBody>
      </p:sp>
    </p:spTree>
    <p:extLst>
      <p:ext uri="{BB962C8B-B14F-4D97-AF65-F5344CB8AC3E}">
        <p14:creationId xmlns:p14="http://schemas.microsoft.com/office/powerpoint/2010/main" val="3467046895"/>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D5DD083F-3FF9-4E4E-B2A1-AD94323B24AE}"/>
              </a:ext>
            </a:extLst>
          </p:cNvPr>
          <p:cNvSpPr/>
          <p:nvPr/>
        </p:nvSpPr>
        <p:spPr>
          <a:xfrm>
            <a:off x="3418079" y="375470"/>
            <a:ext cx="5147872" cy="830997"/>
          </a:xfrm>
          <a:prstGeom prst="rect">
            <a:avLst/>
          </a:prstGeom>
        </p:spPr>
        <p:txBody>
          <a:bodyPr wrap="square">
            <a:spAutoFit/>
          </a:bodyPr>
          <a:lstStyle/>
          <a:p>
            <a:r>
              <a:rPr kumimoji="1" lang="ja-JP" altLang="en-US" sz="4800" dirty="0"/>
              <a:t>課題設定と背景</a:t>
            </a:r>
          </a:p>
        </p:txBody>
      </p:sp>
      <p:pic>
        <p:nvPicPr>
          <p:cNvPr id="5" name="図 4">
            <a:extLst>
              <a:ext uri="{FF2B5EF4-FFF2-40B4-BE49-F238E27FC236}">
                <a16:creationId xmlns:a16="http://schemas.microsoft.com/office/drawing/2014/main" id="{0EF97358-1808-460E-8030-201EA4214DF5}"/>
              </a:ext>
            </a:extLst>
          </p:cNvPr>
          <p:cNvPicPr>
            <a:picLocks noChangeAspect="1"/>
          </p:cNvPicPr>
          <p:nvPr/>
        </p:nvPicPr>
        <p:blipFill>
          <a:blip r:embed="rId2"/>
          <a:stretch>
            <a:fillRect/>
          </a:stretch>
        </p:blipFill>
        <p:spPr>
          <a:xfrm>
            <a:off x="200544" y="1037134"/>
            <a:ext cx="2133785" cy="2133785"/>
          </a:xfrm>
          <a:prstGeom prst="rect">
            <a:avLst/>
          </a:prstGeom>
        </p:spPr>
      </p:pic>
      <p:pic>
        <p:nvPicPr>
          <p:cNvPr id="6" name="図 5">
            <a:extLst>
              <a:ext uri="{FF2B5EF4-FFF2-40B4-BE49-F238E27FC236}">
                <a16:creationId xmlns:a16="http://schemas.microsoft.com/office/drawing/2014/main" id="{EE05D0F6-8AE6-406B-BDB4-498E33F3B278}"/>
              </a:ext>
            </a:extLst>
          </p:cNvPr>
          <p:cNvPicPr>
            <a:picLocks noChangeAspect="1"/>
          </p:cNvPicPr>
          <p:nvPr/>
        </p:nvPicPr>
        <p:blipFill>
          <a:blip r:embed="rId3"/>
          <a:stretch>
            <a:fillRect/>
          </a:stretch>
        </p:blipFill>
        <p:spPr>
          <a:xfrm>
            <a:off x="200544" y="3490514"/>
            <a:ext cx="2133785" cy="2133785"/>
          </a:xfrm>
          <a:prstGeom prst="rect">
            <a:avLst/>
          </a:prstGeom>
        </p:spPr>
      </p:pic>
      <p:sp>
        <p:nvSpPr>
          <p:cNvPr id="2" name="テキスト ボックス 1">
            <a:extLst>
              <a:ext uri="{FF2B5EF4-FFF2-40B4-BE49-F238E27FC236}">
                <a16:creationId xmlns:a16="http://schemas.microsoft.com/office/drawing/2014/main" id="{CDE46034-82EE-49C9-A503-3E1917385788}"/>
              </a:ext>
            </a:extLst>
          </p:cNvPr>
          <p:cNvSpPr txBox="1"/>
          <p:nvPr/>
        </p:nvSpPr>
        <p:spPr>
          <a:xfrm>
            <a:off x="2985590" y="1885156"/>
            <a:ext cx="7911012" cy="4247317"/>
          </a:xfrm>
          <a:prstGeom prst="rect">
            <a:avLst/>
          </a:prstGeom>
          <a:noFill/>
        </p:spPr>
        <p:txBody>
          <a:bodyPr wrap="square" rtlCol="0">
            <a:spAutoFit/>
          </a:bodyPr>
          <a:lstStyle/>
          <a:p>
            <a:pPr algn="just"/>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私たちは</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SDGs(</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持続可能な開発目標</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の“誰一人取り残さない</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(Leave no one behind)</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”というスローガンから</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11</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と</a:t>
            </a:r>
            <a:r>
              <a:rPr lang="en-US"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13</a:t>
            </a:r>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の目標を中心に災害対策について考えた</a:t>
            </a:r>
          </a:p>
          <a:p>
            <a:pPr algn="just"/>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調べていくと今現在日本では災害に対する備えが不十分であると感じた</a:t>
            </a:r>
          </a:p>
          <a:p>
            <a:pPr algn="just"/>
            <a:r>
              <a:rPr lang="ja-JP" altLang="ja-JP" sz="2800" kern="100" dirty="0">
                <a:effectLst/>
                <a:latin typeface="游明朝" panose="02020400000000000000" pitchFamily="18" charset="-128"/>
                <a:ea typeface="游明朝" panose="02020400000000000000" pitchFamily="18" charset="-128"/>
                <a:cs typeface="Times New Roman" panose="02020603050405020304" pitchFamily="18" charset="0"/>
              </a:rPr>
              <a:t>そこから現状を変えるきっかけになるようなサイトを作成したいと考え、この『災害時の備え』という題材をもとに課題研究を行った</a:t>
            </a:r>
          </a:p>
          <a:p>
            <a:endParaRPr kumimoji="1" lang="ja-JP" altLang="en-US" dirty="0"/>
          </a:p>
        </p:txBody>
      </p:sp>
    </p:spTree>
    <p:extLst>
      <p:ext uri="{BB962C8B-B14F-4D97-AF65-F5344CB8AC3E}">
        <p14:creationId xmlns:p14="http://schemas.microsoft.com/office/powerpoint/2010/main" val="856309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411579" y="529390"/>
            <a:ext cx="2441694" cy="769441"/>
          </a:xfrm>
          <a:prstGeom prst="rect">
            <a:avLst/>
          </a:prstGeom>
          <a:noFill/>
        </p:spPr>
        <p:txBody>
          <a:bodyPr wrap="none" rtlCol="0">
            <a:spAutoFit/>
          </a:bodyPr>
          <a:lstStyle/>
          <a:p>
            <a:r>
              <a:rPr kumimoji="1" lang="ja-JP" altLang="en-US" sz="4400" dirty="0"/>
              <a:t>研究目的</a:t>
            </a:r>
          </a:p>
        </p:txBody>
      </p:sp>
      <p:sp>
        <p:nvSpPr>
          <p:cNvPr id="3" name="テキスト ボックス 2"/>
          <p:cNvSpPr txBox="1"/>
          <p:nvPr/>
        </p:nvSpPr>
        <p:spPr>
          <a:xfrm>
            <a:off x="2117557" y="2470484"/>
            <a:ext cx="8454190" cy="1938992"/>
          </a:xfrm>
          <a:prstGeom prst="rect">
            <a:avLst/>
          </a:prstGeom>
          <a:noFill/>
        </p:spPr>
        <p:txBody>
          <a:bodyPr wrap="square" rtlCol="0">
            <a:spAutoFit/>
          </a:bodyPr>
          <a:lstStyle/>
          <a:p>
            <a:r>
              <a:rPr kumimoji="1" lang="ja-JP" altLang="en-US" sz="4000" dirty="0"/>
              <a:t>災害時などで必要な備蓄品の管理やハザードマップなど災害時での知識を得ることができるサイトの作成</a:t>
            </a:r>
          </a:p>
        </p:txBody>
      </p:sp>
    </p:spTree>
    <p:extLst>
      <p:ext uri="{BB962C8B-B14F-4D97-AF65-F5344CB8AC3E}">
        <p14:creationId xmlns:p14="http://schemas.microsoft.com/office/powerpoint/2010/main" val="204063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951011" y="2856661"/>
            <a:ext cx="9320464" cy="1015663"/>
          </a:xfrm>
          <a:prstGeom prst="rect">
            <a:avLst/>
          </a:prstGeom>
          <a:noFill/>
        </p:spPr>
        <p:txBody>
          <a:bodyPr wrap="square" rtlCol="0">
            <a:spAutoFit/>
          </a:bodyPr>
          <a:lstStyle/>
          <a:p>
            <a:r>
              <a:rPr kumimoji="1" lang="ja-JP" altLang="en-US" sz="6000" dirty="0"/>
              <a:t>マスコットキャラクター</a:t>
            </a:r>
          </a:p>
        </p:txBody>
      </p:sp>
    </p:spTree>
    <p:extLst>
      <p:ext uri="{BB962C8B-B14F-4D97-AF65-F5344CB8AC3E}">
        <p14:creationId xmlns:p14="http://schemas.microsoft.com/office/powerpoint/2010/main" val="266996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363" y="1016339"/>
            <a:ext cx="5346469" cy="5346469"/>
          </a:xfrm>
          <a:prstGeom prst="rect">
            <a:avLst/>
          </a:prstGeom>
        </p:spPr>
      </p:pic>
      <p:sp>
        <p:nvSpPr>
          <p:cNvPr id="3" name="テキスト ボックス 2"/>
          <p:cNvSpPr txBox="1"/>
          <p:nvPr/>
        </p:nvSpPr>
        <p:spPr>
          <a:xfrm>
            <a:off x="4705003" y="631768"/>
            <a:ext cx="2236510" cy="707886"/>
          </a:xfrm>
          <a:prstGeom prst="rect">
            <a:avLst/>
          </a:prstGeom>
          <a:noFill/>
        </p:spPr>
        <p:txBody>
          <a:bodyPr wrap="none" rtlCol="0">
            <a:spAutoFit/>
          </a:bodyPr>
          <a:lstStyle/>
          <a:p>
            <a:r>
              <a:rPr kumimoji="1" lang="ja-JP" altLang="en-US" sz="4000" dirty="0">
                <a:latin typeface="07にくまるフォント" panose="02000900000000000000" pitchFamily="50" charset="-128"/>
                <a:ea typeface="07にくまるフォント" panose="02000900000000000000" pitchFamily="50" charset="-128"/>
              </a:rPr>
              <a:t>セルさん</a:t>
            </a:r>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0286" y="1339652"/>
            <a:ext cx="4422371" cy="4422371"/>
          </a:xfrm>
          <a:prstGeom prst="rect">
            <a:avLst/>
          </a:prstGeom>
        </p:spPr>
      </p:pic>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3474" y="1177555"/>
            <a:ext cx="4746567" cy="4746567"/>
          </a:xfrm>
          <a:prstGeom prst="rect">
            <a:avLst/>
          </a:prstGeom>
        </p:spPr>
      </p:pic>
      <p:sp>
        <p:nvSpPr>
          <p:cNvPr id="6" name="テキスト ボックス 5"/>
          <p:cNvSpPr txBox="1"/>
          <p:nvPr/>
        </p:nvSpPr>
        <p:spPr>
          <a:xfrm>
            <a:off x="2571099" y="5739456"/>
            <a:ext cx="415498" cy="369332"/>
          </a:xfrm>
          <a:prstGeom prst="rect">
            <a:avLst/>
          </a:prstGeom>
          <a:noFill/>
        </p:spPr>
        <p:txBody>
          <a:bodyPr wrap="none" rtlCol="0">
            <a:spAutoFit/>
          </a:bodyPr>
          <a:lstStyle/>
          <a:p>
            <a:r>
              <a:rPr kumimoji="1" lang="ja-JP" altLang="en-US" dirty="0"/>
              <a:t>横</a:t>
            </a:r>
          </a:p>
        </p:txBody>
      </p:sp>
      <p:sp>
        <p:nvSpPr>
          <p:cNvPr id="7" name="テキスト ボックス 6"/>
          <p:cNvSpPr txBox="1"/>
          <p:nvPr/>
        </p:nvSpPr>
        <p:spPr>
          <a:xfrm>
            <a:off x="6485516" y="5762023"/>
            <a:ext cx="646331" cy="369332"/>
          </a:xfrm>
          <a:prstGeom prst="rect">
            <a:avLst/>
          </a:prstGeom>
          <a:noFill/>
        </p:spPr>
        <p:txBody>
          <a:bodyPr wrap="none" rtlCol="0">
            <a:spAutoFit/>
          </a:bodyPr>
          <a:lstStyle/>
          <a:p>
            <a:r>
              <a:rPr kumimoji="1" lang="ja-JP" altLang="en-US" dirty="0"/>
              <a:t>正面</a:t>
            </a:r>
          </a:p>
        </p:txBody>
      </p:sp>
      <p:sp>
        <p:nvSpPr>
          <p:cNvPr id="8" name="テキスト ボックス 7"/>
          <p:cNvSpPr txBox="1"/>
          <p:nvPr/>
        </p:nvSpPr>
        <p:spPr>
          <a:xfrm>
            <a:off x="9920587" y="5762023"/>
            <a:ext cx="646331" cy="369332"/>
          </a:xfrm>
          <a:prstGeom prst="rect">
            <a:avLst/>
          </a:prstGeom>
          <a:noFill/>
        </p:spPr>
        <p:txBody>
          <a:bodyPr wrap="none" rtlCol="0">
            <a:spAutoFit/>
          </a:bodyPr>
          <a:lstStyle/>
          <a:p>
            <a:r>
              <a:rPr kumimoji="1" lang="ja-JP" altLang="en-US" dirty="0"/>
              <a:t>後ろ</a:t>
            </a:r>
          </a:p>
        </p:txBody>
      </p:sp>
    </p:spTree>
    <p:extLst>
      <p:ext uri="{BB962C8B-B14F-4D97-AF65-F5344CB8AC3E}">
        <p14:creationId xmlns:p14="http://schemas.microsoft.com/office/powerpoint/2010/main" val="126980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 calcmode="lin" valueType="num">
                                      <p:cBhvr>
                                        <p:cTn id="3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l="11737" t="9599" r="1203" b="259"/>
          <a:stretch/>
        </p:blipFill>
        <p:spPr>
          <a:xfrm>
            <a:off x="529389" y="264695"/>
            <a:ext cx="5490072" cy="6593305"/>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2" name="テキスト ボックス 1"/>
          <p:cNvSpPr txBox="1"/>
          <p:nvPr/>
        </p:nvSpPr>
        <p:spPr>
          <a:xfrm>
            <a:off x="4203409" y="6581001"/>
            <a:ext cx="5115503" cy="276999"/>
          </a:xfrm>
          <a:prstGeom prst="rect">
            <a:avLst/>
          </a:prstGeom>
          <a:noFill/>
        </p:spPr>
        <p:txBody>
          <a:bodyPr wrap="none" rtlCol="0">
            <a:spAutoFit/>
          </a:bodyPr>
          <a:lstStyle/>
          <a:p>
            <a:r>
              <a:rPr kumimoji="1" lang="ja-JP" altLang="en-US" sz="1200" dirty="0"/>
              <a:t>引用：</a:t>
            </a:r>
            <a:r>
              <a:rPr lang="en-US" altLang="ja-JP" sz="1200" dirty="0">
                <a:hlinkClick r:id="rId4"/>
              </a:rPr>
              <a:t>https://prtimes.jp/main/html/rd/p/000000010.000092071.html</a:t>
            </a:r>
            <a:endParaRPr kumimoji="1" lang="ja-JP" altLang="en-US" sz="1200" dirty="0"/>
          </a:p>
        </p:txBody>
      </p:sp>
    </p:spTree>
    <p:extLst>
      <p:ext uri="{BB962C8B-B14F-4D97-AF65-F5344CB8AC3E}">
        <p14:creationId xmlns:p14="http://schemas.microsoft.com/office/powerpoint/2010/main" val="18560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爆発 1 7"/>
          <p:cNvSpPr/>
          <p:nvPr/>
        </p:nvSpPr>
        <p:spPr>
          <a:xfrm>
            <a:off x="2266" y="1161637"/>
            <a:ext cx="12641179" cy="543166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爆発 2 2"/>
          <p:cNvSpPr/>
          <p:nvPr/>
        </p:nvSpPr>
        <p:spPr>
          <a:xfrm>
            <a:off x="323109" y="1626859"/>
            <a:ext cx="11999495" cy="3689684"/>
          </a:xfrm>
          <a:prstGeom prst="irregularSeal2">
            <a:avLst/>
          </a:prstGeom>
          <a:solidFill>
            <a:schemeClr val="bg2"/>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0" y="2871537"/>
            <a:ext cx="12322604" cy="1200329"/>
          </a:xfrm>
          <a:prstGeom prst="rect">
            <a:avLst/>
          </a:prstGeom>
          <a:noFill/>
        </p:spPr>
        <p:txBody>
          <a:bodyPr wrap="none" rtlCol="0">
            <a:spAutoFit/>
          </a:bodyPr>
          <a:lstStyle/>
          <a:p>
            <a:r>
              <a:rPr lang="en-US" altLang="ja-JP" sz="7200" b="1" dirty="0">
                <a:solidFill>
                  <a:srgbClr val="FF0000"/>
                </a:solidFill>
              </a:rPr>
              <a:t>4</a:t>
            </a:r>
            <a:r>
              <a:rPr lang="ja-JP" altLang="en-US" sz="7200" b="1" dirty="0">
                <a:solidFill>
                  <a:srgbClr val="FF0000"/>
                </a:solidFill>
              </a:rPr>
              <a:t>人に</a:t>
            </a:r>
            <a:r>
              <a:rPr lang="en-US" altLang="ja-JP" sz="7200" b="1" dirty="0">
                <a:solidFill>
                  <a:srgbClr val="FF0000"/>
                </a:solidFill>
              </a:rPr>
              <a:t>1</a:t>
            </a:r>
            <a:r>
              <a:rPr lang="ja-JP" altLang="en-US" sz="7200" b="1" dirty="0">
                <a:solidFill>
                  <a:srgbClr val="FF0000"/>
                </a:solidFill>
              </a:rPr>
              <a:t>人が自宅に備蓄品なし</a:t>
            </a:r>
            <a:endParaRPr kumimoji="1" lang="ja-JP" altLang="en-US" sz="7200" dirty="0">
              <a:solidFill>
                <a:srgbClr val="FF0000"/>
              </a:solidFill>
            </a:endParaRPr>
          </a:p>
        </p:txBody>
      </p:sp>
    </p:spTree>
    <p:extLst>
      <p:ext uri="{BB962C8B-B14F-4D97-AF65-F5344CB8AC3E}">
        <p14:creationId xmlns:p14="http://schemas.microsoft.com/office/powerpoint/2010/main" val="39520395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647667" y="2513853"/>
            <a:ext cx="11085092" cy="2400657"/>
          </a:xfrm>
          <a:prstGeom prst="rect">
            <a:avLst/>
          </a:prstGeom>
          <a:noFill/>
        </p:spPr>
        <p:txBody>
          <a:bodyPr wrap="square" rtlCol="0">
            <a:spAutoFit/>
          </a:bodyPr>
          <a:lstStyle/>
          <a:p>
            <a:pPr algn="ctr"/>
            <a:r>
              <a:rPr lang="ja-JP" altLang="en-US" sz="4400" b="1" dirty="0"/>
              <a:t>備蓄していない理由第</a:t>
            </a:r>
            <a:r>
              <a:rPr lang="en-US" altLang="ja-JP" sz="4400" b="1" dirty="0"/>
              <a:t>1</a:t>
            </a:r>
            <a:r>
              <a:rPr lang="ja-JP" altLang="en-US" sz="4400" b="1" dirty="0"/>
              <a:t>位</a:t>
            </a:r>
            <a:endParaRPr lang="en-US" altLang="ja-JP" sz="4400" b="1" dirty="0"/>
          </a:p>
          <a:p>
            <a:pPr algn="ctr"/>
            <a:r>
              <a:rPr lang="ja-JP" altLang="en-US" sz="4400" b="1" dirty="0"/>
              <a:t>「どんな物を買っていいか分からない」</a:t>
            </a:r>
            <a:r>
              <a:rPr lang="en-US" altLang="ja-JP" sz="4400" b="1" dirty="0">
                <a:solidFill>
                  <a:srgbClr val="FF0000"/>
                </a:solidFill>
              </a:rPr>
              <a:t>34.8%</a:t>
            </a:r>
            <a:r>
              <a:rPr lang="ja-JP" altLang="en-US" sz="4400" b="1" dirty="0">
                <a:solidFill>
                  <a:srgbClr val="FF0000"/>
                </a:solidFill>
              </a:rPr>
              <a:t>！！！</a:t>
            </a:r>
            <a:endParaRPr lang="en-US" altLang="ja-JP" sz="4400" b="1" dirty="0">
              <a:solidFill>
                <a:srgbClr val="FF0000"/>
              </a:solidFill>
            </a:endParaRPr>
          </a:p>
          <a:p>
            <a:endParaRPr kumimoji="1" lang="ja-JP" altLang="en-US" dirty="0"/>
          </a:p>
        </p:txBody>
      </p:sp>
    </p:spTree>
    <p:extLst>
      <p:ext uri="{BB962C8B-B14F-4D97-AF65-F5344CB8AC3E}">
        <p14:creationId xmlns:p14="http://schemas.microsoft.com/office/powerpoint/2010/main" val="57771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443664" y="2695074"/>
            <a:ext cx="2954655" cy="923330"/>
          </a:xfrm>
          <a:prstGeom prst="rect">
            <a:avLst/>
          </a:prstGeom>
          <a:noFill/>
        </p:spPr>
        <p:txBody>
          <a:bodyPr wrap="none" rtlCol="0">
            <a:spAutoFit/>
          </a:bodyPr>
          <a:lstStyle/>
          <a:p>
            <a:r>
              <a:rPr kumimoji="1" lang="ja-JP" altLang="en-US" sz="5400" dirty="0"/>
              <a:t>メリット</a:t>
            </a:r>
          </a:p>
        </p:txBody>
      </p:sp>
    </p:spTree>
    <p:extLst>
      <p:ext uri="{BB962C8B-B14F-4D97-AF65-F5344CB8AC3E}">
        <p14:creationId xmlns:p14="http://schemas.microsoft.com/office/powerpoint/2010/main" val="2216165526"/>
      </p:ext>
    </p:extLst>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スライス">
  <a:themeElements>
    <a:clrScheme name="オレンジ">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スライス">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スライス">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クォータブル">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クォータブル">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クォータブル">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4.xml><?xml version="1.0" encoding="utf-8"?>
<a:theme xmlns:a="http://schemas.openxmlformats.org/drawingml/2006/main" name="基礎">
  <a:themeElements>
    <a:clrScheme name="基礎">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基礎">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礎">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5.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1127</TotalTime>
  <Words>218</Words>
  <Application>Microsoft Office PowerPoint</Application>
  <PresentationFormat>ワイド画面</PresentationFormat>
  <Paragraphs>30</Paragraphs>
  <Slides>14</Slides>
  <Notes>0</Notes>
  <HiddenSlides>0</HiddenSlides>
  <MMClips>0</MMClips>
  <ScaleCrop>false</ScaleCrop>
  <HeadingPairs>
    <vt:vector size="6" baseType="variant">
      <vt:variant>
        <vt:lpstr>使用されているフォント</vt:lpstr>
      </vt:variant>
      <vt:variant>
        <vt:i4>13</vt:i4>
      </vt:variant>
      <vt:variant>
        <vt:lpstr>テーマ</vt:lpstr>
      </vt:variant>
      <vt:variant>
        <vt:i4>5</vt:i4>
      </vt:variant>
      <vt:variant>
        <vt:lpstr>スライド タイトル</vt:lpstr>
      </vt:variant>
      <vt:variant>
        <vt:i4>14</vt:i4>
      </vt:variant>
    </vt:vector>
  </HeadingPairs>
  <TitlesOfParts>
    <vt:vector size="32" baseType="lpstr">
      <vt:lpstr>07にくまるフォント</vt:lpstr>
      <vt:lpstr>07やさしさアンチック</vt:lpstr>
      <vt:lpstr>ＭＳ ゴシック</vt:lpstr>
      <vt:lpstr>メイリオ</vt:lpstr>
      <vt:lpstr>游ゴシック</vt:lpstr>
      <vt:lpstr>游ゴシック Light</vt:lpstr>
      <vt:lpstr>游明朝</vt:lpstr>
      <vt:lpstr>Arial</vt:lpstr>
      <vt:lpstr>Century Gothic</vt:lpstr>
      <vt:lpstr>Corbel</vt:lpstr>
      <vt:lpstr>Times New Roman</vt:lpstr>
      <vt:lpstr>Wingdings 2</vt:lpstr>
      <vt:lpstr>Wingdings 3</vt:lpstr>
      <vt:lpstr>スライス</vt:lpstr>
      <vt:lpstr>Office テーマ</vt:lpstr>
      <vt:lpstr>クォータブル</vt:lpstr>
      <vt:lpstr>基礎</vt:lpstr>
      <vt:lpstr>1_Office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東京都立町田工業高等学校</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宮良碧</dc:creator>
  <cp:lastModifiedBy>目黒陽生</cp:lastModifiedBy>
  <cp:revision>72</cp:revision>
  <dcterms:created xsi:type="dcterms:W3CDTF">2023-09-21T23:57:38Z</dcterms:created>
  <dcterms:modified xsi:type="dcterms:W3CDTF">2023-11-29T06:21:24Z</dcterms:modified>
</cp:coreProperties>
</file>