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67" y="7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F9B9BF99-5638-426F-A802-B0D8D3D46C16}" type="datetimeFigureOut">
              <a:rPr kumimoji="1" lang="ja-JP" altLang="en-US" smtClean="0"/>
              <a:t>2018/7/29</a:t>
            </a:fld>
            <a:endParaRPr kumimoji="1" lang="ja-JP" alt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kumimoji="1" lang="ja-JP" alt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F34D344-1F1F-441C-AEBD-271BF10B6A17}" type="slidenum">
              <a:rPr kumimoji="1" lang="ja-JP" altLang="en-US" smtClean="0"/>
              <a:t>‹#›</a:t>
            </a:fld>
            <a:endParaRPr kumimoji="1" lang="ja-JP" altLang="en-US"/>
          </a:p>
        </p:txBody>
      </p:sp>
    </p:spTree>
    <p:extLst>
      <p:ext uri="{BB962C8B-B14F-4D97-AF65-F5344CB8AC3E}">
        <p14:creationId xmlns:p14="http://schemas.microsoft.com/office/powerpoint/2010/main" val="36397990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B9BF99-5638-426F-A802-B0D8D3D46C16}" type="datetimeFigureOut">
              <a:rPr kumimoji="1" lang="ja-JP" altLang="en-US" smtClean="0"/>
              <a:t>2018/7/29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34D344-1F1F-441C-AEBD-271BF10B6A17}" type="slidenum">
              <a:rPr kumimoji="1" lang="ja-JP" altLang="en-US" smtClean="0"/>
              <a:t>‹#›</a:t>
            </a:fld>
            <a:endParaRPr kumimoji="1" lang="ja-JP" altLang="en-US"/>
          </a:p>
        </p:txBody>
      </p:sp>
    </p:spTree>
    <p:extLst>
      <p:ext uri="{BB962C8B-B14F-4D97-AF65-F5344CB8AC3E}">
        <p14:creationId xmlns:p14="http://schemas.microsoft.com/office/powerpoint/2010/main" val="227512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B9BF99-5638-426F-A802-B0D8D3D46C16}" type="datetimeFigureOut">
              <a:rPr kumimoji="1" lang="ja-JP" altLang="en-US" smtClean="0"/>
              <a:t>2018/7/29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34D344-1F1F-441C-AEBD-271BF10B6A17}" type="slidenum">
              <a:rPr kumimoji="1" lang="ja-JP" altLang="en-US" smtClean="0"/>
              <a:t>‹#›</a:t>
            </a:fld>
            <a:endParaRPr kumimoji="1" lang="ja-JP" altLang="en-US"/>
          </a:p>
        </p:txBody>
      </p:sp>
    </p:spTree>
    <p:extLst>
      <p:ext uri="{BB962C8B-B14F-4D97-AF65-F5344CB8AC3E}">
        <p14:creationId xmlns:p14="http://schemas.microsoft.com/office/powerpoint/2010/main" val="205602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Date Placeholder 6"/>
          <p:cNvSpPr>
            <a:spLocks noGrp="1"/>
          </p:cNvSpPr>
          <p:nvPr>
            <p:ph type="dt" sz="half" idx="10"/>
          </p:nvPr>
        </p:nvSpPr>
        <p:spPr/>
        <p:txBody>
          <a:bodyPr/>
          <a:lstStyle/>
          <a:p>
            <a:fld id="{F9B9BF99-5638-426F-A802-B0D8D3D46C16}" type="datetimeFigureOut">
              <a:rPr kumimoji="1" lang="ja-JP" altLang="en-US" smtClean="0"/>
              <a:t>2018/7/29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34D344-1F1F-441C-AEBD-271BF10B6A17}" type="slidenum">
              <a:rPr kumimoji="1" lang="ja-JP" altLang="en-US" smtClean="0"/>
              <a:t>‹#›</a:t>
            </a:fld>
            <a:endParaRPr kumimoji="1" lang="ja-JP" altLang="en-US"/>
          </a:p>
        </p:txBody>
      </p:sp>
    </p:spTree>
    <p:extLst>
      <p:ext uri="{BB962C8B-B14F-4D97-AF65-F5344CB8AC3E}">
        <p14:creationId xmlns:p14="http://schemas.microsoft.com/office/powerpoint/2010/main" val="383803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F9B9BF99-5638-426F-A802-B0D8D3D46C16}" type="datetimeFigureOut">
              <a:rPr kumimoji="1" lang="ja-JP" altLang="en-US" smtClean="0"/>
              <a:t>2018/7/29</a:t>
            </a:fld>
            <a:endParaRPr kumimoji="1" lang="ja-JP" alt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kumimoji="1" lang="ja-JP" altLang="en-US"/>
          </a:p>
        </p:txBody>
      </p:sp>
      <p:sp>
        <p:nvSpPr>
          <p:cNvPr id="6" name="Slide Number Placeholder 5"/>
          <p:cNvSpPr>
            <a:spLocks noGrp="1"/>
          </p:cNvSpPr>
          <p:nvPr>
            <p:ph type="sldNum" sz="quarter" idx="12"/>
          </p:nvPr>
        </p:nvSpPr>
        <p:spPr>
          <a:xfrm>
            <a:off x="8604504" y="5211060"/>
            <a:ext cx="2112264" cy="228600"/>
          </a:xfrm>
        </p:spPr>
        <p:txBody>
          <a:bodyPr/>
          <a:lstStyle/>
          <a:p>
            <a:fld id="{DF34D344-1F1F-441C-AEBD-271BF10B6A17}" type="slidenum">
              <a:rPr kumimoji="1" lang="ja-JP" altLang="en-US" smtClean="0"/>
              <a:t>‹#›</a:t>
            </a:fld>
            <a:endParaRPr kumimoji="1" lang="ja-JP" altLang="en-US"/>
          </a:p>
        </p:txBody>
      </p:sp>
    </p:spTree>
    <p:extLst>
      <p:ext uri="{BB962C8B-B14F-4D97-AF65-F5344CB8AC3E}">
        <p14:creationId xmlns:p14="http://schemas.microsoft.com/office/powerpoint/2010/main" val="37177126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9B9BF99-5638-426F-A802-B0D8D3D46C16}" type="datetimeFigureOut">
              <a:rPr kumimoji="1" lang="ja-JP" altLang="en-US" smtClean="0"/>
              <a:t>2018/7/29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34D344-1F1F-441C-AEBD-271BF10B6A17}" type="slidenum">
              <a:rPr kumimoji="1" lang="ja-JP" altLang="en-US" smtClean="0"/>
              <a:t>‹#›</a:t>
            </a:fld>
            <a:endParaRPr kumimoji="1" lang="ja-JP" altLang="en-US"/>
          </a:p>
        </p:txBody>
      </p:sp>
    </p:spTree>
    <p:extLst>
      <p:ext uri="{BB962C8B-B14F-4D97-AF65-F5344CB8AC3E}">
        <p14:creationId xmlns:p14="http://schemas.microsoft.com/office/powerpoint/2010/main" val="3097436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9B9BF99-5638-426F-A802-B0D8D3D46C16}" type="datetimeFigureOut">
              <a:rPr kumimoji="1" lang="ja-JP" altLang="en-US" smtClean="0"/>
              <a:t>2018/7/29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34D344-1F1F-441C-AEBD-271BF10B6A17}" type="slidenum">
              <a:rPr kumimoji="1" lang="ja-JP" altLang="en-US" smtClean="0"/>
              <a:t>‹#›</a:t>
            </a:fld>
            <a:endParaRPr kumimoji="1" lang="ja-JP" altLang="en-US"/>
          </a:p>
        </p:txBody>
      </p:sp>
    </p:spTree>
    <p:extLst>
      <p:ext uri="{BB962C8B-B14F-4D97-AF65-F5344CB8AC3E}">
        <p14:creationId xmlns:p14="http://schemas.microsoft.com/office/powerpoint/2010/main" val="421030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9B9BF99-5638-426F-A802-B0D8D3D46C16}" type="datetimeFigureOut">
              <a:rPr kumimoji="1" lang="ja-JP" altLang="en-US" smtClean="0"/>
              <a:t>2018/7/29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34D344-1F1F-441C-AEBD-271BF10B6A17}" type="slidenum">
              <a:rPr kumimoji="1" lang="ja-JP" altLang="en-US" smtClean="0"/>
              <a:t>‹#›</a:t>
            </a:fld>
            <a:endParaRPr kumimoji="1" lang="ja-JP" altLang="en-US"/>
          </a:p>
        </p:txBody>
      </p:sp>
    </p:spTree>
    <p:extLst>
      <p:ext uri="{BB962C8B-B14F-4D97-AF65-F5344CB8AC3E}">
        <p14:creationId xmlns:p14="http://schemas.microsoft.com/office/powerpoint/2010/main" val="4042059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9BF99-5638-426F-A802-B0D8D3D46C16}" type="datetimeFigureOut">
              <a:rPr kumimoji="1" lang="ja-JP" altLang="en-US" smtClean="0"/>
              <a:t>2018/7/29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34D344-1F1F-441C-AEBD-271BF10B6A17}" type="slidenum">
              <a:rPr kumimoji="1" lang="ja-JP" altLang="en-US" smtClean="0"/>
              <a:t>‹#›</a:t>
            </a:fld>
            <a:endParaRPr kumimoji="1" lang="ja-JP" altLang="en-US"/>
          </a:p>
        </p:txBody>
      </p:sp>
    </p:spTree>
    <p:extLst>
      <p:ext uri="{BB962C8B-B14F-4D97-AF65-F5344CB8AC3E}">
        <p14:creationId xmlns:p14="http://schemas.microsoft.com/office/powerpoint/2010/main" val="386870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F9B9BF99-5638-426F-A802-B0D8D3D46C16}" type="datetimeFigureOut">
              <a:rPr kumimoji="1" lang="ja-JP" altLang="en-US" smtClean="0"/>
              <a:t>2018/7/29</a:t>
            </a:fld>
            <a:endParaRPr kumimoji="1" lang="ja-JP" altLang="en-US"/>
          </a:p>
        </p:txBody>
      </p:sp>
      <p:sp>
        <p:nvSpPr>
          <p:cNvPr id="9" name="Footer Placeholder 8"/>
          <p:cNvSpPr>
            <a:spLocks noGrp="1"/>
          </p:cNvSpPr>
          <p:nvPr>
            <p:ph type="ftr" sz="quarter" idx="11"/>
          </p:nvPr>
        </p:nvSpPr>
        <p:spPr/>
        <p:txBody>
          <a:bodyPr/>
          <a:lstStyle>
            <a:lvl1pPr algn="r">
              <a:defRPr/>
            </a:lvl1pPr>
          </a:lstStyle>
          <a:p>
            <a:endParaRPr kumimoji="1" lang="ja-JP" alt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F34D344-1F1F-441C-AEBD-271BF10B6A17}" type="slidenum">
              <a:rPr kumimoji="1" lang="ja-JP" altLang="en-US" smtClean="0"/>
              <a:t>‹#›</a:t>
            </a:fld>
            <a:endParaRPr kumimoji="1" lang="ja-JP" alt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9604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9B9BF99-5638-426F-A802-B0D8D3D46C16}" type="datetimeFigureOut">
              <a:rPr kumimoji="1" lang="ja-JP" altLang="en-US" smtClean="0"/>
              <a:t>2018/7/29</a:t>
            </a:fld>
            <a:endParaRPr kumimoji="1" lang="ja-JP" alt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kumimoji="1" lang="ja-JP" alt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F34D344-1F1F-441C-AEBD-271BF10B6A17}" type="slidenum">
              <a:rPr kumimoji="1" lang="ja-JP" altLang="en-US" smtClean="0"/>
              <a:t>‹#›</a:t>
            </a:fld>
            <a:endParaRPr kumimoji="1" lang="ja-JP" alt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319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altLang="ja-JP"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F9B9BF99-5638-426F-A802-B0D8D3D46C16}" type="datetimeFigureOut">
              <a:rPr kumimoji="1" lang="ja-JP" altLang="en-US" smtClean="0"/>
              <a:t>2018/7/29</a:t>
            </a:fld>
            <a:endParaRPr kumimoji="1" lang="ja-JP" alt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kumimoji="1" lang="ja-JP" alt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F34D344-1F1F-441C-AEBD-271BF10B6A17}" type="slidenum">
              <a:rPr kumimoji="1" lang="ja-JP" altLang="en-US" smtClean="0"/>
              <a:t>‹#›</a:t>
            </a:fld>
            <a:endParaRPr kumimoji="1" lang="ja-JP" altLang="en-US"/>
          </a:p>
        </p:txBody>
      </p:sp>
    </p:spTree>
    <p:extLst>
      <p:ext uri="{BB962C8B-B14F-4D97-AF65-F5344CB8AC3E}">
        <p14:creationId xmlns:p14="http://schemas.microsoft.com/office/powerpoint/2010/main" val="1476926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lang="en-US" sz="54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32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28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2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2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2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9FA726-9E6F-42B0-80D4-AA9F55C98F81}"/>
              </a:ext>
            </a:extLst>
          </p:cNvPr>
          <p:cNvSpPr>
            <a:spLocks noGrp="1"/>
          </p:cNvSpPr>
          <p:nvPr>
            <p:ph type="ctrTitle"/>
          </p:nvPr>
        </p:nvSpPr>
        <p:spPr/>
        <p:txBody>
          <a:bodyPr/>
          <a:lstStyle/>
          <a:p>
            <a:r>
              <a:rPr kumimoji="1" lang="ja-JP" altLang="en-US" dirty="0"/>
              <a:t>情報総合プログラミング２最終課題</a:t>
            </a:r>
          </a:p>
        </p:txBody>
      </p:sp>
      <p:sp>
        <p:nvSpPr>
          <p:cNvPr id="3" name="字幕 2">
            <a:extLst>
              <a:ext uri="{FF2B5EF4-FFF2-40B4-BE49-F238E27FC236}">
                <a16:creationId xmlns:a16="http://schemas.microsoft.com/office/drawing/2014/main" id="{7A59D5EA-6013-47DC-A50B-72EB3A349B65}"/>
              </a:ext>
            </a:extLst>
          </p:cNvPr>
          <p:cNvSpPr>
            <a:spLocks noGrp="1"/>
          </p:cNvSpPr>
          <p:nvPr>
            <p:ph type="subTitle" idx="1"/>
          </p:nvPr>
        </p:nvSpPr>
        <p:spPr>
          <a:xfrm>
            <a:off x="1562100" y="4682062"/>
            <a:ext cx="9070848" cy="1372749"/>
          </a:xfrm>
        </p:spPr>
        <p:txBody>
          <a:bodyPr>
            <a:normAutofit/>
          </a:bodyPr>
          <a:lstStyle/>
          <a:p>
            <a:pPr algn="r"/>
            <a:r>
              <a:rPr kumimoji="1" lang="en-US" altLang="ja-JP" dirty="0"/>
              <a:t>15816011 </a:t>
            </a:r>
            <a:r>
              <a:rPr kumimoji="1" lang="ja-JP" altLang="en-US" dirty="0"/>
              <a:t>伊藤 翔</a:t>
            </a:r>
            <a:r>
              <a:rPr kumimoji="1" lang="en-US" altLang="ja-JP" dirty="0"/>
              <a:t>		</a:t>
            </a:r>
            <a:r>
              <a:rPr kumimoji="1" lang="ja-JP" altLang="en-US" dirty="0"/>
              <a:t>　　  </a:t>
            </a:r>
            <a:endParaRPr kumimoji="1" lang="en-US" altLang="ja-JP" dirty="0"/>
          </a:p>
          <a:p>
            <a:pPr algn="r"/>
            <a:r>
              <a:rPr lang="en-US" altLang="ja-JP" dirty="0"/>
              <a:t>15816023</a:t>
            </a:r>
            <a:r>
              <a:rPr lang="ja-JP" altLang="en-US" dirty="0"/>
              <a:t> 加藤 優希</a:t>
            </a:r>
            <a:r>
              <a:rPr lang="en-US" altLang="ja-JP" dirty="0"/>
              <a:t>	</a:t>
            </a:r>
          </a:p>
          <a:p>
            <a:pPr algn="r"/>
            <a:r>
              <a:rPr lang="en-US" altLang="ja-JP" dirty="0"/>
              <a:t>15816047</a:t>
            </a:r>
            <a:r>
              <a:rPr lang="ja-JP" altLang="en-US" dirty="0"/>
              <a:t> 大門 栞奈</a:t>
            </a:r>
            <a:r>
              <a:rPr lang="en-US" altLang="ja-JP" dirty="0"/>
              <a:t>	</a:t>
            </a:r>
          </a:p>
          <a:p>
            <a:pPr algn="r"/>
            <a:endParaRPr lang="en-US" altLang="ja-JP" dirty="0"/>
          </a:p>
          <a:p>
            <a:pPr algn="r"/>
            <a:endParaRPr lang="en-US" altLang="ja-JP" dirty="0"/>
          </a:p>
          <a:p>
            <a:pPr algn="r"/>
            <a:endParaRPr lang="en-US" altLang="ja-JP" dirty="0"/>
          </a:p>
          <a:p>
            <a:endParaRPr kumimoji="1" lang="ja-JP" altLang="en-US" dirty="0"/>
          </a:p>
        </p:txBody>
      </p:sp>
    </p:spTree>
    <p:extLst>
      <p:ext uri="{BB962C8B-B14F-4D97-AF65-F5344CB8AC3E}">
        <p14:creationId xmlns:p14="http://schemas.microsoft.com/office/powerpoint/2010/main" val="3171477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A3EA54-5C4C-482C-88BF-E0626C169EAB}"/>
              </a:ext>
            </a:extLst>
          </p:cNvPr>
          <p:cNvSpPr>
            <a:spLocks noGrp="1"/>
          </p:cNvSpPr>
          <p:nvPr>
            <p:ph type="title"/>
          </p:nvPr>
        </p:nvSpPr>
        <p:spPr/>
        <p:txBody>
          <a:bodyPr/>
          <a:lstStyle/>
          <a:p>
            <a:r>
              <a:rPr kumimoji="1" lang="ja-JP" altLang="en-US" dirty="0"/>
              <a:t>感想（加藤）</a:t>
            </a:r>
          </a:p>
        </p:txBody>
      </p:sp>
      <p:sp>
        <p:nvSpPr>
          <p:cNvPr id="3" name="コンテンツ プレースホルダー 2">
            <a:extLst>
              <a:ext uri="{FF2B5EF4-FFF2-40B4-BE49-F238E27FC236}">
                <a16:creationId xmlns:a16="http://schemas.microsoft.com/office/drawing/2014/main" id="{33D32263-8971-4261-A86C-6E33EAE6BC85}"/>
              </a:ext>
            </a:extLst>
          </p:cNvPr>
          <p:cNvSpPr>
            <a:spLocks noGrp="1"/>
          </p:cNvSpPr>
          <p:nvPr>
            <p:ph idx="1"/>
          </p:nvPr>
        </p:nvSpPr>
        <p:spPr/>
        <p:txBody>
          <a:bodyPr/>
          <a:lstStyle/>
          <a:p>
            <a:r>
              <a:rPr lang="en-US" altLang="ja-JP" dirty="0"/>
              <a:t>web</a:t>
            </a:r>
            <a:r>
              <a:rPr lang="ja-JP" altLang="en-US" dirty="0"/>
              <a:t>アプリは今回初めて触れたため勝手がわからないことが多く難航した。エラー処理や意図しない挙動に対する処理が特に難しく通信の仕組みも考える必要があると痛感した。楽しかったです。</a:t>
            </a:r>
            <a:endParaRPr kumimoji="1" lang="ja-JP" altLang="en-US" dirty="0"/>
          </a:p>
        </p:txBody>
      </p:sp>
    </p:spTree>
    <p:extLst>
      <p:ext uri="{BB962C8B-B14F-4D97-AF65-F5344CB8AC3E}">
        <p14:creationId xmlns:p14="http://schemas.microsoft.com/office/powerpoint/2010/main" val="355624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A3EA54-5C4C-482C-88BF-E0626C169EAB}"/>
              </a:ext>
            </a:extLst>
          </p:cNvPr>
          <p:cNvSpPr>
            <a:spLocks noGrp="1"/>
          </p:cNvSpPr>
          <p:nvPr>
            <p:ph type="title"/>
          </p:nvPr>
        </p:nvSpPr>
        <p:spPr/>
        <p:txBody>
          <a:bodyPr/>
          <a:lstStyle/>
          <a:p>
            <a:r>
              <a:rPr kumimoji="1" lang="ja-JP" altLang="en-US" dirty="0"/>
              <a:t>感想（大門）</a:t>
            </a:r>
          </a:p>
        </p:txBody>
      </p:sp>
      <p:sp>
        <p:nvSpPr>
          <p:cNvPr id="3" name="コンテンツ プレースホルダー 2">
            <a:extLst>
              <a:ext uri="{FF2B5EF4-FFF2-40B4-BE49-F238E27FC236}">
                <a16:creationId xmlns:a16="http://schemas.microsoft.com/office/drawing/2014/main" id="{33D32263-8971-4261-A86C-6E33EAE6BC85}"/>
              </a:ext>
            </a:extLst>
          </p:cNvPr>
          <p:cNvSpPr>
            <a:spLocks noGrp="1"/>
          </p:cNvSpPr>
          <p:nvPr>
            <p:ph idx="1"/>
          </p:nvPr>
        </p:nvSpPr>
        <p:spPr/>
        <p:txBody>
          <a:bodyPr/>
          <a:lstStyle/>
          <a:p>
            <a:r>
              <a:rPr lang="ja-JP" altLang="en-US" dirty="0"/>
              <a:t>一からアプリケーションを考えたが、大筋のやりたいことを自分たちが使える技術ではどのようにすれば実装できるのかを考えながら決めていかなければならなかったので難しかった。</a:t>
            </a:r>
            <a:endParaRPr kumimoji="1" lang="ja-JP" altLang="en-US" dirty="0"/>
          </a:p>
        </p:txBody>
      </p:sp>
    </p:spTree>
    <p:extLst>
      <p:ext uri="{BB962C8B-B14F-4D97-AF65-F5344CB8AC3E}">
        <p14:creationId xmlns:p14="http://schemas.microsoft.com/office/powerpoint/2010/main" val="1468455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18CBAF-5957-4DF2-A3A2-E25830CF66B8}"/>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551455F2-60C6-40A1-B118-D48E50364DFD}"/>
              </a:ext>
            </a:extLst>
          </p:cNvPr>
          <p:cNvSpPr>
            <a:spLocks noGrp="1"/>
          </p:cNvSpPr>
          <p:nvPr>
            <p:ph idx="1"/>
          </p:nvPr>
        </p:nvSpPr>
        <p:spPr/>
        <p:txBody>
          <a:bodyPr/>
          <a:lstStyle/>
          <a:p>
            <a:r>
              <a:rPr kumimoji="1" lang="ja-JP" altLang="en-US" dirty="0"/>
              <a:t>お寿司のネタ当てクイズ</a:t>
            </a:r>
            <a:endParaRPr kumimoji="1" lang="en-US" altLang="ja-JP" dirty="0"/>
          </a:p>
          <a:p>
            <a:pPr lvl="1"/>
            <a:r>
              <a:rPr kumimoji="1" lang="ja-JP" altLang="en-US" dirty="0"/>
              <a:t>四択クイズ</a:t>
            </a:r>
            <a:endParaRPr kumimoji="1" lang="en-US" altLang="ja-JP" dirty="0"/>
          </a:p>
          <a:p>
            <a:pPr lvl="1"/>
            <a:r>
              <a:rPr lang="ja-JP" altLang="en-US" dirty="0"/>
              <a:t>お寿司のネタ名が表示される</a:t>
            </a:r>
            <a:endParaRPr lang="en-US" altLang="ja-JP" dirty="0"/>
          </a:p>
          <a:p>
            <a:pPr lvl="1"/>
            <a:r>
              <a:rPr kumimoji="1" lang="ja-JP" altLang="en-US" dirty="0"/>
              <a:t>ネタ名に対応する寿司ネタの画像</a:t>
            </a:r>
            <a:r>
              <a:rPr lang="ja-JP" altLang="en-US" dirty="0"/>
              <a:t>を４択から選ぶ</a:t>
            </a:r>
            <a:endParaRPr lang="en-US" altLang="ja-JP" dirty="0"/>
          </a:p>
          <a:p>
            <a:pPr lvl="1"/>
            <a:r>
              <a:rPr kumimoji="1" lang="ja-JP" altLang="en-US" dirty="0"/>
              <a:t>寿司ネタとその画像は、はま寿司のサイトから取得している</a:t>
            </a:r>
          </a:p>
        </p:txBody>
      </p:sp>
    </p:spTree>
    <p:extLst>
      <p:ext uri="{BB962C8B-B14F-4D97-AF65-F5344CB8AC3E}">
        <p14:creationId xmlns:p14="http://schemas.microsoft.com/office/powerpoint/2010/main" val="9072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9ADC47-9846-4054-8447-8E2DF8A67C60}"/>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60B5B5D7-B250-44A0-A514-B67C551F5FFD}"/>
              </a:ext>
            </a:extLst>
          </p:cNvPr>
          <p:cNvSpPr>
            <a:spLocks noGrp="1"/>
          </p:cNvSpPr>
          <p:nvPr>
            <p:ph idx="1"/>
          </p:nvPr>
        </p:nvSpPr>
        <p:spPr/>
        <p:txBody>
          <a:bodyPr/>
          <a:lstStyle/>
          <a:p>
            <a:r>
              <a:rPr kumimoji="1" lang="ja-JP" altLang="en-US" dirty="0"/>
              <a:t>メンバーがお寿司を好きなことから、寿司屋で寿司を食べる以外に寿司に触れて楽しみたいという思いから誕生した</a:t>
            </a:r>
            <a:endParaRPr kumimoji="1" lang="en-US" altLang="ja-JP" dirty="0"/>
          </a:p>
          <a:p>
            <a:endParaRPr kumimoji="1" lang="ja-JP" altLang="en-US" dirty="0"/>
          </a:p>
        </p:txBody>
      </p:sp>
    </p:spTree>
    <p:extLst>
      <p:ext uri="{BB962C8B-B14F-4D97-AF65-F5344CB8AC3E}">
        <p14:creationId xmlns:p14="http://schemas.microsoft.com/office/powerpoint/2010/main" val="760162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27D33-C1A1-4D0D-BE1E-FE6679CEB8E6}"/>
              </a:ext>
            </a:extLst>
          </p:cNvPr>
          <p:cNvSpPr>
            <a:spLocks noGrp="1"/>
          </p:cNvSpPr>
          <p:nvPr>
            <p:ph type="title"/>
          </p:nvPr>
        </p:nvSpPr>
        <p:spPr/>
        <p:txBody>
          <a:bodyPr/>
          <a:lstStyle/>
          <a:p>
            <a:r>
              <a:rPr kumimoji="1" lang="ja-JP" altLang="en-US" dirty="0"/>
              <a:t>参考資料</a:t>
            </a:r>
          </a:p>
        </p:txBody>
      </p:sp>
      <p:sp>
        <p:nvSpPr>
          <p:cNvPr id="3" name="コンテンツ プレースホルダー 2">
            <a:extLst>
              <a:ext uri="{FF2B5EF4-FFF2-40B4-BE49-F238E27FC236}">
                <a16:creationId xmlns:a16="http://schemas.microsoft.com/office/drawing/2014/main" id="{86B339A1-AA6E-4342-856A-696DF58C9A5D}"/>
              </a:ext>
            </a:extLst>
          </p:cNvPr>
          <p:cNvSpPr>
            <a:spLocks noGrp="1"/>
          </p:cNvSpPr>
          <p:nvPr>
            <p:ph idx="1"/>
          </p:nvPr>
        </p:nvSpPr>
        <p:spPr/>
        <p:txBody>
          <a:bodyPr/>
          <a:lstStyle/>
          <a:p>
            <a:r>
              <a:rPr kumimoji="1" lang="ja-JP" altLang="en-US" dirty="0"/>
              <a:t>はま寿司</a:t>
            </a:r>
            <a:endParaRPr lang="en-US" altLang="ja-JP" dirty="0"/>
          </a:p>
          <a:p>
            <a:pPr lvl="1"/>
            <a:r>
              <a:rPr lang="en-US" altLang="ja-JP" dirty="0"/>
              <a:t>www.hamazushi.com/hamazushi/index.html</a:t>
            </a:r>
          </a:p>
          <a:p>
            <a:r>
              <a:rPr lang="ja-JP" altLang="en-US" dirty="0"/>
              <a:t>サルワカ</a:t>
            </a:r>
            <a:endParaRPr lang="en-US" altLang="ja-JP" dirty="0"/>
          </a:p>
          <a:p>
            <a:pPr lvl="1"/>
            <a:r>
              <a:rPr lang="en-US" altLang="ja-JP" dirty="0"/>
              <a:t>https://saruwakakun.com/html-css/basic/width-height</a:t>
            </a:r>
          </a:p>
          <a:p>
            <a:r>
              <a:rPr kumimoji="1" lang="ja-JP" altLang="en-US" dirty="0"/>
              <a:t>サイト</a:t>
            </a:r>
          </a:p>
        </p:txBody>
      </p:sp>
    </p:spTree>
    <p:extLst>
      <p:ext uri="{BB962C8B-B14F-4D97-AF65-F5344CB8AC3E}">
        <p14:creationId xmlns:p14="http://schemas.microsoft.com/office/powerpoint/2010/main" val="346200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1CA39-DD84-44CF-B829-C621A42C0511}"/>
              </a:ext>
            </a:extLst>
          </p:cNvPr>
          <p:cNvSpPr>
            <a:spLocks noGrp="1"/>
          </p:cNvSpPr>
          <p:nvPr>
            <p:ph type="title"/>
          </p:nvPr>
        </p:nvSpPr>
        <p:spPr/>
        <p:txBody>
          <a:bodyPr/>
          <a:lstStyle/>
          <a:p>
            <a:r>
              <a:rPr kumimoji="1" lang="ja-JP" altLang="en-US" dirty="0"/>
              <a:t>独自に工夫した点</a:t>
            </a:r>
          </a:p>
        </p:txBody>
      </p:sp>
      <p:sp>
        <p:nvSpPr>
          <p:cNvPr id="3" name="コンテンツ プレースホルダー 2">
            <a:extLst>
              <a:ext uri="{FF2B5EF4-FFF2-40B4-BE49-F238E27FC236}">
                <a16:creationId xmlns:a16="http://schemas.microsoft.com/office/drawing/2014/main" id="{A0696F51-20AE-4861-B65C-591FACC6B0C8}"/>
              </a:ext>
            </a:extLst>
          </p:cNvPr>
          <p:cNvSpPr>
            <a:spLocks noGrp="1"/>
          </p:cNvSpPr>
          <p:nvPr>
            <p:ph idx="1"/>
          </p:nvPr>
        </p:nvSpPr>
        <p:spPr/>
        <p:txBody>
          <a:bodyPr/>
          <a:lstStyle/>
          <a:p>
            <a:r>
              <a:rPr kumimoji="1" lang="ja-JP" altLang="en-US" dirty="0"/>
              <a:t>寿司のネタをはま寿司のサイトから拝借する際、画像の置いてあるアドレスをネタ名とを対応付けたデータベースを用意し、クイズでランダムに選択肢として呼び出すようにしている</a:t>
            </a:r>
          </a:p>
        </p:txBody>
      </p:sp>
    </p:spTree>
    <p:extLst>
      <p:ext uri="{BB962C8B-B14F-4D97-AF65-F5344CB8AC3E}">
        <p14:creationId xmlns:p14="http://schemas.microsoft.com/office/powerpoint/2010/main" val="1644504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1CA39-DD84-44CF-B829-C621A42C0511}"/>
              </a:ext>
            </a:extLst>
          </p:cNvPr>
          <p:cNvSpPr>
            <a:spLocks noGrp="1"/>
          </p:cNvSpPr>
          <p:nvPr>
            <p:ph type="title"/>
          </p:nvPr>
        </p:nvSpPr>
        <p:spPr/>
        <p:txBody>
          <a:bodyPr/>
          <a:lstStyle/>
          <a:p>
            <a:r>
              <a:rPr kumimoji="1" lang="ja-JP" altLang="en-US" dirty="0"/>
              <a:t>独自に工夫した点</a:t>
            </a:r>
          </a:p>
        </p:txBody>
      </p:sp>
      <p:sp>
        <p:nvSpPr>
          <p:cNvPr id="3" name="コンテンツ プレースホルダー 2">
            <a:extLst>
              <a:ext uri="{FF2B5EF4-FFF2-40B4-BE49-F238E27FC236}">
                <a16:creationId xmlns:a16="http://schemas.microsoft.com/office/drawing/2014/main" id="{A0696F51-20AE-4861-B65C-591FACC6B0C8}"/>
              </a:ext>
            </a:extLst>
          </p:cNvPr>
          <p:cNvSpPr>
            <a:spLocks noGrp="1"/>
          </p:cNvSpPr>
          <p:nvPr>
            <p:ph idx="1"/>
          </p:nvPr>
        </p:nvSpPr>
        <p:spPr/>
        <p:txBody>
          <a:bodyPr/>
          <a:lstStyle/>
          <a:p>
            <a:r>
              <a:rPr kumimoji="1" lang="en-US" altLang="ja-JP" dirty="0" err="1"/>
              <a:t>Javascript</a:t>
            </a:r>
            <a:r>
              <a:rPr kumimoji="1" lang="ja-JP" altLang="en-US" dirty="0"/>
              <a:t>を用いて、ブラウザバックを禁止し、クイズを不正に進めることを防いだ</a:t>
            </a:r>
            <a:endParaRPr kumimoji="1" lang="en-US" altLang="ja-JP" dirty="0"/>
          </a:p>
          <a:p>
            <a:r>
              <a:rPr lang="en-US" altLang="ja-JP" dirty="0"/>
              <a:t>HTTP</a:t>
            </a:r>
            <a:r>
              <a:rPr lang="ja-JP" altLang="en-US" dirty="0"/>
              <a:t>レスポンスを使って、ユーザーの入力を受け取って、その結果を処理する対話的なインターフェイスを作った</a:t>
            </a:r>
            <a:endParaRPr kumimoji="1" lang="ja-JP" altLang="en-US" dirty="0"/>
          </a:p>
        </p:txBody>
      </p:sp>
    </p:spTree>
    <p:extLst>
      <p:ext uri="{BB962C8B-B14F-4D97-AF65-F5344CB8AC3E}">
        <p14:creationId xmlns:p14="http://schemas.microsoft.com/office/powerpoint/2010/main" val="148587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1CA39-DD84-44CF-B829-C621A42C0511}"/>
              </a:ext>
            </a:extLst>
          </p:cNvPr>
          <p:cNvSpPr>
            <a:spLocks noGrp="1"/>
          </p:cNvSpPr>
          <p:nvPr>
            <p:ph type="title"/>
          </p:nvPr>
        </p:nvSpPr>
        <p:spPr/>
        <p:txBody>
          <a:bodyPr/>
          <a:lstStyle/>
          <a:p>
            <a:r>
              <a:rPr kumimoji="1" lang="ja-JP" altLang="en-US" dirty="0"/>
              <a:t>独自に工夫した点</a:t>
            </a:r>
          </a:p>
        </p:txBody>
      </p:sp>
      <p:sp>
        <p:nvSpPr>
          <p:cNvPr id="3" name="コンテンツ プレースホルダー 2">
            <a:extLst>
              <a:ext uri="{FF2B5EF4-FFF2-40B4-BE49-F238E27FC236}">
                <a16:creationId xmlns:a16="http://schemas.microsoft.com/office/drawing/2014/main" id="{A0696F51-20AE-4861-B65C-591FACC6B0C8}"/>
              </a:ext>
            </a:extLst>
          </p:cNvPr>
          <p:cNvSpPr>
            <a:spLocks noGrp="1"/>
          </p:cNvSpPr>
          <p:nvPr>
            <p:ph idx="1"/>
          </p:nvPr>
        </p:nvSpPr>
        <p:spPr/>
        <p:txBody>
          <a:bodyPr/>
          <a:lstStyle/>
          <a:p>
            <a:r>
              <a:rPr kumimoji="1" lang="en-US" altLang="ja-JP" dirty="0"/>
              <a:t>CSS</a:t>
            </a:r>
            <a:r>
              <a:rPr kumimoji="1" lang="ja-JP" altLang="en-US" dirty="0"/>
              <a:t>の編集において、</a:t>
            </a:r>
            <a:r>
              <a:rPr kumimoji="1" lang="en-US" altLang="ja-JP" dirty="0"/>
              <a:t>position</a:t>
            </a:r>
            <a:r>
              <a:rPr kumimoji="1" lang="ja-JP" altLang="en-US" dirty="0"/>
              <a:t>や</a:t>
            </a:r>
            <a:r>
              <a:rPr kumimoji="1" lang="en-US" altLang="ja-JP" dirty="0"/>
              <a:t>margin</a:t>
            </a:r>
            <a:r>
              <a:rPr kumimoji="1" lang="ja-JP" altLang="en-US" dirty="0"/>
              <a:t>などの属性を駆使し、サイトで、適切な位置に選択肢や、アナウンスが表示されるようにした。</a:t>
            </a:r>
          </a:p>
        </p:txBody>
      </p:sp>
    </p:spTree>
    <p:extLst>
      <p:ext uri="{BB962C8B-B14F-4D97-AF65-F5344CB8AC3E}">
        <p14:creationId xmlns:p14="http://schemas.microsoft.com/office/powerpoint/2010/main" val="314656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FAC43F-6736-4292-B600-B9164A9958BE}"/>
              </a:ext>
            </a:extLst>
          </p:cNvPr>
          <p:cNvSpPr>
            <a:spLocks noGrp="1"/>
          </p:cNvSpPr>
          <p:nvPr>
            <p:ph type="title"/>
          </p:nvPr>
        </p:nvSpPr>
        <p:spPr/>
        <p:txBody>
          <a:bodyPr/>
          <a:lstStyle/>
          <a:p>
            <a:r>
              <a:rPr kumimoji="1" lang="ja-JP" altLang="en-US" dirty="0"/>
              <a:t>スクリーンショット</a:t>
            </a:r>
          </a:p>
        </p:txBody>
      </p:sp>
      <p:pic>
        <p:nvPicPr>
          <p:cNvPr id="5" name="コンテンツ プレースホルダー 4" descr="スクリーンショット が含まれている画像&#10;&#10;高い精度で生成された説明">
            <a:extLst>
              <a:ext uri="{FF2B5EF4-FFF2-40B4-BE49-F238E27FC236}">
                <a16:creationId xmlns:a16="http://schemas.microsoft.com/office/drawing/2014/main" id="{C776CBAA-B110-4E31-8E0B-8AE998805C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5051" y="2014194"/>
            <a:ext cx="3741897" cy="3932237"/>
          </a:xfrm>
        </p:spPr>
      </p:pic>
    </p:spTree>
    <p:extLst>
      <p:ext uri="{BB962C8B-B14F-4D97-AF65-F5344CB8AC3E}">
        <p14:creationId xmlns:p14="http://schemas.microsoft.com/office/powerpoint/2010/main" val="138651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A3EA54-5C4C-482C-88BF-E0626C169EAB}"/>
              </a:ext>
            </a:extLst>
          </p:cNvPr>
          <p:cNvSpPr>
            <a:spLocks noGrp="1"/>
          </p:cNvSpPr>
          <p:nvPr>
            <p:ph type="title"/>
          </p:nvPr>
        </p:nvSpPr>
        <p:spPr/>
        <p:txBody>
          <a:bodyPr/>
          <a:lstStyle/>
          <a:p>
            <a:r>
              <a:rPr kumimoji="1" lang="ja-JP" altLang="en-US" dirty="0"/>
              <a:t>感想（伊藤）</a:t>
            </a:r>
          </a:p>
        </p:txBody>
      </p:sp>
      <p:sp>
        <p:nvSpPr>
          <p:cNvPr id="3" name="コンテンツ プレースホルダー 2">
            <a:extLst>
              <a:ext uri="{FF2B5EF4-FFF2-40B4-BE49-F238E27FC236}">
                <a16:creationId xmlns:a16="http://schemas.microsoft.com/office/drawing/2014/main" id="{33D32263-8971-4261-A86C-6E33EAE6BC85}"/>
              </a:ext>
            </a:extLst>
          </p:cNvPr>
          <p:cNvSpPr>
            <a:spLocks noGrp="1"/>
          </p:cNvSpPr>
          <p:nvPr>
            <p:ph idx="1"/>
          </p:nvPr>
        </p:nvSpPr>
        <p:spPr/>
        <p:txBody>
          <a:bodyPr/>
          <a:lstStyle/>
          <a:p>
            <a:r>
              <a:rPr kumimoji="1" lang="ja-JP" altLang="en-US" dirty="0"/>
              <a:t>フレームワークを用いた開発は、今まで経験が無く、</a:t>
            </a:r>
            <a:r>
              <a:rPr lang="ja-JP" altLang="en-US" dirty="0"/>
              <a:t>実現したいアプリケーションの動作や体裁が実際にどのような技術で可能になるかが全く分からず、また、</a:t>
            </a:r>
            <a:r>
              <a:rPr lang="en-US" altLang="ja-JP" dirty="0"/>
              <a:t>web</a:t>
            </a:r>
            <a:r>
              <a:rPr lang="ja-JP" altLang="en-US" dirty="0"/>
              <a:t>上にある</a:t>
            </a:r>
            <a:r>
              <a:rPr lang="en-US" altLang="ja-JP" dirty="0"/>
              <a:t>Django</a:t>
            </a:r>
            <a:r>
              <a:rPr lang="ja-JP" altLang="en-US" dirty="0"/>
              <a:t>を用いた開発参考サイトも、複雑で難易度が高いことから、技術の組み合わせ方が理解できず、手探りで開発を進めたため、当初の予定より、大幅に時間がかかり、困難だった。</a:t>
            </a:r>
            <a:endParaRPr kumimoji="1" lang="ja-JP" altLang="en-US" dirty="0"/>
          </a:p>
        </p:txBody>
      </p:sp>
    </p:spTree>
    <p:extLst>
      <p:ext uri="{BB962C8B-B14F-4D97-AF65-F5344CB8AC3E}">
        <p14:creationId xmlns:p14="http://schemas.microsoft.com/office/powerpoint/2010/main" val="1572965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シャボン">
  <a:themeElements>
    <a:clrScheme name="シャボン">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シャボン">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シャボン">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TM03457510[[fn=シャボン]]</Template>
  <TotalTime>1128</TotalTime>
  <Words>410</Words>
  <Application>Microsoft Office PowerPoint</Application>
  <PresentationFormat>ワイド画面</PresentationFormat>
  <Paragraphs>34</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ＭＳ ゴシック</vt:lpstr>
      <vt:lpstr>Century Gothic</vt:lpstr>
      <vt:lpstr>Garamond</vt:lpstr>
      <vt:lpstr>シャボン</vt:lpstr>
      <vt:lpstr>情報総合プログラミング２最終課題</vt:lpstr>
      <vt:lpstr>概要</vt:lpstr>
      <vt:lpstr>目的</vt:lpstr>
      <vt:lpstr>参考資料</vt:lpstr>
      <vt:lpstr>独自に工夫した点</vt:lpstr>
      <vt:lpstr>独自に工夫した点</vt:lpstr>
      <vt:lpstr>独自に工夫した点</vt:lpstr>
      <vt:lpstr>スクリーンショット</vt:lpstr>
      <vt:lpstr>感想（伊藤）</vt:lpstr>
      <vt:lpstr>感想（加藤）</vt:lpstr>
      <vt:lpstr>感想（大門）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情報総合プログラミング２最終課題</dc:title>
  <dc:creator>伊藤 翔</dc:creator>
  <cp:lastModifiedBy>伊藤 翔</cp:lastModifiedBy>
  <cp:revision>13</cp:revision>
  <dcterms:created xsi:type="dcterms:W3CDTF">2018-07-24T08:08:09Z</dcterms:created>
  <dcterms:modified xsi:type="dcterms:W3CDTF">2018-07-30T04:32:37Z</dcterms:modified>
</cp:coreProperties>
</file>