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  <p:sldId id="272" r:id="rId12"/>
    <p:sldId id="262" r:id="rId13"/>
    <p:sldId id="273" r:id="rId14"/>
    <p:sldId id="271" r:id="rId15"/>
    <p:sldId id="270" r:id="rId16"/>
    <p:sldId id="26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09"/>
    <p:restoredTop sz="94718"/>
  </p:normalViewPr>
  <p:slideViewPr>
    <p:cSldViewPr snapToGrid="0" snapToObjects="1">
      <p:cViewPr varScale="1">
        <p:scale>
          <a:sx n="100" d="100"/>
          <a:sy n="100" d="100"/>
        </p:scale>
        <p:origin x="1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593E-0CF5-2A4E-B8E6-B15D35FADD93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7CEA-D699-4046-91BF-EAEA0BD712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4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3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8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6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catupper/amortize-analysis-of-deque-with-2-sta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B758CA-05F9-5049-A7F0-4E725DA4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2403475"/>
            <a:ext cx="6521624" cy="1150938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dirty="0" err="1"/>
              <a:t>suigyoza</a:t>
            </a:r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2312D-8437-5648-B2DD-3C5F82AE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343" y="3649491"/>
            <a:ext cx="5273982" cy="144320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b="1" dirty="0"/>
              <a:t>5</a:t>
            </a:r>
            <a:r>
              <a:rPr kumimoji="1" lang="ja-JP" altLang="en-US" b="1"/>
              <a:t>班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利根悠司</a:t>
            </a:r>
            <a:r>
              <a:rPr kumimoji="1" lang="ja-JP" altLang="en-US" b="1" dirty="0"/>
              <a:t> </a:t>
            </a:r>
            <a:r>
              <a:rPr kumimoji="1" lang="ja-JP" altLang="en-US" b="1"/>
              <a:t>熊谷はるか</a:t>
            </a:r>
            <a:r>
              <a:rPr kumimoji="1" lang="ja-JP" altLang="en-US" b="1" dirty="0"/>
              <a:t> </a:t>
            </a:r>
            <a:r>
              <a:rPr kumimoji="1" lang="ja-JP" altLang="en-US" b="1"/>
              <a:t>宮崎翔</a:t>
            </a:r>
            <a:endParaRPr kumimoji="1" lang="en-US" altLang="ja-JP" b="1" dirty="0"/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 descr="白い三角形の積み重ねが、3D 四角形の図形を作成する">
            <a:extLst>
              <a:ext uri="{FF2B5EF4-FFF2-40B4-BE49-F238E27FC236}">
                <a16:creationId xmlns:a16="http://schemas.microsoft.com/office/drawing/2014/main" id="{4100FD06-10BB-4A59-A8C5-F92050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r="49439" b="-1"/>
          <a:stretch/>
        </p:blipFill>
        <p:spPr>
          <a:xfrm>
            <a:off x="79834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5566BC-FAF2-4544-BCA0-B9ACFCC91538}"/>
              </a:ext>
            </a:extLst>
          </p:cNvPr>
          <p:cNvSpPr txBox="1"/>
          <p:nvPr/>
        </p:nvSpPr>
        <p:spPr>
          <a:xfrm>
            <a:off x="2412975" y="2542102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</a:t>
            </a:r>
            <a:endParaRPr lang="ja-JP" altLang="en-US" sz="2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17AF4A5-C51C-B64E-9950-0A2C257040D7}"/>
              </a:ext>
            </a:extLst>
          </p:cNvPr>
          <p:cNvSpPr txBox="1"/>
          <p:nvPr/>
        </p:nvSpPr>
        <p:spPr>
          <a:xfrm>
            <a:off x="1788192" y="3780966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endParaRPr lang="ja-JP" altLang="en-US" sz="24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88BB7FB-D16A-D547-8A88-B4BD1594737F}"/>
              </a:ext>
            </a:extLst>
          </p:cNvPr>
          <p:cNvSpPr txBox="1"/>
          <p:nvPr/>
        </p:nvSpPr>
        <p:spPr>
          <a:xfrm>
            <a:off x="1052145" y="5091090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</a:t>
            </a:r>
            <a:endParaRPr lang="ja-JP" altLang="en-US" sz="24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DAA01F-0F5A-3649-86AE-E4541C906445}"/>
              </a:ext>
            </a:extLst>
          </p:cNvPr>
          <p:cNvSpPr txBox="1"/>
          <p:nvPr/>
        </p:nvSpPr>
        <p:spPr>
          <a:xfrm>
            <a:off x="2367024" y="510700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endParaRPr lang="ja-JP" altLang="en-US" sz="2400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BC2A8C-F4C4-A14C-872C-AE57E5844C76}"/>
              </a:ext>
            </a:extLst>
          </p:cNvPr>
          <p:cNvSpPr txBox="1"/>
          <p:nvPr/>
        </p:nvSpPr>
        <p:spPr>
          <a:xfrm>
            <a:off x="3037869" y="378629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5</a:t>
            </a:r>
            <a:endParaRPr lang="ja-JP" altLang="en-US" sz="2400" b="1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55F662-7AC0-2348-95F2-528662511D5A}"/>
              </a:ext>
            </a:extLst>
          </p:cNvPr>
          <p:cNvSpPr txBox="1"/>
          <p:nvPr/>
        </p:nvSpPr>
        <p:spPr>
          <a:xfrm>
            <a:off x="3759372" y="2518235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6</a:t>
            </a:r>
            <a:endParaRPr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F3C31F-F784-7342-9AA6-CA70779653E1}"/>
              </a:ext>
            </a:extLst>
          </p:cNvPr>
          <p:cNvSpPr txBox="1"/>
          <p:nvPr/>
        </p:nvSpPr>
        <p:spPr>
          <a:xfrm>
            <a:off x="4465291" y="3796877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7</a:t>
            </a:r>
            <a:endParaRPr lang="ja-JP" altLang="en-US" sz="2400" b="1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E31710-B3D3-E443-9FF2-74DDF312A8B3}"/>
              </a:ext>
            </a:extLst>
          </p:cNvPr>
          <p:cNvCxnSpPr>
            <a:cxnSpLocks/>
          </p:cNvCxnSpPr>
          <p:nvPr/>
        </p:nvCxnSpPr>
        <p:spPr>
          <a:xfrm>
            <a:off x="3133100" y="2162172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03BE073-6970-094F-B7F9-079A66633513}"/>
              </a:ext>
            </a:extLst>
          </p:cNvPr>
          <p:cNvCxnSpPr>
            <a:cxnSpLocks/>
          </p:cNvCxnSpPr>
          <p:nvPr/>
        </p:nvCxnSpPr>
        <p:spPr>
          <a:xfrm flipV="1">
            <a:off x="1866760" y="3731187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33AD4D-46ED-5E4E-8A81-A37F266FA8F7}"/>
              </a:ext>
            </a:extLst>
          </p:cNvPr>
          <p:cNvCxnSpPr>
            <a:cxnSpLocks/>
          </p:cNvCxnSpPr>
          <p:nvPr/>
        </p:nvCxnSpPr>
        <p:spPr>
          <a:xfrm flipH="1">
            <a:off x="2604833" y="2087115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B856D9B-1AC8-3647-9405-C43B0E6F8FBC}"/>
              </a:ext>
            </a:extLst>
          </p:cNvPr>
          <p:cNvCxnSpPr>
            <a:cxnSpLocks/>
          </p:cNvCxnSpPr>
          <p:nvPr/>
        </p:nvCxnSpPr>
        <p:spPr>
          <a:xfrm flipH="1">
            <a:off x="1895947" y="3370594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U ターン矢印 80">
            <a:extLst>
              <a:ext uri="{FF2B5EF4-FFF2-40B4-BE49-F238E27FC236}">
                <a16:creationId xmlns:a16="http://schemas.microsoft.com/office/drawing/2014/main" id="{F365E4B8-61CA-8E43-B629-1F9938B66398}"/>
              </a:ext>
            </a:extLst>
          </p:cNvPr>
          <p:cNvSpPr/>
          <p:nvPr/>
        </p:nvSpPr>
        <p:spPr>
          <a:xfrm rot="12600000" flipH="1">
            <a:off x="1416412" y="5008275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>
            <a:extLst>
              <a:ext uri="{FF2B5EF4-FFF2-40B4-BE49-F238E27FC236}">
                <a16:creationId xmlns:a16="http://schemas.microsoft.com/office/drawing/2014/main" id="{06BFCBA3-B76A-4D45-91B4-C34500E8FF9E}"/>
              </a:ext>
            </a:extLst>
          </p:cNvPr>
          <p:cNvSpPr/>
          <p:nvPr/>
        </p:nvSpPr>
        <p:spPr>
          <a:xfrm rot="9000000" flipH="1">
            <a:off x="2150095" y="4985046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" name="U ターン矢印 82">
            <a:extLst>
              <a:ext uri="{FF2B5EF4-FFF2-40B4-BE49-F238E27FC236}">
                <a16:creationId xmlns:a16="http://schemas.microsoft.com/office/drawing/2014/main" id="{3EA9A95A-7E19-374E-B22D-CBA918D3EA29}"/>
              </a:ext>
            </a:extLst>
          </p:cNvPr>
          <p:cNvSpPr/>
          <p:nvPr/>
        </p:nvSpPr>
        <p:spPr>
          <a:xfrm rot="9000000" flipH="1">
            <a:off x="2826300" y="3680368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82BB21E-BECB-924F-8F53-FA6660D3234A}"/>
              </a:ext>
            </a:extLst>
          </p:cNvPr>
          <p:cNvCxnSpPr>
            <a:cxnSpLocks/>
          </p:cNvCxnSpPr>
          <p:nvPr/>
        </p:nvCxnSpPr>
        <p:spPr>
          <a:xfrm flipV="1">
            <a:off x="2542234" y="2472930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 ターン矢印 84">
            <a:extLst>
              <a:ext uri="{FF2B5EF4-FFF2-40B4-BE49-F238E27FC236}">
                <a16:creationId xmlns:a16="http://schemas.microsoft.com/office/drawing/2014/main" id="{DE965B14-7807-FE4C-AEDC-09ACB05FE8D2}"/>
              </a:ext>
            </a:extLst>
          </p:cNvPr>
          <p:cNvSpPr/>
          <p:nvPr/>
        </p:nvSpPr>
        <p:spPr>
          <a:xfrm rot="9000000" flipH="1">
            <a:off x="4172024" y="3675174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FE58ABC-4548-D244-8ED4-F006440B987C}"/>
              </a:ext>
            </a:extLst>
          </p:cNvPr>
          <p:cNvCxnSpPr>
            <a:cxnSpLocks/>
          </p:cNvCxnSpPr>
          <p:nvPr/>
        </p:nvCxnSpPr>
        <p:spPr>
          <a:xfrm flipH="1" flipV="1">
            <a:off x="3411074" y="2398153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>
            <a:extLst>
              <a:ext uri="{FF2B5EF4-FFF2-40B4-BE49-F238E27FC236}">
                <a16:creationId xmlns:a16="http://schemas.microsoft.com/office/drawing/2014/main" id="{97074C3C-7BB9-B84B-8FBA-B0279D2958FE}"/>
              </a:ext>
            </a:extLst>
          </p:cNvPr>
          <p:cNvSpPr/>
          <p:nvPr/>
        </p:nvSpPr>
        <p:spPr>
          <a:xfrm>
            <a:off x="2970744" y="1945633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4893C04-6135-CE4D-BF0B-67CF316F4711}"/>
              </a:ext>
            </a:extLst>
          </p:cNvPr>
          <p:cNvSpPr/>
          <p:nvPr/>
        </p:nvSpPr>
        <p:spPr>
          <a:xfrm>
            <a:off x="2271545" y="3195085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B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515273A3-72AF-6642-B9B1-E4F14DC03743}"/>
              </a:ext>
            </a:extLst>
          </p:cNvPr>
          <p:cNvSpPr/>
          <p:nvPr/>
        </p:nvSpPr>
        <p:spPr>
          <a:xfrm>
            <a:off x="3669942" y="319226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F9983B3-DC16-1342-A396-10B8609852BA}"/>
              </a:ext>
            </a:extLst>
          </p:cNvPr>
          <p:cNvSpPr/>
          <p:nvPr/>
        </p:nvSpPr>
        <p:spPr>
          <a:xfrm>
            <a:off x="1582935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C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3AEA21BD-8DEC-DB49-B32A-0DE0F6F1448F}"/>
              </a:ext>
            </a:extLst>
          </p:cNvPr>
          <p:cNvSpPr/>
          <p:nvPr/>
        </p:nvSpPr>
        <p:spPr>
          <a:xfrm>
            <a:off x="2981332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F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44C4AD5-6D2C-0F45-8A00-1679D9CED41D}"/>
              </a:ext>
            </a:extLst>
          </p:cNvPr>
          <p:cNvSpPr/>
          <p:nvPr/>
        </p:nvSpPr>
        <p:spPr>
          <a:xfrm>
            <a:off x="4379729" y="4473831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H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169F7F3-C563-DB44-8031-D14F5237FA9C}"/>
              </a:ext>
            </a:extLst>
          </p:cNvPr>
          <p:cNvSpPr/>
          <p:nvPr/>
        </p:nvSpPr>
        <p:spPr>
          <a:xfrm>
            <a:off x="915503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D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5FBE2482-F3A0-8046-9752-0656B9AA355E}"/>
              </a:ext>
            </a:extLst>
          </p:cNvPr>
          <p:cNvSpPr/>
          <p:nvPr/>
        </p:nvSpPr>
        <p:spPr>
          <a:xfrm>
            <a:off x="2313900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E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82B7082-F35F-CA4D-9398-51786B0942B2}"/>
              </a:ext>
            </a:extLst>
          </p:cNvPr>
          <p:cNvGrpSpPr/>
          <p:nvPr/>
        </p:nvGrpSpPr>
        <p:grpSpPr>
          <a:xfrm>
            <a:off x="3003481" y="5628547"/>
            <a:ext cx="3023898" cy="307777"/>
            <a:chOff x="3003481" y="5628547"/>
            <a:chExt cx="3023898" cy="307777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4567949" y="1891142"/>
            <a:ext cx="7387650" cy="12338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eque</a:t>
            </a:r>
            <a:r>
              <a:rPr kumimoji="1" lang="ja-JP" altLang="en-US" sz="2000" b="1"/>
              <a:t>でどう管理するのか</a:t>
            </a:r>
            <a:endParaRPr lang="en-US" altLang="ja-JP" sz="2800" b="1" dirty="0"/>
          </a:p>
          <a:p>
            <a:r>
              <a:rPr lang="en-US" altLang="ja-JP" sz="2000" b="1" dirty="0"/>
              <a:t>k</a:t>
            </a:r>
            <a:r>
              <a:rPr kumimoji="1" lang="ja-JP" altLang="en-US" sz="2000" b="1"/>
              <a:t>を入力する操作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と，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を消去する操作</a:t>
            </a:r>
            <a:r>
              <a:rPr lang="en-US" altLang="ja-JP" sz="2000" b="1" u="sng" dirty="0"/>
              <a:t>k</a:t>
            </a:r>
            <a:r>
              <a:rPr kumimoji="1" lang="ja-JP" altLang="en-US" sz="2000" b="1"/>
              <a:t>を</a:t>
            </a:r>
            <a:r>
              <a:rPr kumimoji="1" lang="ja-JP" altLang="en-US" sz="2000" b="1" dirty="0"/>
              <a:t>同時に保存</a:t>
            </a:r>
            <a:endParaRPr kumimoji="1" lang="en-US" altLang="ja-JP" sz="2000" b="1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A4BBD1C-DCC9-8F4E-8E72-CAA808C1D240}"/>
              </a:ext>
            </a:extLst>
          </p:cNvPr>
          <p:cNvSpPr txBox="1"/>
          <p:nvPr/>
        </p:nvSpPr>
        <p:spPr>
          <a:xfrm>
            <a:off x="4984620" y="3584175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[]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B173B90-2926-4B43-B87F-47BA240FF327}"/>
              </a:ext>
            </a:extLst>
          </p:cNvPr>
          <p:cNvSpPr txBox="1"/>
          <p:nvPr/>
        </p:nvSpPr>
        <p:spPr>
          <a:xfrm>
            <a:off x="4981414" y="3586353"/>
            <a:ext cx="1409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7DA2A95-DDBD-A642-9D90-376ACA6FAECB}"/>
              </a:ext>
            </a:extLst>
          </p:cNvPr>
          <p:cNvSpPr txBox="1"/>
          <p:nvPr/>
        </p:nvSpPr>
        <p:spPr>
          <a:xfrm>
            <a:off x="4977043" y="3595858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315928C-9425-8B46-A6FD-36040BB3B981}"/>
              </a:ext>
            </a:extLst>
          </p:cNvPr>
          <p:cNvSpPr txBox="1"/>
          <p:nvPr/>
        </p:nvSpPr>
        <p:spPr>
          <a:xfrm>
            <a:off x="4978933" y="359859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CBE40E0-5FFA-0A4F-B48D-2A788F31E805}"/>
              </a:ext>
            </a:extLst>
          </p:cNvPr>
          <p:cNvSpPr txBox="1"/>
          <p:nvPr/>
        </p:nvSpPr>
        <p:spPr>
          <a:xfrm>
            <a:off x="4978933" y="358351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7167DFC-D555-734D-A9CC-0834E94A2FB9}"/>
              </a:ext>
            </a:extLst>
          </p:cNvPr>
          <p:cNvSpPr txBox="1"/>
          <p:nvPr/>
        </p:nvSpPr>
        <p:spPr>
          <a:xfrm>
            <a:off x="4980091" y="3596971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4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3EE3BCD-E24D-6141-82B6-5EAF84F0DFFD}"/>
              </a:ext>
            </a:extLst>
          </p:cNvPr>
          <p:cNvSpPr txBox="1"/>
          <p:nvPr/>
        </p:nvSpPr>
        <p:spPr>
          <a:xfrm>
            <a:off x="4973041" y="3595237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D9F936-3013-3D40-A2DA-5FB11E009404}"/>
              </a:ext>
            </a:extLst>
          </p:cNvPr>
          <p:cNvSpPr txBox="1"/>
          <p:nvPr/>
        </p:nvSpPr>
        <p:spPr>
          <a:xfrm>
            <a:off x="4966533" y="3596924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50EC742-37A4-EB4F-88B1-BD61737ED4F4}"/>
              </a:ext>
            </a:extLst>
          </p:cNvPr>
          <p:cNvSpPr txBox="1"/>
          <p:nvPr/>
        </p:nvSpPr>
        <p:spPr>
          <a:xfrm>
            <a:off x="4974765" y="3579783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A2DEF5A-52E8-9642-A11A-81BCD72AE18C}"/>
              </a:ext>
            </a:extLst>
          </p:cNvPr>
          <p:cNvSpPr txBox="1"/>
          <p:nvPr/>
        </p:nvSpPr>
        <p:spPr>
          <a:xfrm>
            <a:off x="4961115" y="3584128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53861F3-BC99-5448-B86B-8A4AA5F612EC}"/>
              </a:ext>
            </a:extLst>
          </p:cNvPr>
          <p:cNvSpPr txBox="1"/>
          <p:nvPr/>
        </p:nvSpPr>
        <p:spPr>
          <a:xfrm>
            <a:off x="4960638" y="3585217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5D6210B-1FE7-9140-8D10-1BE13FCD4473}"/>
              </a:ext>
            </a:extLst>
          </p:cNvPr>
          <p:cNvSpPr txBox="1"/>
          <p:nvPr/>
        </p:nvSpPr>
        <p:spPr>
          <a:xfrm>
            <a:off x="4960638" y="3579706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4963517" y="3583128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CD6D5E1-565F-1A4D-9158-2390594A98CF}"/>
              </a:ext>
            </a:extLst>
          </p:cNvPr>
          <p:cNvSpPr txBox="1"/>
          <p:nvPr/>
        </p:nvSpPr>
        <p:spPr>
          <a:xfrm>
            <a:off x="4952233" y="3592073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101871D-A2B8-6E42-8E20-EFB55034DE9F}"/>
              </a:ext>
            </a:extLst>
          </p:cNvPr>
          <p:cNvSpPr txBox="1"/>
          <p:nvPr/>
        </p:nvSpPr>
        <p:spPr>
          <a:xfrm>
            <a:off x="4966533" y="3577691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603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6" grpId="0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  <p:bldP spid="136" grpId="0"/>
      <p:bldP spid="136" grpId="1"/>
      <p:bldP spid="137" grpId="0" build="allAtOnce"/>
      <p:bldP spid="138" grpId="0" build="allAtOnce"/>
      <p:bldP spid="139" grpId="0"/>
      <p:bldP spid="139" grpId="1"/>
      <p:bldP spid="140" grpId="0"/>
      <p:bldP spid="140" grpId="1"/>
      <p:bldP spid="141" grpId="0" build="allAtOnce"/>
      <p:bldP spid="142" grpId="0"/>
      <p:bldP spid="142" grpId="1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12" y="2728912"/>
            <a:ext cx="10874776" cy="1400175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7200" u="sng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99335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具体的に実装したこと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4"/>
            <a:ext cx="10438361" cy="5536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deque</a:t>
            </a:r>
            <a:r>
              <a:rPr kumimoji="1" lang="ja-JP" altLang="en-US" sz="2400" b="1"/>
              <a:t>の実装</a:t>
            </a:r>
            <a:endParaRPr kumimoji="1" lang="en-US" altLang="ja-JP" sz="2400" b="1" dirty="0"/>
          </a:p>
          <a:p>
            <a:r>
              <a:rPr kumimoji="1" lang="ja-JP" altLang="en-US" sz="2400"/>
              <a:t>　　</a:t>
            </a:r>
            <a:r>
              <a:rPr kumimoji="1" lang="en-US" altLang="ja-JP" sz="2400" dirty="0"/>
              <a:t>TypeScript</a:t>
            </a:r>
            <a:r>
              <a:rPr kumimoji="1" lang="ja-JP" altLang="en-US" sz="2400"/>
              <a:t>には</a:t>
            </a:r>
            <a:r>
              <a:rPr kumimoji="1" lang="en-US" altLang="ja-JP" sz="2400" dirty="0"/>
              <a:t>deque</a:t>
            </a:r>
            <a:r>
              <a:rPr kumimoji="1" lang="ja-JP" altLang="en-US" sz="2400"/>
              <a:t>がないので自分たちで実装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/>
              <a:t>データ管理の変更</a:t>
            </a:r>
            <a:endParaRPr kumimoji="1" lang="en-US" altLang="ja-JP" sz="2400" b="1" dirty="0"/>
          </a:p>
          <a:p>
            <a:pPr lvl="1"/>
            <a:r>
              <a:rPr kumimoji="1" lang="ja-JP" altLang="en-US" sz="2150" b="1"/>
              <a:t>　　</a:t>
            </a:r>
            <a:r>
              <a:rPr kumimoji="1" lang="en-US" altLang="ja-JP" sz="2150" dirty="0"/>
              <a:t>deque</a:t>
            </a:r>
            <a:r>
              <a:rPr kumimoji="1" lang="ja-JP" altLang="en-US" sz="2150"/>
              <a:t>への</a:t>
            </a:r>
            <a:r>
              <a:rPr kumimoji="1" lang="en-US" altLang="ja-JP" sz="2150" dirty="0"/>
              <a:t>push</a:t>
            </a:r>
            <a:r>
              <a:rPr kumimoji="1" lang="ja-JP" altLang="en-US" sz="2150"/>
              <a:t>方法等を適宜変更</a:t>
            </a:r>
            <a:endParaRPr kumimoji="1" lang="en-US" altLang="ja-JP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b="1" dirty="0" err="1"/>
              <a:t>ResourceStackElement</a:t>
            </a:r>
            <a:r>
              <a:rPr lang="ja-JP" altLang="en-US" sz="2400" b="1"/>
              <a:t> </a:t>
            </a:r>
            <a:r>
              <a:rPr lang="en-US" altLang="ja-JP" sz="2400" b="1" dirty="0"/>
              <a:t>class</a:t>
            </a:r>
            <a:r>
              <a:rPr lang="ja-JP" altLang="en-US" sz="2400" b="1"/>
              <a:t>の変更</a:t>
            </a:r>
            <a:endParaRPr lang="en-US" altLang="ja-JP" sz="2400" b="1" dirty="0"/>
          </a:p>
          <a:p>
            <a:r>
              <a:rPr lang="ja-JP" altLang="en-US" sz="2400"/>
              <a:t>　　本来の</a:t>
            </a:r>
            <a:r>
              <a:rPr lang="en-US" altLang="ja-JP" sz="2400" dirty="0"/>
              <a:t>Undo-Redo</a:t>
            </a:r>
            <a:r>
              <a:rPr lang="ja-JP" altLang="en-US" sz="2400"/>
              <a:t>には逆操作の概念がないので</a:t>
            </a:r>
            <a:endParaRPr lang="en-US" altLang="ja-JP" sz="2400" dirty="0"/>
          </a:p>
          <a:p>
            <a:r>
              <a:rPr lang="ja-JP" altLang="en-US" sz="2400"/>
              <a:t>　　クラスの内部に</a:t>
            </a:r>
            <a:r>
              <a:rPr lang="en-US" altLang="ja-JP" sz="2400" dirty="0" err="1"/>
              <a:t>boolean</a:t>
            </a:r>
            <a:r>
              <a:rPr lang="ja-JP" altLang="en-US" sz="2400"/>
              <a:t>「</a:t>
            </a:r>
            <a:r>
              <a:rPr lang="en" altLang="ja-JP" sz="2400" dirty="0"/>
              <a:t>inverse</a:t>
            </a:r>
            <a:r>
              <a:rPr lang="ja-JP" altLang="en-US" sz="2400"/>
              <a:t>」を持たせて表現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err="1"/>
              <a:t>Ctrl+Z,Ctrl+Y</a:t>
            </a:r>
            <a:r>
              <a:rPr lang="ja-JP" altLang="en-US" sz="2400" b="1"/>
              <a:t>入力時の動作を変更</a:t>
            </a:r>
            <a:endParaRPr lang="en-US" altLang="ja-JP" sz="2400" b="1" dirty="0"/>
          </a:p>
          <a:p>
            <a:r>
              <a:rPr lang="ja-JP" altLang="en-US" sz="2400" b="1"/>
              <a:t>　　</a:t>
            </a:r>
            <a:r>
              <a:rPr lang="en-US" altLang="ja-JP" sz="2400" dirty="0" err="1"/>
              <a:t>Ctrl+Z,Ctrl+Y</a:t>
            </a:r>
            <a:r>
              <a:rPr lang="ja-JP" altLang="en-US" sz="2400"/>
              <a:t>入力時に</a:t>
            </a:r>
            <a:r>
              <a:rPr lang="en-US" altLang="ja-JP" sz="2400" dirty="0"/>
              <a:t>inverse</a:t>
            </a:r>
            <a:r>
              <a:rPr lang="ja-JP" altLang="en-US" sz="2400"/>
              <a:t>が</a:t>
            </a:r>
            <a:r>
              <a:rPr lang="en-US" altLang="ja-JP" sz="2400" dirty="0"/>
              <a:t>True</a:t>
            </a:r>
            <a:r>
              <a:rPr lang="ja-JP" altLang="en-US" sz="2400"/>
              <a:t>なら</a:t>
            </a:r>
            <a:endParaRPr lang="en-US" altLang="ja-JP" sz="2400" dirty="0"/>
          </a:p>
          <a:p>
            <a:r>
              <a:rPr lang="ja-JP" altLang="en-US" sz="2400"/>
              <a:t>　　</a:t>
            </a:r>
            <a:r>
              <a:rPr lang="en-US" altLang="ja-JP" sz="2400" dirty="0" err="1"/>
              <a:t>UndoRedo</a:t>
            </a:r>
            <a:r>
              <a:rPr lang="ja-JP" altLang="en-US" sz="2400"/>
              <a:t>を入れ替える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03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en-US" altLang="ja-JP" sz="4000" u="sng" dirty="0"/>
              <a:t>Stack</a:t>
            </a:r>
            <a:r>
              <a:rPr kumimoji="1" lang="ja-JP" altLang="en-US" sz="4000" u="sng"/>
              <a:t>による</a:t>
            </a:r>
            <a:r>
              <a:rPr kumimoji="1" lang="en-US" altLang="ja-JP" sz="4000" u="sng" dirty="0"/>
              <a:t>deque</a:t>
            </a:r>
            <a:r>
              <a:rPr kumimoji="1" lang="ja-JP" altLang="en-US" sz="4000" u="sng"/>
              <a:t>の実装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2068935" y="4116141"/>
            <a:ext cx="3589774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 err="1"/>
                <a:t>leftStack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6171679" y="4091646"/>
            <a:ext cx="3589774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 err="1"/>
                <a:t>rightStack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2776155" y="4259024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4044355" y="425289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6746100" y="424431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8123813" y="4250266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422604" y="340584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 err="1"/>
              <a:t>push_left</a:t>
            </a:r>
            <a:endParaRPr kumimoji="1" lang="ja-JP" altLang="en-US" sz="2400" b="1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BEB17AD-BA83-ED48-B219-713A96369A67}"/>
              </a:ext>
            </a:extLst>
          </p:cNvPr>
          <p:cNvGrpSpPr/>
          <p:nvPr/>
        </p:nvGrpSpPr>
        <p:grpSpPr>
          <a:xfrm>
            <a:off x="2068935" y="1599257"/>
            <a:ext cx="7694999" cy="1741269"/>
            <a:chOff x="485605" y="4657726"/>
            <a:chExt cx="4343626" cy="1741269"/>
          </a:xfrm>
        </p:grpSpPr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B51C82A-0E97-6841-9D72-3BA73B408563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deque</a:t>
              </a:r>
              <a:endParaRPr kumimoji="1" lang="ja-JP" altLang="en-US" b="1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A57C983-83E8-9446-A7EE-D61134195367}"/>
                </a:ext>
              </a:extLst>
            </p:cNvPr>
            <p:cNvGrpSpPr/>
            <p:nvPr/>
          </p:nvGrpSpPr>
          <p:grpSpPr>
            <a:xfrm>
              <a:off x="485605" y="4657726"/>
              <a:ext cx="4343626" cy="1000125"/>
              <a:chOff x="862531" y="4657726"/>
              <a:chExt cx="3589774" cy="1000125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8D088A10-DF3C-294A-A9ED-718C7BB2EC2D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53BAC06-3C8E-0245-A35C-829C23D7989E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BD9A97-EA6A-484E-878A-25AC65739591}"/>
              </a:ext>
            </a:extLst>
          </p:cNvPr>
          <p:cNvSpPr txBox="1"/>
          <p:nvPr/>
        </p:nvSpPr>
        <p:spPr>
          <a:xfrm>
            <a:off x="449392" y="5576815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 err="1"/>
              <a:t>pop_left</a:t>
            </a:r>
            <a:endParaRPr kumimoji="1" lang="ja-JP" altLang="en-US" sz="2400" b="1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F897CBD-B3EE-9142-A806-122AF4A7A089}"/>
              </a:ext>
            </a:extLst>
          </p:cNvPr>
          <p:cNvSpPr txBox="1"/>
          <p:nvPr/>
        </p:nvSpPr>
        <p:spPr>
          <a:xfrm>
            <a:off x="9924246" y="3405842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 err="1"/>
              <a:t>push_right</a:t>
            </a:r>
            <a:endParaRPr kumimoji="1" lang="ja-JP" altLang="en-US" sz="2400" b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E8745ED-9784-2F49-9CBF-F827D01B8EA3}"/>
              </a:ext>
            </a:extLst>
          </p:cNvPr>
          <p:cNvSpPr txBox="1"/>
          <p:nvPr/>
        </p:nvSpPr>
        <p:spPr>
          <a:xfrm>
            <a:off x="9927487" y="5576815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 err="1"/>
              <a:t>pop_right</a:t>
            </a:r>
            <a:endParaRPr kumimoji="1" lang="ja-JP" altLang="en-US" sz="2400" b="1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9B123936-F740-E049-A667-D93E3FB327D2}"/>
              </a:ext>
            </a:extLst>
          </p:cNvPr>
          <p:cNvSpPr/>
          <p:nvPr/>
        </p:nvSpPr>
        <p:spPr>
          <a:xfrm>
            <a:off x="3385752" y="173352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9274AE1C-BFA9-2E40-BA69-4EA2E5ADD85C}"/>
              </a:ext>
            </a:extLst>
          </p:cNvPr>
          <p:cNvSpPr/>
          <p:nvPr/>
        </p:nvSpPr>
        <p:spPr>
          <a:xfrm>
            <a:off x="4800910" y="1727400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BB064985-4527-8440-8594-83365FFE8F3F}"/>
              </a:ext>
            </a:extLst>
          </p:cNvPr>
          <p:cNvSpPr/>
          <p:nvPr/>
        </p:nvSpPr>
        <p:spPr>
          <a:xfrm>
            <a:off x="6212696" y="1718820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C9321279-3C4F-CE45-B574-FBC08A6A6007}"/>
              </a:ext>
            </a:extLst>
          </p:cNvPr>
          <p:cNvSpPr/>
          <p:nvPr/>
        </p:nvSpPr>
        <p:spPr>
          <a:xfrm>
            <a:off x="7655723" y="172476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1AB4867-206D-ED40-B35D-C6A7157AF2E9}"/>
              </a:ext>
            </a:extLst>
          </p:cNvPr>
          <p:cNvSpPr/>
          <p:nvPr/>
        </p:nvSpPr>
        <p:spPr>
          <a:xfrm rot="1800000">
            <a:off x="1265901" y="3923596"/>
            <a:ext cx="659225" cy="475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右矢印 85">
            <a:extLst>
              <a:ext uri="{FF2B5EF4-FFF2-40B4-BE49-F238E27FC236}">
                <a16:creationId xmlns:a16="http://schemas.microsoft.com/office/drawing/2014/main" id="{FFEFE545-2FDF-6244-A020-6D432A384550}"/>
              </a:ext>
            </a:extLst>
          </p:cNvPr>
          <p:cNvSpPr/>
          <p:nvPr/>
        </p:nvSpPr>
        <p:spPr>
          <a:xfrm rot="19800000" flipH="1">
            <a:off x="10010362" y="3916740"/>
            <a:ext cx="659225" cy="475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右矢印 87">
            <a:extLst>
              <a:ext uri="{FF2B5EF4-FFF2-40B4-BE49-F238E27FC236}">
                <a16:creationId xmlns:a16="http://schemas.microsoft.com/office/drawing/2014/main" id="{BB00D09E-9932-5B4E-A1EC-D4D66EA39F1E}"/>
              </a:ext>
            </a:extLst>
          </p:cNvPr>
          <p:cNvSpPr/>
          <p:nvPr/>
        </p:nvSpPr>
        <p:spPr>
          <a:xfrm rot="1800000">
            <a:off x="10027547" y="5000722"/>
            <a:ext cx="659225" cy="47565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>
            <a:extLst>
              <a:ext uri="{FF2B5EF4-FFF2-40B4-BE49-F238E27FC236}">
                <a16:creationId xmlns:a16="http://schemas.microsoft.com/office/drawing/2014/main" id="{BF1C2288-BB79-0648-BACB-3A8DBE7F240C}"/>
              </a:ext>
            </a:extLst>
          </p:cNvPr>
          <p:cNvSpPr/>
          <p:nvPr/>
        </p:nvSpPr>
        <p:spPr>
          <a:xfrm rot="19800000" flipH="1">
            <a:off x="1290066" y="4988927"/>
            <a:ext cx="659225" cy="47565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19B11C-93FC-0448-B4A0-3879A653C5D8}"/>
              </a:ext>
            </a:extLst>
          </p:cNvPr>
          <p:cNvSpPr txBox="1"/>
          <p:nvPr/>
        </p:nvSpPr>
        <p:spPr>
          <a:xfrm>
            <a:off x="2999812" y="6341324"/>
            <a:ext cx="921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参考</a:t>
            </a:r>
            <a:r>
              <a:rPr kumimoji="1" lang="en-US" altLang="ja-JP" sz="1600" dirty="0"/>
              <a:t>:</a:t>
            </a:r>
            <a:r>
              <a:rPr lang="en" altLang="ja-JP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https://www.slideshare.net/catupper/amortize-analysis-of-deque-with-2-stack</a:t>
            </a:r>
            <a:endParaRPr kumimoji="1" lang="ja-JP" alt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5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課題・気づいたこと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1" y="1344612"/>
            <a:ext cx="11549776" cy="4989249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Undo/Redo</a:t>
            </a:r>
            <a:r>
              <a:rPr kumimoji="1" lang="ja-JP" altLang="en-US" sz="2800" b="1"/>
              <a:t>の変更に伴い，</a:t>
            </a:r>
            <a:endParaRPr kumimoji="1" lang="en-US" altLang="ja-JP" sz="2800" b="1" dirty="0"/>
          </a:p>
          <a:p>
            <a:r>
              <a:rPr kumimoji="1" lang="ja-JP" altLang="en-US" sz="2800" b="1"/>
              <a:t>いくつか機能のわかっていない箇所を削除した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ja-JP" altLang="en-US" sz="2800" b="1" i="0"/>
              <a:t>⇨エラー修正</a:t>
            </a:r>
            <a:r>
              <a:rPr kumimoji="1" lang="en-US" altLang="ja-JP" sz="2800" b="1" i="0" dirty="0"/>
              <a:t>:</a:t>
            </a:r>
            <a:r>
              <a:rPr lang="ja-JP" altLang="en-US" sz="2900" b="1" i="0"/>
              <a:t>編集→保存→閉じる→開く→</a:t>
            </a:r>
            <a:r>
              <a:rPr lang="en" altLang="ja-JP" sz="2900" b="1" i="0" dirty="0"/>
              <a:t>undo</a:t>
            </a:r>
            <a:r>
              <a:rPr lang="en-US" altLang="ja-JP" sz="2900" b="1" i="0" dirty="0"/>
              <a:t>,</a:t>
            </a:r>
            <a:r>
              <a:rPr lang="ja-JP" altLang="en-US" sz="2900" b="1" i="0"/>
              <a:t> 細切れ問題</a:t>
            </a:r>
            <a:endParaRPr kumimoji="1" lang="en-US" altLang="ja-JP" sz="2800" b="1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WorkSpace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扱わず</a:t>
            </a:r>
            <a:r>
              <a:rPr kumimoji="1" lang="en-US" altLang="ja-JP" sz="2800" b="1" i="0" dirty="0"/>
              <a:t>(</a:t>
            </a:r>
            <a:r>
              <a:rPr kumimoji="1" lang="ja-JP" altLang="en-US" sz="2800" b="1" i="0"/>
              <a:t>今回は</a:t>
            </a:r>
            <a:r>
              <a:rPr kumimoji="1" lang="en-US" altLang="ja-JP" sz="2800" b="1" i="0" dirty="0"/>
              <a:t>Resource</a:t>
            </a:r>
            <a:r>
              <a:rPr kumimoji="1" lang="ja-JP" altLang="en-US" sz="2800" b="1" i="0"/>
              <a:t>メイン</a:t>
            </a:r>
            <a:r>
              <a:rPr kumimoji="1" lang="en-US" altLang="ja-JP" sz="2800" b="1" i="0" dirty="0"/>
              <a:t>)</a:t>
            </a:r>
          </a:p>
          <a:p>
            <a:pPr lvl="4" indent="0">
              <a:buNone/>
            </a:pPr>
            <a:r>
              <a:rPr kumimoji="1" lang="en-US" altLang="ja-JP" sz="2800" b="1" i="0" dirty="0"/>
              <a:t>→Notebook:</a:t>
            </a:r>
            <a:r>
              <a:rPr kumimoji="1" lang="ja-JP" altLang="en-US" sz="2800" b="1" i="0"/>
              <a:t>動作不安定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SnapShot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動作原理理解できず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→Split:</a:t>
            </a:r>
            <a:r>
              <a:rPr kumimoji="1" lang="ja-JP" altLang="en-US" sz="2800" b="1" i="0"/>
              <a:t>謎</a:t>
            </a:r>
            <a:endParaRPr lang="ja-JP" altLang="en-US" sz="2900" b="1" i="0"/>
          </a:p>
        </p:txBody>
      </p:sp>
    </p:spTree>
    <p:extLst>
      <p:ext uri="{BB962C8B-B14F-4D97-AF65-F5344CB8AC3E}">
        <p14:creationId xmlns:p14="http://schemas.microsoft.com/office/powerpoint/2010/main" val="19677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12" y="2028825"/>
            <a:ext cx="10874776" cy="1400175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5400" u="sng"/>
              <a:t>ご静聴ありがとうございました</a:t>
            </a:r>
          </a:p>
        </p:txBody>
      </p:sp>
      <p:pic>
        <p:nvPicPr>
          <p:cNvPr id="7" name="図 6" descr="プレート が含まれている画像&#10;&#10;自動的に生成された説明">
            <a:extLst>
              <a:ext uri="{FF2B5EF4-FFF2-40B4-BE49-F238E27FC236}">
                <a16:creationId xmlns:a16="http://schemas.microsoft.com/office/drawing/2014/main" id="{4D49BF93-3084-7741-B090-F859B9D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23" y="3516312"/>
            <a:ext cx="2540000" cy="25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84861F-B316-2843-A4EC-AB13FA9766E6}"/>
              </a:ext>
            </a:extLst>
          </p:cNvPr>
          <p:cNvSpPr txBox="1"/>
          <p:nvPr/>
        </p:nvSpPr>
        <p:spPr>
          <a:xfrm>
            <a:off x="7400666" y="61436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出典</a:t>
            </a:r>
            <a:r>
              <a:rPr kumimoji="1" lang="en-US" altLang="ja-JP" dirty="0"/>
              <a:t>:</a:t>
            </a:r>
            <a:r>
              <a:rPr kumimoji="1" lang="ja-JP" altLang="en-US"/>
              <a:t>いらすとや「水餃子のキャラクター」</a:t>
            </a:r>
          </a:p>
        </p:txBody>
      </p:sp>
    </p:spTree>
    <p:extLst>
      <p:ext uri="{BB962C8B-B14F-4D97-AF65-F5344CB8AC3E}">
        <p14:creationId xmlns:p14="http://schemas.microsoft.com/office/powerpoint/2010/main" val="188452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4EAE47E-49F3-9844-8318-D312C07A46B4}"/>
              </a:ext>
            </a:extLst>
          </p:cNvPr>
          <p:cNvGrpSpPr/>
          <p:nvPr/>
        </p:nvGrpSpPr>
        <p:grpSpPr>
          <a:xfrm>
            <a:off x="915503" y="1945633"/>
            <a:ext cx="5111876" cy="4364025"/>
            <a:chOff x="915503" y="1945633"/>
            <a:chExt cx="5111876" cy="4364025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45566BC-FAF2-4544-BCA0-B9ACFCC91538}"/>
                </a:ext>
              </a:extLst>
            </p:cNvPr>
            <p:cNvSpPr txBox="1"/>
            <p:nvPr/>
          </p:nvSpPr>
          <p:spPr>
            <a:xfrm>
              <a:off x="2412975" y="2542102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1</a:t>
              </a:r>
              <a:endParaRPr lang="ja-JP" altLang="en-US" sz="2400" b="1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17AF4A5-C51C-B64E-9950-0A2C257040D7}"/>
                </a:ext>
              </a:extLst>
            </p:cNvPr>
            <p:cNvSpPr txBox="1"/>
            <p:nvPr/>
          </p:nvSpPr>
          <p:spPr>
            <a:xfrm>
              <a:off x="1788192" y="3780966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</a:t>
              </a:r>
              <a:endParaRPr lang="ja-JP" altLang="en-US" sz="2400" b="1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8BB7FB-D16A-D547-8A88-B4BD1594737F}"/>
                </a:ext>
              </a:extLst>
            </p:cNvPr>
            <p:cNvSpPr txBox="1"/>
            <p:nvPr/>
          </p:nvSpPr>
          <p:spPr>
            <a:xfrm>
              <a:off x="1052145" y="5091090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3</a:t>
              </a:r>
              <a:endParaRPr lang="ja-JP" altLang="en-US" sz="2400" b="1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DAA01F-0F5A-3649-86AE-E4541C906445}"/>
                </a:ext>
              </a:extLst>
            </p:cNvPr>
            <p:cNvSpPr txBox="1"/>
            <p:nvPr/>
          </p:nvSpPr>
          <p:spPr>
            <a:xfrm>
              <a:off x="2367024" y="510700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4</a:t>
              </a:r>
              <a:endParaRPr lang="ja-JP" altLang="en-US" sz="2400" b="1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DBC2A8C-F4C4-A14C-872C-AE57E5844C76}"/>
                </a:ext>
              </a:extLst>
            </p:cNvPr>
            <p:cNvSpPr txBox="1"/>
            <p:nvPr/>
          </p:nvSpPr>
          <p:spPr>
            <a:xfrm>
              <a:off x="3037869" y="378629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5</a:t>
              </a:r>
              <a:endParaRPr lang="ja-JP" altLang="en-US" sz="2400" b="1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455F662-7AC0-2348-95F2-528662511D5A}"/>
                </a:ext>
              </a:extLst>
            </p:cNvPr>
            <p:cNvSpPr txBox="1"/>
            <p:nvPr/>
          </p:nvSpPr>
          <p:spPr>
            <a:xfrm>
              <a:off x="3759372" y="2518235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6</a:t>
              </a:r>
              <a:endParaRPr lang="ja-JP" altLang="en-US" sz="2400" b="1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7F3C31F-F784-7342-9AA6-CA70779653E1}"/>
                </a:ext>
              </a:extLst>
            </p:cNvPr>
            <p:cNvSpPr txBox="1"/>
            <p:nvPr/>
          </p:nvSpPr>
          <p:spPr>
            <a:xfrm>
              <a:off x="4465291" y="3796877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7</a:t>
              </a:r>
              <a:endParaRPr lang="ja-JP" altLang="en-US" sz="2400" b="1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1E31710-B3D3-E443-9FF2-74DDF312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133100" y="2162172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03BE073-6970-094F-B7F9-079A66633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760" y="3731187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D33AD4D-46ED-5E4E-8A81-A37F266FA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833" y="2087115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4B856D9B-1AC8-3647-9405-C43B0E6F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47" y="3370594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U ターン矢印 80">
              <a:extLst>
                <a:ext uri="{FF2B5EF4-FFF2-40B4-BE49-F238E27FC236}">
                  <a16:creationId xmlns:a16="http://schemas.microsoft.com/office/drawing/2014/main" id="{F365E4B8-61CA-8E43-B629-1F9938B66398}"/>
                </a:ext>
              </a:extLst>
            </p:cNvPr>
            <p:cNvSpPr/>
            <p:nvPr/>
          </p:nvSpPr>
          <p:spPr>
            <a:xfrm rot="12600000" flipH="1">
              <a:off x="1416412" y="5008275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U ターン矢印 81">
              <a:extLst>
                <a:ext uri="{FF2B5EF4-FFF2-40B4-BE49-F238E27FC236}">
                  <a16:creationId xmlns:a16="http://schemas.microsoft.com/office/drawing/2014/main" id="{06BFCBA3-B76A-4D45-91B4-C34500E8FF9E}"/>
                </a:ext>
              </a:extLst>
            </p:cNvPr>
            <p:cNvSpPr/>
            <p:nvPr/>
          </p:nvSpPr>
          <p:spPr>
            <a:xfrm rot="9000000" flipH="1">
              <a:off x="2150095" y="4985046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U ターン矢印 82">
              <a:extLst>
                <a:ext uri="{FF2B5EF4-FFF2-40B4-BE49-F238E27FC236}">
                  <a16:creationId xmlns:a16="http://schemas.microsoft.com/office/drawing/2014/main" id="{3EA9A95A-7E19-374E-B22D-CBA918D3EA29}"/>
                </a:ext>
              </a:extLst>
            </p:cNvPr>
            <p:cNvSpPr/>
            <p:nvPr/>
          </p:nvSpPr>
          <p:spPr>
            <a:xfrm rot="9000000" flipH="1">
              <a:off x="2826300" y="3680368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2BB21E-BECB-924F-8F53-FA6660D3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34" y="2472930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U ターン矢印 84">
              <a:extLst>
                <a:ext uri="{FF2B5EF4-FFF2-40B4-BE49-F238E27FC236}">
                  <a16:creationId xmlns:a16="http://schemas.microsoft.com/office/drawing/2014/main" id="{DE965B14-7807-FE4C-AEDC-09ACB05FE8D2}"/>
                </a:ext>
              </a:extLst>
            </p:cNvPr>
            <p:cNvSpPr/>
            <p:nvPr/>
          </p:nvSpPr>
          <p:spPr>
            <a:xfrm rot="9000000" flipH="1">
              <a:off x="4172024" y="3675174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FE58ABC-4548-D244-8ED4-F006440B9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1074" y="2398153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97074C3C-7BB9-B84B-8FBA-B0279D2958FE}"/>
                </a:ext>
              </a:extLst>
            </p:cNvPr>
            <p:cNvSpPr/>
            <p:nvPr/>
          </p:nvSpPr>
          <p:spPr>
            <a:xfrm>
              <a:off x="2970744" y="1945633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A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74893C04-6135-CE4D-BF0B-67CF316F4711}"/>
                </a:ext>
              </a:extLst>
            </p:cNvPr>
            <p:cNvSpPr/>
            <p:nvPr/>
          </p:nvSpPr>
          <p:spPr>
            <a:xfrm>
              <a:off x="2271545" y="3195085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B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515273A3-72AF-6642-B9B1-E4F14DC03743}"/>
                </a:ext>
              </a:extLst>
            </p:cNvPr>
            <p:cNvSpPr/>
            <p:nvPr/>
          </p:nvSpPr>
          <p:spPr>
            <a:xfrm>
              <a:off x="3669942" y="319226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G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6F9983B3-DC16-1342-A396-10B8609852BA}"/>
                </a:ext>
              </a:extLst>
            </p:cNvPr>
            <p:cNvSpPr/>
            <p:nvPr/>
          </p:nvSpPr>
          <p:spPr>
            <a:xfrm>
              <a:off x="1582935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C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3AEA21BD-8DEC-DB49-B32A-0DE0F6F1448F}"/>
                </a:ext>
              </a:extLst>
            </p:cNvPr>
            <p:cNvSpPr/>
            <p:nvPr/>
          </p:nvSpPr>
          <p:spPr>
            <a:xfrm>
              <a:off x="2981332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F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44C4AD5-6D2C-0F45-8A00-1679D9CED41D}"/>
                </a:ext>
              </a:extLst>
            </p:cNvPr>
            <p:cNvSpPr/>
            <p:nvPr/>
          </p:nvSpPr>
          <p:spPr>
            <a:xfrm>
              <a:off x="4379729" y="4473831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H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F169F7F3-C563-DB44-8031-D14F5237FA9C}"/>
                </a:ext>
              </a:extLst>
            </p:cNvPr>
            <p:cNvSpPr/>
            <p:nvPr/>
          </p:nvSpPr>
          <p:spPr>
            <a:xfrm>
              <a:off x="915503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D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5FBE2482-F3A0-8046-9752-0656B9AA355E}"/>
                </a:ext>
              </a:extLst>
            </p:cNvPr>
            <p:cNvSpPr/>
            <p:nvPr/>
          </p:nvSpPr>
          <p:spPr>
            <a:xfrm>
              <a:off x="2313900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E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92FDC9-456B-734E-AEF9-9A2930B8EF13}"/>
              </a:ext>
            </a:extLst>
          </p:cNvPr>
          <p:cNvSpPr txBox="1"/>
          <p:nvPr/>
        </p:nvSpPr>
        <p:spPr>
          <a:xfrm>
            <a:off x="6806411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1</a:t>
            </a:r>
            <a:endParaRPr kumimoji="1" lang="ja-JP" altLang="en-US" sz="48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EE78B2-CD5D-0345-9A8B-4EB8128CB329}"/>
              </a:ext>
            </a:extLst>
          </p:cNvPr>
          <p:cNvSpPr txBox="1"/>
          <p:nvPr/>
        </p:nvSpPr>
        <p:spPr>
          <a:xfrm>
            <a:off x="7761567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2</a:t>
            </a:r>
            <a:endParaRPr kumimoji="1" lang="ja-JP" altLang="en-US" sz="4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4E706F-0C2B-4147-9DF4-826DA6651259}"/>
              </a:ext>
            </a:extLst>
          </p:cNvPr>
          <p:cNvSpPr txBox="1"/>
          <p:nvPr/>
        </p:nvSpPr>
        <p:spPr>
          <a:xfrm>
            <a:off x="8736590" y="350036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3</a:t>
            </a:r>
            <a:endParaRPr kumimoji="1" lang="ja-JP" altLang="en-US" sz="48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FC45DC-5878-A247-AFDC-AE1BCEFA46B6}"/>
              </a:ext>
            </a:extLst>
          </p:cNvPr>
          <p:cNvSpPr txBox="1"/>
          <p:nvPr/>
        </p:nvSpPr>
        <p:spPr>
          <a:xfrm>
            <a:off x="8735080" y="351277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4</a:t>
            </a:r>
            <a:endParaRPr kumimoji="1" lang="ja-JP" altLang="en-US" sz="4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4CA3C-A767-7E4D-8651-71A72E03A154}"/>
              </a:ext>
            </a:extLst>
          </p:cNvPr>
          <p:cNvSpPr txBox="1"/>
          <p:nvPr/>
        </p:nvSpPr>
        <p:spPr>
          <a:xfrm>
            <a:off x="7775182" y="353188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5</a:t>
            </a:r>
            <a:endParaRPr kumimoji="1" lang="ja-JP" altLang="en-US" sz="4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1CE57E8-C909-0844-B74D-B2A1BF70FE04}"/>
              </a:ext>
            </a:extLst>
          </p:cNvPr>
          <p:cNvSpPr txBox="1"/>
          <p:nvPr/>
        </p:nvSpPr>
        <p:spPr>
          <a:xfrm>
            <a:off x="6745493" y="35610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6</a:t>
            </a:r>
            <a:endParaRPr kumimoji="1" lang="ja-JP" altLang="en-US" sz="48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2948E7-CA05-BE4D-93D7-90EB37EE869F}"/>
              </a:ext>
            </a:extLst>
          </p:cNvPr>
          <p:cNvSpPr txBox="1"/>
          <p:nvPr/>
        </p:nvSpPr>
        <p:spPr>
          <a:xfrm>
            <a:off x="7786816" y="353667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7</a:t>
            </a:r>
            <a:endParaRPr kumimoji="1" lang="ja-JP" altLang="en-US" sz="480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106D1E3F-E0C1-1441-B01D-90E72D3537BE}"/>
              </a:ext>
            </a:extLst>
          </p:cNvPr>
          <p:cNvSpPr txBox="1">
            <a:spLocks/>
          </p:cNvSpPr>
          <p:nvPr/>
        </p:nvSpPr>
        <p:spPr>
          <a:xfrm>
            <a:off x="4905047" y="2033341"/>
            <a:ext cx="7119842" cy="110333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/>
              <a:t>オイラーツアー</a:t>
            </a:r>
            <a:r>
              <a:rPr lang="en-US" altLang="ja-JP" sz="2000" b="1" dirty="0"/>
              <a:t>:</a:t>
            </a:r>
            <a:r>
              <a:rPr lang="ja-JP" altLang="en-US" sz="2000" b="1"/>
              <a:t> 深さ優先探索順に木を巡回</a:t>
            </a:r>
            <a:endParaRPr lang="en-US" altLang="ja-JP" sz="2000" b="1" dirty="0"/>
          </a:p>
          <a:p>
            <a:r>
              <a:rPr lang="en-US" altLang="ja-JP" sz="2000" b="1" dirty="0"/>
              <a:t>→</a:t>
            </a:r>
            <a:r>
              <a:rPr kumimoji="1" lang="ja-JP" altLang="en-US" sz="2000" b="1"/>
              <a:t>進む・戻るを繰り返せば任意のノードに到達できる</a:t>
            </a:r>
            <a:endParaRPr kumimoji="1" lang="en-US" altLang="ja-JP" sz="2000" b="1" dirty="0"/>
          </a:p>
          <a:p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5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9" grpId="0" build="allAtOnce"/>
      <p:bldP spid="40" grpId="0" build="allAtOnce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5"/>
            <a:ext cx="10438361" cy="227250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VSCode</a:t>
            </a:r>
            <a:r>
              <a:rPr kumimoji="1" lang="ja-JP" altLang="en-US" sz="2800" b="1"/>
              <a:t>の</a:t>
            </a:r>
            <a:r>
              <a:rPr kumimoji="1" lang="en-US" altLang="ja-JP" sz="2800" b="1" dirty="0"/>
              <a:t>Undo-Redo</a:t>
            </a:r>
            <a:r>
              <a:rPr kumimoji="1" lang="ja-JP" altLang="en-US" sz="2800" b="1"/>
              <a:t>機能の仕様の変更</a:t>
            </a:r>
            <a:endParaRPr kumimoji="1" lang="en-US" altLang="ja-JP" sz="2800" b="1" dirty="0"/>
          </a:p>
          <a:p>
            <a:r>
              <a:rPr kumimoji="1" lang="ja-JP" altLang="en-US" sz="2400" b="1"/>
              <a:t>通常の</a:t>
            </a:r>
            <a:r>
              <a:rPr kumimoji="1" lang="en-US" altLang="ja-JP" sz="2400" b="1" dirty="0"/>
              <a:t>Undo-Redo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Undo</a:t>
            </a:r>
            <a:r>
              <a:rPr kumimoji="1" lang="ja-JP" altLang="en-US" sz="2400"/>
              <a:t>を繰り返した後別の文字を入力してしまうと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Redo</a:t>
            </a:r>
            <a:r>
              <a:rPr kumimoji="1" lang="ja-JP" altLang="en-US" sz="2400"/>
              <a:t>用のデータが消えてしまう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B41FA-2ED3-9C42-AD76-1244C64B3778}"/>
              </a:ext>
            </a:extLst>
          </p:cNvPr>
          <p:cNvSpPr txBox="1"/>
          <p:nvPr/>
        </p:nvSpPr>
        <p:spPr>
          <a:xfrm>
            <a:off x="2283632" y="4289674"/>
            <a:ext cx="215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</a:t>
            </a:r>
            <a:endParaRPr kumimoji="1" lang="ja-JP" altLang="en-US" sz="54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E52C1D-3037-824D-BDA8-159AD8B060A7}"/>
              </a:ext>
            </a:extLst>
          </p:cNvPr>
          <p:cNvSpPr txBox="1"/>
          <p:nvPr/>
        </p:nvSpPr>
        <p:spPr>
          <a:xfrm>
            <a:off x="3195490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C</a:t>
            </a:r>
            <a:endParaRPr kumimoji="1" lang="ja-JP" altLang="en-US" sz="54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226A17-0433-0349-9F28-2B190F60AA8D}"/>
              </a:ext>
            </a:extLst>
          </p:cNvPr>
          <p:cNvSpPr txBox="1"/>
          <p:nvPr/>
        </p:nvSpPr>
        <p:spPr>
          <a:xfrm>
            <a:off x="3194623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D</a:t>
            </a:r>
            <a:endParaRPr kumimoji="1" lang="ja-JP" altLang="en-US" sz="5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3F96B04-6D72-1540-974A-7077B2313E44}"/>
              </a:ext>
            </a:extLst>
          </p:cNvPr>
          <p:cNvSpPr txBox="1"/>
          <p:nvPr/>
        </p:nvSpPr>
        <p:spPr>
          <a:xfrm>
            <a:off x="3658747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E</a:t>
            </a:r>
            <a:endParaRPr kumimoji="1" lang="ja-JP" altLang="en-US" sz="5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38A3F88-AB5E-8249-B498-421827EE9D20}"/>
              </a:ext>
            </a:extLst>
          </p:cNvPr>
          <p:cNvSpPr txBox="1"/>
          <p:nvPr/>
        </p:nvSpPr>
        <p:spPr>
          <a:xfrm>
            <a:off x="2733211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B</a:t>
            </a:r>
            <a:endParaRPr kumimoji="1" lang="ja-JP" altLang="en-US" sz="5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50CC9D-7CB3-3141-87A6-4BEA9F44DCB5}"/>
              </a:ext>
            </a:extLst>
          </p:cNvPr>
          <p:cNvSpPr txBox="1"/>
          <p:nvPr/>
        </p:nvSpPr>
        <p:spPr>
          <a:xfrm>
            <a:off x="4865661" y="4374059"/>
            <a:ext cx="400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Undo(</a:t>
            </a:r>
            <a:r>
              <a:rPr kumimoji="1" lang="en-US" altLang="ja-JP" sz="4400" dirty="0" err="1"/>
              <a:t>Ctrl+Z</a:t>
            </a:r>
            <a:r>
              <a:rPr kumimoji="1" lang="en-US" altLang="ja-JP" sz="4400" dirty="0"/>
              <a:t>)</a:t>
            </a:r>
            <a:endParaRPr kumimoji="1" lang="ja-JP" altLang="en-US" sz="4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56A5323-8A64-874C-BDED-BC28D0CFB2E7}"/>
              </a:ext>
            </a:extLst>
          </p:cNvPr>
          <p:cNvSpPr txBox="1"/>
          <p:nvPr/>
        </p:nvSpPr>
        <p:spPr>
          <a:xfrm>
            <a:off x="2275001" y="49620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ABC</a:t>
            </a:r>
            <a:endParaRPr kumimoji="1" lang="ja-JP" altLang="en-US" sz="54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A76E44-378D-1B4C-AD9E-336D2501563F}"/>
              </a:ext>
            </a:extLst>
          </p:cNvPr>
          <p:cNvSpPr txBox="1"/>
          <p:nvPr/>
        </p:nvSpPr>
        <p:spPr>
          <a:xfrm>
            <a:off x="5445283" y="4481780"/>
            <a:ext cx="453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ABC</a:t>
            </a:r>
            <a:r>
              <a:rPr kumimoji="1" lang="ja-JP" altLang="en-US" sz="4000" b="1"/>
              <a:t>には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/>
              <a:t>もう戻れない</a:t>
            </a:r>
            <a:r>
              <a:rPr kumimoji="1" lang="en-US" altLang="ja-JP" sz="4000" b="1" dirty="0"/>
              <a:t>…</a:t>
            </a:r>
            <a:endParaRPr kumimoji="1" lang="ja-JP" altLang="en-US" sz="4000" b="1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2D1C515-E346-2C42-B3B3-E167CE1AFB18}"/>
              </a:ext>
            </a:extLst>
          </p:cNvPr>
          <p:cNvSpPr txBox="1"/>
          <p:nvPr/>
        </p:nvSpPr>
        <p:spPr>
          <a:xfrm>
            <a:off x="3187340" y="4288930"/>
            <a:ext cx="109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19050">
                  <a:solidFill>
                    <a:schemeClr val="tx1"/>
                  </a:solidFill>
                  <a:prstDash val="sysDot"/>
                </a:ln>
                <a:noFill/>
              </a:rPr>
              <a:t>C</a:t>
            </a:r>
            <a:endParaRPr kumimoji="1" lang="ja-JP" altLang="en-US" sz="5400">
              <a:ln w="1905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9" grpId="0"/>
      <p:bldP spid="79" grpId="1"/>
      <p:bldP spid="84" grpId="0"/>
      <p:bldP spid="86" grpId="0"/>
      <p:bldP spid="89" grpId="0"/>
      <p:bldP spid="94" grpId="0"/>
      <p:bldP spid="94" grpId="1"/>
      <p:bldP spid="96" grpId="0"/>
      <p:bldP spid="95" grpId="0"/>
      <p:bldP spid="97" grpId="0"/>
      <p:bldP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486723"/>
            <a:ext cx="10438361" cy="1213615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一度書いた内容には</a:t>
            </a:r>
            <a:r>
              <a:rPr kumimoji="1" lang="en-US" altLang="ja-JP" sz="2400" b="1" dirty="0"/>
              <a:t>Undo-Redo</a:t>
            </a:r>
            <a:r>
              <a:rPr kumimoji="1" lang="ja-JP" altLang="en-US" sz="2400" b="1"/>
              <a:t>操作で行き来できるようにしたい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→</a:t>
            </a:r>
            <a:r>
              <a:rPr kumimoji="1" lang="ja-JP" altLang="en-US" sz="2400" b="1"/>
              <a:t>操作を保存し，木構造で状態を行き来するイメージ</a:t>
            </a:r>
            <a:endParaRPr kumimoji="1" lang="en-US" altLang="ja-JP" sz="2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29D333-7F1C-E24B-A981-38E7A4ECD45E}"/>
              </a:ext>
            </a:extLst>
          </p:cNvPr>
          <p:cNvSpPr/>
          <p:nvPr/>
        </p:nvSpPr>
        <p:spPr>
          <a:xfrm>
            <a:off x="1549986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E1C02E-DB2A-D34D-B01A-1C4E6BDC3906}"/>
              </a:ext>
            </a:extLst>
          </p:cNvPr>
          <p:cNvSpPr/>
          <p:nvPr/>
        </p:nvSpPr>
        <p:spPr>
          <a:xfrm>
            <a:off x="347754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6BE90C-7517-2F4E-B0E1-154547D0E1F7}"/>
              </a:ext>
            </a:extLst>
          </p:cNvPr>
          <p:cNvSpPr/>
          <p:nvPr/>
        </p:nvSpPr>
        <p:spPr>
          <a:xfrm>
            <a:off x="5405100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2AD228-EB91-0945-BCEB-0FF97837CDFF}"/>
              </a:ext>
            </a:extLst>
          </p:cNvPr>
          <p:cNvSpPr/>
          <p:nvPr/>
        </p:nvSpPr>
        <p:spPr>
          <a:xfrm>
            <a:off x="7329335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B88877F-3CBE-4B47-B5F2-35CD03EE4100}"/>
              </a:ext>
            </a:extLst>
          </p:cNvPr>
          <p:cNvSpPr/>
          <p:nvPr/>
        </p:nvSpPr>
        <p:spPr>
          <a:xfrm>
            <a:off x="7357910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0832CD-AEAE-374B-8C2E-98DA1788BD46}"/>
              </a:ext>
            </a:extLst>
          </p:cNvPr>
          <p:cNvSpPr/>
          <p:nvPr/>
        </p:nvSpPr>
        <p:spPr>
          <a:xfrm>
            <a:off x="9240091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ABDE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850FABC-D47D-2943-9804-08432A98C825}"/>
              </a:ext>
            </a:extLst>
          </p:cNvPr>
          <p:cNvGrpSpPr/>
          <p:nvPr/>
        </p:nvGrpSpPr>
        <p:grpSpPr>
          <a:xfrm>
            <a:off x="2469399" y="2994809"/>
            <a:ext cx="918845" cy="485006"/>
            <a:chOff x="2469399" y="2994809"/>
            <a:chExt cx="918845" cy="485006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0A431A0-E41A-9F4B-AB3B-DC5C9EA10AC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2537780" y="34798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EF3E15-66E5-6C46-839B-2768DEAE7DC8}"/>
                </a:ext>
              </a:extLst>
            </p:cNvPr>
            <p:cNvSpPr txBox="1"/>
            <p:nvPr/>
          </p:nvSpPr>
          <p:spPr>
            <a:xfrm>
              <a:off x="246939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4B62CA-F618-E745-A0C6-40443731A047}"/>
              </a:ext>
            </a:extLst>
          </p:cNvPr>
          <p:cNvGrpSpPr/>
          <p:nvPr/>
        </p:nvGrpSpPr>
        <p:grpSpPr>
          <a:xfrm>
            <a:off x="4355349" y="2994809"/>
            <a:ext cx="961708" cy="499294"/>
            <a:chOff x="4355349" y="2994809"/>
            <a:chExt cx="961708" cy="49929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D632F78-FB81-324B-A034-84007A19F7F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EE39BA2-7507-5045-9F01-0E109AF209A4}"/>
                </a:ext>
              </a:extLst>
            </p:cNvPr>
            <p:cNvSpPr txBox="1"/>
            <p:nvPr/>
          </p:nvSpPr>
          <p:spPr>
            <a:xfrm>
              <a:off x="435534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BD58509-C0DD-594D-BE7E-589EBB71B529}"/>
              </a:ext>
            </a:extLst>
          </p:cNvPr>
          <p:cNvGrpSpPr/>
          <p:nvPr/>
        </p:nvGrpSpPr>
        <p:grpSpPr>
          <a:xfrm>
            <a:off x="6284162" y="3009097"/>
            <a:ext cx="947420" cy="499294"/>
            <a:chOff x="6284162" y="3009097"/>
            <a:chExt cx="947420" cy="499294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80071F7-0EA2-4440-8B46-C223B4E6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D40757-EB38-364E-BD6A-15344EA3569E}"/>
                </a:ext>
              </a:extLst>
            </p:cNvPr>
            <p:cNvSpPr txBox="1"/>
            <p:nvPr/>
          </p:nvSpPr>
          <p:spPr>
            <a:xfrm>
              <a:off x="6284162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F0705BD-AFAA-E846-8B8F-04E5D08FCAE9}"/>
              </a:ext>
            </a:extLst>
          </p:cNvPr>
          <p:cNvGrpSpPr/>
          <p:nvPr/>
        </p:nvGrpSpPr>
        <p:grpSpPr>
          <a:xfrm>
            <a:off x="5911628" y="3500438"/>
            <a:ext cx="1320366" cy="1577384"/>
            <a:chOff x="5911628" y="3500438"/>
            <a:chExt cx="1320366" cy="157738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CB772C5-B43D-EA4A-A89A-92C503AB4F25}"/>
                </a:ext>
              </a:extLst>
            </p:cNvPr>
            <p:cNvGrpSpPr/>
            <p:nvPr/>
          </p:nvGrpSpPr>
          <p:grpSpPr>
            <a:xfrm>
              <a:off x="6651116" y="3500438"/>
              <a:ext cx="580878" cy="1577384"/>
              <a:chOff x="6798266" y="3687274"/>
              <a:chExt cx="580878" cy="1577384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5E9F3DB-F51A-9449-80B9-E6CD83E9B778}"/>
                  </a:ext>
                </a:extLst>
              </p:cNvPr>
              <p:cNvCxnSpPr/>
              <p:nvPr/>
            </p:nvCxnSpPr>
            <p:spPr>
              <a:xfrm>
                <a:off x="6826137" y="3687274"/>
                <a:ext cx="0" cy="15773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F1CDC35-68FC-DF49-827C-F150B5470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266" y="5230846"/>
                <a:ext cx="5808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38EEE3A-5D51-7249-BDF7-00899FE2A862}"/>
                </a:ext>
              </a:extLst>
            </p:cNvPr>
            <p:cNvSpPr txBox="1"/>
            <p:nvPr/>
          </p:nvSpPr>
          <p:spPr>
            <a:xfrm>
              <a:off x="5911628" y="4345020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+D</a:t>
              </a:r>
              <a:endParaRPr kumimoji="1" lang="ja-JP" altLang="en-US" sz="14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D376697-531B-3642-9E23-967EEEF70F6B}"/>
              </a:ext>
            </a:extLst>
          </p:cNvPr>
          <p:cNvGrpSpPr/>
          <p:nvPr/>
        </p:nvGrpSpPr>
        <p:grpSpPr>
          <a:xfrm>
            <a:off x="8258125" y="4501197"/>
            <a:ext cx="930845" cy="578818"/>
            <a:chOff x="8258125" y="4501197"/>
            <a:chExt cx="930845" cy="57881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3026FB5-1871-F144-8076-E91C06F2D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06" y="50800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4EE12C1-267D-8745-B18E-79F0EB969608}"/>
                </a:ext>
              </a:extLst>
            </p:cNvPr>
            <p:cNvSpPr txBox="1"/>
            <p:nvPr/>
          </p:nvSpPr>
          <p:spPr>
            <a:xfrm>
              <a:off x="8258125" y="45011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+E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6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現在の</a:t>
            </a:r>
            <a:r>
              <a:rPr kumimoji="1" lang="en-US" altLang="ja-JP" sz="4000" u="sng" dirty="0" err="1"/>
              <a:t>VSCode</a:t>
            </a:r>
            <a:r>
              <a:rPr kumimoji="1" lang="ja-JP" altLang="en-US" sz="4000" u="sng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19" y="1344613"/>
            <a:ext cx="10438361" cy="116998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Past</a:t>
            </a:r>
            <a:r>
              <a:rPr kumimoji="1" lang="ja-JP" altLang="en-US" sz="2400" b="1"/>
              <a:t>，</a:t>
            </a:r>
            <a:r>
              <a:rPr kumimoji="1" lang="en-US" altLang="ja-JP" sz="2400" b="1" dirty="0"/>
              <a:t>Future</a:t>
            </a:r>
            <a:r>
              <a:rPr kumimoji="1" lang="ja-JP" altLang="en-US" sz="2400" b="1"/>
              <a:t>という二つの</a:t>
            </a:r>
            <a:r>
              <a:rPr kumimoji="1" lang="en-US" altLang="ja-JP" sz="2400" b="1" dirty="0"/>
              <a:t>Stack</a:t>
            </a:r>
            <a:r>
              <a:rPr kumimoji="1" lang="ja-JP" altLang="en-US" sz="2400" b="1"/>
              <a:t>に操作を保存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Undo/Redo</a:t>
            </a:r>
            <a:r>
              <a:rPr kumimoji="1" lang="ja-JP" altLang="en-US" sz="2400" b="1"/>
              <a:t>の時に</a:t>
            </a:r>
            <a:r>
              <a:rPr kumimoji="1" lang="en-US" altLang="ja-JP" sz="2400" b="1" dirty="0"/>
              <a:t>pop/push</a:t>
            </a:r>
            <a:r>
              <a:rPr kumimoji="1" lang="ja-JP" altLang="en-US" sz="2400" b="1"/>
              <a:t>を繰り返す</a:t>
            </a:r>
            <a:endParaRPr kumimoji="1" lang="en-US" altLang="ja-JP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B90D07-674B-B845-BCF9-361604A24079}"/>
              </a:ext>
            </a:extLst>
          </p:cNvPr>
          <p:cNvSpPr/>
          <p:nvPr/>
        </p:nvSpPr>
        <p:spPr>
          <a:xfrm>
            <a:off x="1635714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D3355C-7C1F-0245-BECF-5D5DF5668429}"/>
              </a:ext>
            </a:extLst>
          </p:cNvPr>
          <p:cNvSpPr/>
          <p:nvPr/>
        </p:nvSpPr>
        <p:spPr>
          <a:xfrm>
            <a:off x="3563271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FD99BA-8350-014E-8ED1-20B8CC991DD1}"/>
              </a:ext>
            </a:extLst>
          </p:cNvPr>
          <p:cNvSpPr/>
          <p:nvPr/>
        </p:nvSpPr>
        <p:spPr>
          <a:xfrm>
            <a:off x="5490828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692E16-7919-AB49-AB81-FAE17379A4C7}"/>
              </a:ext>
            </a:extLst>
          </p:cNvPr>
          <p:cNvSpPr/>
          <p:nvPr/>
        </p:nvSpPr>
        <p:spPr>
          <a:xfrm>
            <a:off x="741506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902452F-71BB-BE47-90D0-3E2A7E439FA7}"/>
              </a:ext>
            </a:extLst>
          </p:cNvPr>
          <p:cNvGrpSpPr/>
          <p:nvPr/>
        </p:nvGrpSpPr>
        <p:grpSpPr>
          <a:xfrm>
            <a:off x="2575794" y="3009097"/>
            <a:ext cx="899722" cy="470718"/>
            <a:chOff x="2324790" y="3009097"/>
            <a:chExt cx="899722" cy="470718"/>
          </a:xfrm>
        </p:grpSpPr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3B9F7C-E7A4-0C41-9F4A-264CFCBB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46706" y="3479815"/>
              <a:ext cx="8778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5BB3921-3DB2-A146-9366-6A03F027A67F}"/>
                </a:ext>
              </a:extLst>
            </p:cNvPr>
            <p:cNvSpPr txBox="1"/>
            <p:nvPr/>
          </p:nvSpPr>
          <p:spPr>
            <a:xfrm>
              <a:off x="2324790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B6A9E09-F793-1F4B-BE46-A11517AE3F49}"/>
              </a:ext>
            </a:extLst>
          </p:cNvPr>
          <p:cNvGrpSpPr/>
          <p:nvPr/>
        </p:nvGrpSpPr>
        <p:grpSpPr>
          <a:xfrm>
            <a:off x="4504607" y="3009097"/>
            <a:ext cx="898178" cy="485006"/>
            <a:chOff x="4418879" y="3009097"/>
            <a:chExt cx="898178" cy="485006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D760437-ECAA-BE45-82EB-0723D684B1DF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B71747-C3F3-B549-B4EC-727B624CF889}"/>
                </a:ext>
              </a:extLst>
            </p:cNvPr>
            <p:cNvSpPr txBox="1"/>
            <p:nvPr/>
          </p:nvSpPr>
          <p:spPr>
            <a:xfrm>
              <a:off x="44188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547404B-AF01-4D47-AD4C-416B5AC35F74}"/>
              </a:ext>
            </a:extLst>
          </p:cNvPr>
          <p:cNvGrpSpPr/>
          <p:nvPr/>
        </p:nvGrpSpPr>
        <p:grpSpPr>
          <a:xfrm>
            <a:off x="6426807" y="3009097"/>
            <a:ext cx="890503" cy="499294"/>
            <a:chOff x="6341079" y="3009097"/>
            <a:chExt cx="890503" cy="499294"/>
          </a:xfrm>
        </p:grpSpPr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A3518AF-2C16-F344-9BF7-960E9726A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4F665EB-B717-914B-92E7-FD41E109F720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7334038" y="4657726"/>
            <a:ext cx="4343626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Future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485605" y="4632307"/>
            <a:ext cx="4343626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Past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600024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+A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1485849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+B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2371674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79128E-60F6-C94D-8742-C2BAE6096A1C}"/>
              </a:ext>
            </a:extLst>
          </p:cNvPr>
          <p:cNvSpPr txBox="1"/>
          <p:nvPr/>
        </p:nvSpPr>
        <p:spPr>
          <a:xfrm>
            <a:off x="5298402" y="49615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Undo1</a:t>
            </a:r>
            <a:endParaRPr kumimoji="1" lang="ja-JP" altLang="en-US" sz="2000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A71BAAA0-CCAC-534A-A1DB-2A302F080E18}"/>
              </a:ext>
            </a:extLst>
          </p:cNvPr>
          <p:cNvSpPr/>
          <p:nvPr/>
        </p:nvSpPr>
        <p:spPr>
          <a:xfrm>
            <a:off x="10772727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52BF9F45-C5C2-C249-A435-F4FB8C776E1E}"/>
              </a:ext>
            </a:extLst>
          </p:cNvPr>
          <p:cNvSpPr/>
          <p:nvPr/>
        </p:nvSpPr>
        <p:spPr>
          <a:xfrm>
            <a:off x="5685679" y="2501107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2585DF9-D2EB-A642-88F4-77E6574ABD46}"/>
              </a:ext>
            </a:extLst>
          </p:cNvPr>
          <p:cNvSpPr/>
          <p:nvPr/>
        </p:nvSpPr>
        <p:spPr>
          <a:xfrm>
            <a:off x="7416543" y="3036182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E6D75A4-C575-9140-884C-A2D2E51C803C}"/>
              </a:ext>
            </a:extLst>
          </p:cNvPr>
          <p:cNvGrpSpPr/>
          <p:nvPr/>
        </p:nvGrpSpPr>
        <p:grpSpPr>
          <a:xfrm>
            <a:off x="6428287" y="3014712"/>
            <a:ext cx="890503" cy="499294"/>
            <a:chOff x="6341079" y="3009097"/>
            <a:chExt cx="890503" cy="499294"/>
          </a:xfrm>
        </p:grpSpPr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633678A-3EF9-6A43-B1AB-8444B7A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220B9F9-1FA6-4646-B49F-D197318FB70E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+D</a:t>
              </a:r>
              <a:endParaRPr kumimoji="1" lang="ja-JP" altLang="en-US" sz="1400"/>
            </a:p>
          </p:txBody>
        </p:sp>
      </p:grp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2367617" y="4800608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E5CE5A4-93AE-8446-9573-699A30BBDA89}"/>
              </a:ext>
            </a:extLst>
          </p:cNvPr>
          <p:cNvSpPr txBox="1"/>
          <p:nvPr/>
        </p:nvSpPr>
        <p:spPr>
          <a:xfrm>
            <a:off x="5284470" y="4990167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lang="ja-JP" altLang="en-US" sz="2800"/>
              <a:t>を入力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3461965" y="5855642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Past.push</a:t>
            </a:r>
            <a:r>
              <a:rPr lang="en-US" altLang="ja-JP" sz="2400" b="1" dirty="0"/>
              <a:t>(+D)</a:t>
            </a:r>
            <a:endParaRPr kumimoji="1" lang="ja-JP" altLang="en-US" sz="2000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94CEB39-AA66-D74F-B22A-A8756EADECD8}"/>
              </a:ext>
            </a:extLst>
          </p:cNvPr>
          <p:cNvSpPr txBox="1"/>
          <p:nvPr/>
        </p:nvSpPr>
        <p:spPr>
          <a:xfrm>
            <a:off x="6516956" y="58450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Future = []</a:t>
            </a:r>
            <a:endParaRPr kumimoji="1" lang="ja-JP" altLang="en-US" sz="2000" b="1"/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8CB522A-5C50-6F47-BE76-14D862B22CC6}"/>
              </a:ext>
            </a:extLst>
          </p:cNvPr>
          <p:cNvSpPr/>
          <p:nvPr/>
        </p:nvSpPr>
        <p:spPr>
          <a:xfrm>
            <a:off x="7615417" y="2501106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6" grpId="0" animBg="1"/>
      <p:bldP spid="36" grpId="1" animBg="1"/>
      <p:bldP spid="26" grpId="0" animBg="1"/>
      <p:bldP spid="78" grpId="0" animBg="1"/>
      <p:bldP spid="79" grpId="0" animBg="1"/>
      <p:bldP spid="79" grpId="1" animBg="1"/>
      <p:bldP spid="79" grpId="2" animBg="1"/>
      <p:bldP spid="29" grpId="0"/>
      <p:bldP spid="29" grpId="1"/>
      <p:bldP spid="80" grpId="0" animBg="1"/>
      <p:bldP spid="80" grpId="1" animBg="1"/>
      <p:bldP spid="31" grpId="0" animBg="1"/>
      <p:bldP spid="31" grpId="1" animBg="1"/>
      <p:bldP spid="89" grpId="0" animBg="1"/>
      <p:bldP spid="97" grpId="0" animBg="1"/>
      <p:bldP spid="82" grpId="0"/>
      <p:bldP spid="87" grpId="0"/>
      <p:bldP spid="98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96" y="122793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767727" y="1775884"/>
            <a:ext cx="3878727" cy="653743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/>
              <a:t>d</a:t>
            </a:r>
            <a:r>
              <a:rPr kumimoji="1" lang="en-US" altLang="ja-JP" sz="2400" b="1" dirty="0"/>
              <a:t>eque</a:t>
            </a:r>
            <a:r>
              <a:rPr kumimoji="1" lang="ja-JP" altLang="en-US" sz="2400" b="1"/>
              <a:t>で</a:t>
            </a:r>
            <a:r>
              <a:rPr lang="ja-JP" altLang="en-US" sz="2400" b="1"/>
              <a:t>の管理のルール</a:t>
            </a:r>
            <a:endParaRPr lang="en-US" altLang="ja-JP" sz="3200" b="1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6935463" y="2499346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D32C047F-699B-E14E-B089-DBAD88ECDE84}"/>
              </a:ext>
            </a:extLst>
          </p:cNvPr>
          <p:cNvSpPr txBox="1">
            <a:spLocks/>
          </p:cNvSpPr>
          <p:nvPr/>
        </p:nvSpPr>
        <p:spPr>
          <a:xfrm>
            <a:off x="1163396" y="2539616"/>
            <a:ext cx="3474032" cy="527205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/>
              <a:t>変更を加えた時</a:t>
            </a:r>
            <a:endParaRPr lang="en-US" altLang="ja-JP" sz="2800" b="1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51F8BFB1-5DCB-8448-BE3D-718622F598F1}"/>
              </a:ext>
            </a:extLst>
          </p:cNvPr>
          <p:cNvSpPr txBox="1">
            <a:spLocks/>
          </p:cNvSpPr>
          <p:nvPr/>
        </p:nvSpPr>
        <p:spPr>
          <a:xfrm>
            <a:off x="1128959" y="3638108"/>
            <a:ext cx="3117769" cy="5272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Ctrl+Y</a:t>
            </a:r>
            <a:r>
              <a:rPr lang="ja-JP" altLang="en-US" sz="2000" b="1"/>
              <a:t>を押した時</a:t>
            </a:r>
            <a:endParaRPr lang="en-US" altLang="ja-JP" sz="2800" b="1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26C35BD-097D-764C-B284-120FC2BFF65E}"/>
              </a:ext>
            </a:extLst>
          </p:cNvPr>
          <p:cNvSpPr txBox="1">
            <a:spLocks/>
          </p:cNvSpPr>
          <p:nvPr/>
        </p:nvSpPr>
        <p:spPr>
          <a:xfrm>
            <a:off x="1074651" y="4845436"/>
            <a:ext cx="2628838" cy="59969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Ctrl+Z</a:t>
            </a:r>
            <a:r>
              <a:rPr lang="ja-JP" altLang="en-US" sz="2000" b="1"/>
              <a:t>を押した時</a:t>
            </a:r>
            <a:endParaRPr lang="en-US" altLang="ja-JP" sz="20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0FFA81C-C9E9-644C-A382-41B67856B325}"/>
              </a:ext>
            </a:extLst>
          </p:cNvPr>
          <p:cNvSpPr txBox="1"/>
          <p:nvPr/>
        </p:nvSpPr>
        <p:spPr>
          <a:xfrm>
            <a:off x="6464470" y="2498632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EF32B5-F697-8F40-8CC7-E0814B69F6EF}"/>
              </a:ext>
            </a:extLst>
          </p:cNvPr>
          <p:cNvGrpSpPr/>
          <p:nvPr/>
        </p:nvGrpSpPr>
        <p:grpSpPr>
          <a:xfrm>
            <a:off x="5429727" y="2205319"/>
            <a:ext cx="1329382" cy="1063468"/>
            <a:chOff x="5152965" y="2083080"/>
            <a:chExt cx="1329382" cy="106346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063BCF9-50FB-2A47-A4AB-89B565CCC67E}"/>
                </a:ext>
              </a:extLst>
            </p:cNvPr>
            <p:cNvSpPr txBox="1"/>
            <p:nvPr/>
          </p:nvSpPr>
          <p:spPr>
            <a:xfrm>
              <a:off x="5152965" y="23771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dirty="0"/>
                <a:t>3</a:t>
              </a:r>
              <a:endParaRPr kumimoji="1" lang="ja-JP" altLang="en-US" sz="1600"/>
            </a:p>
          </p:txBody>
        </p:sp>
        <p:sp>
          <p:nvSpPr>
            <p:cNvPr id="4" name="右矢印 3">
              <a:extLst>
                <a:ext uri="{FF2B5EF4-FFF2-40B4-BE49-F238E27FC236}">
                  <a16:creationId xmlns:a16="http://schemas.microsoft.com/office/drawing/2014/main" id="{8FBD1F4D-7DE1-2049-8CA7-BE39301A0FCD}"/>
                </a:ext>
              </a:extLst>
            </p:cNvPr>
            <p:cNvSpPr/>
            <p:nvPr/>
          </p:nvSpPr>
          <p:spPr>
            <a:xfrm>
              <a:off x="5690131" y="2566994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3DB19D-5CC3-DD41-B5F2-C1BC45B79131}"/>
                </a:ext>
              </a:extLst>
            </p:cNvPr>
            <p:cNvSpPr txBox="1"/>
            <p:nvPr/>
          </p:nvSpPr>
          <p:spPr>
            <a:xfrm>
              <a:off x="5310231" y="20830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ush_left</a:t>
              </a:r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1E68AE3-9785-4E4F-AC6C-7B8E09497B1A}"/>
              </a:ext>
            </a:extLst>
          </p:cNvPr>
          <p:cNvGrpSpPr/>
          <p:nvPr/>
        </p:nvGrpSpPr>
        <p:grpSpPr>
          <a:xfrm>
            <a:off x="9436304" y="2191892"/>
            <a:ext cx="1399330" cy="1073967"/>
            <a:chOff x="9159542" y="2069653"/>
            <a:chExt cx="1399330" cy="1073967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158BE7B-F389-9447-8C43-5E32B3D1EBBC}"/>
                </a:ext>
              </a:extLst>
            </p:cNvPr>
            <p:cNvSpPr txBox="1"/>
            <p:nvPr/>
          </p:nvSpPr>
          <p:spPr>
            <a:xfrm>
              <a:off x="10060017" y="23741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u="sng" dirty="0"/>
                <a:t>3</a:t>
              </a:r>
              <a:endParaRPr kumimoji="1" lang="ja-JP" altLang="en-US" sz="1600"/>
            </a:p>
          </p:txBody>
        </p:sp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DDE72AE1-4135-2949-9DB6-8BEF6DEF04D7}"/>
                </a:ext>
              </a:extLst>
            </p:cNvPr>
            <p:cNvSpPr/>
            <p:nvPr/>
          </p:nvSpPr>
          <p:spPr>
            <a:xfrm rot="10800000">
              <a:off x="9500952" y="2582693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09BDFEC-7852-6D40-A313-3DA30041B287}"/>
                </a:ext>
              </a:extLst>
            </p:cNvPr>
            <p:cNvSpPr txBox="1"/>
            <p:nvPr/>
          </p:nvSpPr>
          <p:spPr>
            <a:xfrm>
              <a:off x="9159542" y="20696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ush_right</a:t>
              </a:r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74DB79-597A-9A4D-8C17-1FF08EEE006E}"/>
              </a:ext>
            </a:extLst>
          </p:cNvPr>
          <p:cNvSpPr txBox="1"/>
          <p:nvPr/>
        </p:nvSpPr>
        <p:spPr>
          <a:xfrm>
            <a:off x="6447537" y="3777127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E561AD8-BC97-674C-85F1-9B0888776A67}"/>
              </a:ext>
            </a:extLst>
          </p:cNvPr>
          <p:cNvSpPr txBox="1"/>
          <p:nvPr/>
        </p:nvSpPr>
        <p:spPr>
          <a:xfrm>
            <a:off x="6459807" y="3774430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F24C4A53-5F4B-9543-A0DD-369F5C3178F6}"/>
              </a:ext>
            </a:extLst>
          </p:cNvPr>
          <p:cNvSpPr/>
          <p:nvPr/>
        </p:nvSpPr>
        <p:spPr>
          <a:xfrm>
            <a:off x="6881449" y="4712673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U ターン矢印 66">
            <a:extLst>
              <a:ext uri="{FF2B5EF4-FFF2-40B4-BE49-F238E27FC236}">
                <a16:creationId xmlns:a16="http://schemas.microsoft.com/office/drawing/2014/main" id="{62887E99-D078-FB43-99B5-0517692BDA85}"/>
              </a:ext>
            </a:extLst>
          </p:cNvPr>
          <p:cNvSpPr/>
          <p:nvPr/>
        </p:nvSpPr>
        <p:spPr>
          <a:xfrm flipH="1">
            <a:off x="6820878" y="3352924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524D88-3DEB-8E47-8125-53AD15F40630}"/>
              </a:ext>
            </a:extLst>
          </p:cNvPr>
          <p:cNvSpPr txBox="1"/>
          <p:nvPr/>
        </p:nvSpPr>
        <p:spPr>
          <a:xfrm>
            <a:off x="6495902" y="5088106"/>
            <a:ext cx="3307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b="1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3]</a:t>
            </a:r>
            <a:endParaRPr kumimoji="1" lang="ja-JP" altLang="en-US" sz="16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9ADB3E8-DCE4-AB42-86A3-B1804825D4BC}"/>
              </a:ext>
            </a:extLst>
          </p:cNvPr>
          <p:cNvSpPr txBox="1"/>
          <p:nvPr/>
        </p:nvSpPr>
        <p:spPr>
          <a:xfrm>
            <a:off x="6495903" y="508502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5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6" grpId="0"/>
      <p:bldP spid="141" grpId="0"/>
      <p:bldP spid="141" grpId="1"/>
      <p:bldP spid="54" grpId="0"/>
      <p:bldP spid="55" grpId="0"/>
      <p:bldP spid="56" grpId="0"/>
      <p:bldP spid="57" grpId="0"/>
      <p:bldP spid="64" grpId="0"/>
      <p:bldP spid="64" grpId="1"/>
      <p:bldP spid="65" grpId="0"/>
      <p:bldP spid="6" grpId="0" animBg="1"/>
      <p:bldP spid="67" grpId="0" animBg="1"/>
      <p:bldP spid="68" grpId="0"/>
      <p:bldP spid="99" grpId="0"/>
      <p:bldP spid="9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F3A4173-9774-734A-BE96-6236E7D1A1D3}"/>
              </a:ext>
            </a:extLst>
          </p:cNvPr>
          <p:cNvGrpSpPr/>
          <p:nvPr/>
        </p:nvGrpSpPr>
        <p:grpSpPr>
          <a:xfrm>
            <a:off x="1482238" y="2012528"/>
            <a:ext cx="5290037" cy="3171024"/>
            <a:chOff x="1482238" y="2012528"/>
            <a:chExt cx="5290037" cy="3171024"/>
          </a:xfrm>
        </p:grpSpPr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946235EB-7E90-7A4F-9304-2A7902B14615}"/>
                </a:ext>
              </a:extLst>
            </p:cNvPr>
            <p:cNvSpPr/>
            <p:nvPr/>
          </p:nvSpPr>
          <p:spPr>
            <a:xfrm>
              <a:off x="1549986" y="2076458"/>
              <a:ext cx="5173328" cy="3049572"/>
            </a:xfrm>
            <a:custGeom>
              <a:avLst/>
              <a:gdLst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60698 w 3634450"/>
                <a:gd name="connsiteY4" fmla="*/ 1956121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80773 w 3634450"/>
                <a:gd name="connsiteY4" fmla="*/ 1970817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4450" h="3136739">
                  <a:moveTo>
                    <a:pt x="1817225" y="0"/>
                  </a:moveTo>
                  <a:lnTo>
                    <a:pt x="0" y="2858947"/>
                  </a:lnTo>
                  <a:lnTo>
                    <a:pt x="0" y="3102015"/>
                  </a:lnTo>
                  <a:lnTo>
                    <a:pt x="277792" y="3102015"/>
                  </a:lnTo>
                  <a:lnTo>
                    <a:pt x="980773" y="1970817"/>
                  </a:lnTo>
                  <a:lnTo>
                    <a:pt x="1713053" y="3102015"/>
                  </a:lnTo>
                  <a:lnTo>
                    <a:pt x="2002420" y="3102015"/>
                  </a:lnTo>
                  <a:lnTo>
                    <a:pt x="2002420" y="2847372"/>
                  </a:lnTo>
                  <a:lnTo>
                    <a:pt x="1203767" y="1597306"/>
                  </a:lnTo>
                  <a:lnTo>
                    <a:pt x="1794076" y="636607"/>
                  </a:lnTo>
                  <a:lnTo>
                    <a:pt x="3368233" y="3136739"/>
                  </a:lnTo>
                  <a:lnTo>
                    <a:pt x="3634450" y="3136739"/>
                  </a:lnTo>
                  <a:lnTo>
                    <a:pt x="3634450" y="2847372"/>
                  </a:lnTo>
                  <a:lnTo>
                    <a:pt x="1817225" y="0"/>
                  </a:ln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2849912"/>
              <a:chOff x="1778306" y="2385265"/>
              <a:chExt cx="4450279" cy="2849912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403602" y="4544840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2900378" y="455925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</p:grp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39700" y="2655465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5842" y="3843357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kumimoji="1" lang="en-US" altLang="ja-JP" sz="3600" u="sng" dirty="0"/>
              <a:t>2</a:t>
            </a:r>
            <a:r>
              <a:rPr kumimoji="1" lang="en-US" altLang="ja-JP" sz="3600" dirty="0"/>
              <a:t> 2 1 </a:t>
            </a:r>
            <a:r>
              <a:rPr kumimoji="1" lang="en-US" altLang="ja-JP" sz="3600" u="sng" dirty="0"/>
              <a:t>4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5</a:t>
            </a:r>
            <a:r>
              <a:rPr kumimoji="1" lang="en-US" altLang="ja-JP" sz="3600" dirty="0"/>
              <a:t> 5 4 </a:t>
            </a:r>
            <a:r>
              <a:rPr kumimoji="1" lang="en-US" altLang="ja-JP" sz="3600" u="sng" dirty="0"/>
              <a:t>1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3</a:t>
            </a:r>
            <a:r>
              <a:rPr kumimoji="1" lang="en-US" altLang="ja-JP" sz="3600" dirty="0"/>
              <a:t> 3]</a:t>
            </a:r>
            <a:endParaRPr kumimoji="1" lang="ja-JP" altLang="en-US" sz="3600"/>
          </a:p>
        </p:txBody>
      </p:sp>
      <p:sp>
        <p:nvSpPr>
          <p:cNvPr id="220" name="コンテンツ プレースホルダー 2">
            <a:extLst>
              <a:ext uri="{FF2B5EF4-FFF2-40B4-BE49-F238E27FC236}">
                <a16:creationId xmlns:a16="http://schemas.microsoft.com/office/drawing/2014/main" id="{945B419C-9CC5-F640-A95B-B6FCF8582EB6}"/>
              </a:ext>
            </a:extLst>
          </p:cNvPr>
          <p:cNvSpPr txBox="1">
            <a:spLocks/>
          </p:cNvSpPr>
          <p:nvPr/>
        </p:nvSpPr>
        <p:spPr>
          <a:xfrm>
            <a:off x="792919" y="1199375"/>
            <a:ext cx="10808415" cy="8120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3521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1199375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AC03494-9C06-5D4B-AE19-D851C9AE0977}"/>
              </a:ext>
            </a:extLst>
          </p:cNvPr>
          <p:cNvGrpSpPr/>
          <p:nvPr/>
        </p:nvGrpSpPr>
        <p:grpSpPr>
          <a:xfrm>
            <a:off x="1482238" y="2012528"/>
            <a:ext cx="5290037" cy="3773425"/>
            <a:chOff x="1482238" y="2012528"/>
            <a:chExt cx="5290037" cy="377342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3124651"/>
              <a:chOff x="1778306" y="2385265"/>
              <a:chExt cx="4450279" cy="3124651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042684" y="4865535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3324133" y="486612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20DA936-A767-A14E-AC0E-7528B2EF2211}"/>
                  </a:ext>
                </a:extLst>
              </p:cNvPr>
              <p:cNvSpPr txBox="1"/>
              <p:nvPr/>
            </p:nvSpPr>
            <p:spPr>
              <a:xfrm>
                <a:off x="2367421" y="46845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6</a:t>
                </a:r>
                <a:endParaRPr kumimoji="1" lang="ja-JP" altLang="en-US" sz="2000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72E7893-BA81-4E47-BFB5-7A35DFAECA44}"/>
                  </a:ext>
                </a:extLst>
              </p:cNvPr>
              <p:cNvSpPr txBox="1"/>
              <p:nvPr/>
            </p:nvSpPr>
            <p:spPr>
              <a:xfrm>
                <a:off x="3005374" y="469515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6</a:t>
                </a:r>
                <a:endParaRPr kumimoji="1" lang="ja-JP" altLang="en-US" sz="2000" u="sng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12A0C9D8-EFC1-EF4E-BD97-CD906446AEBD}"/>
                </a:ext>
              </a:extLst>
            </p:cNvPr>
            <p:cNvGrpSpPr/>
            <p:nvPr/>
          </p:nvGrpSpPr>
          <p:grpSpPr>
            <a:xfrm rot="2595426">
              <a:off x="2314231" y="3781612"/>
              <a:ext cx="1279067" cy="1501337"/>
              <a:chOff x="6675732" y="1788624"/>
              <a:chExt cx="1279067" cy="1501337"/>
            </a:xfrm>
          </p:grpSpPr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F5D6D97-4E8C-0A48-AE7C-A6900A057753}"/>
                  </a:ext>
                </a:extLst>
              </p:cNvPr>
              <p:cNvCxnSpPr>
                <a:cxnSpLocks/>
              </p:cNvCxnSpPr>
              <p:nvPr/>
            </p:nvCxnSpPr>
            <p:spPr>
              <a:xfrm rot="20829179">
                <a:off x="6893373" y="1788624"/>
                <a:ext cx="867728" cy="1501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B8B6D610-B1D7-9148-9B6C-2A7365E47F4A}"/>
                  </a:ext>
                </a:extLst>
              </p:cNvPr>
              <p:cNvGrpSpPr/>
              <p:nvPr/>
            </p:nvGrpSpPr>
            <p:grpSpPr>
              <a:xfrm>
                <a:off x="6675732" y="1852720"/>
                <a:ext cx="1279067" cy="1375735"/>
                <a:chOff x="6675732" y="1852720"/>
                <a:chExt cx="1279067" cy="1375735"/>
              </a:xfrm>
            </p:grpSpPr>
            <p:sp>
              <p:nvSpPr>
                <p:cNvPr id="192" name="円/楕円 191">
                  <a:extLst>
                    <a:ext uri="{FF2B5EF4-FFF2-40B4-BE49-F238E27FC236}">
                      <a16:creationId xmlns:a16="http://schemas.microsoft.com/office/drawing/2014/main" id="{A3681DD1-B1A4-ED47-BC07-7F3207394A4B}"/>
                    </a:ext>
                  </a:extLst>
                </p:cNvPr>
                <p:cNvSpPr/>
                <p:nvPr/>
              </p:nvSpPr>
              <p:spPr>
                <a:xfrm rot="20829179" flipH="1">
                  <a:off x="6675732" y="185272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円/楕円 192">
                  <a:extLst>
                    <a:ext uri="{FF2B5EF4-FFF2-40B4-BE49-F238E27FC236}">
                      <a16:creationId xmlns:a16="http://schemas.microsoft.com/office/drawing/2014/main" id="{8FA789C2-C261-1944-A9FD-E509AE44BC82}"/>
                    </a:ext>
                  </a:extLst>
                </p:cNvPr>
                <p:cNvSpPr/>
                <p:nvPr/>
              </p:nvSpPr>
              <p:spPr>
                <a:xfrm rot="20829179" flipH="1">
                  <a:off x="7822550" y="308638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5C1D7AE4-E7C9-B94C-9FA0-9EA9F335FDDE}"/>
                </a:ext>
              </a:extLst>
            </p:cNvPr>
            <p:cNvSpPr/>
            <p:nvPr/>
          </p:nvSpPr>
          <p:spPr>
            <a:xfrm rot="20829179" flipH="1">
              <a:off x="3057776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50333" y="2676731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0772" y="5413745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B8972668-5C5E-3740-9B03-6C9C85D74076}"/>
                </a:ext>
              </a:extLst>
            </p:cNvPr>
            <p:cNvSpPr/>
            <p:nvPr/>
          </p:nvSpPr>
          <p:spPr>
            <a:xfrm>
              <a:off x="1543050" y="2085975"/>
              <a:ext cx="2600325" cy="3543300"/>
            </a:xfrm>
            <a:custGeom>
              <a:avLst/>
              <a:gdLst>
                <a:gd name="connsiteX0" fmla="*/ 2600325 w 2600325"/>
                <a:gd name="connsiteY0" fmla="*/ 0 h 3543300"/>
                <a:gd name="connsiteX1" fmla="*/ 0 w 2600325"/>
                <a:gd name="connsiteY1" fmla="*/ 2771775 h 3543300"/>
                <a:gd name="connsiteX2" fmla="*/ 0 w 2600325"/>
                <a:gd name="connsiteY2" fmla="*/ 3000375 h 3543300"/>
                <a:gd name="connsiteX3" fmla="*/ 371475 w 2600325"/>
                <a:gd name="connsiteY3" fmla="*/ 3014663 h 3543300"/>
                <a:gd name="connsiteX4" fmla="*/ 1243013 w 2600325"/>
                <a:gd name="connsiteY4" fmla="*/ 2057400 h 3543300"/>
                <a:gd name="connsiteX5" fmla="*/ 1243013 w 2600325"/>
                <a:gd name="connsiteY5" fmla="*/ 3443288 h 3543300"/>
                <a:gd name="connsiteX6" fmla="*/ 1414463 w 2600325"/>
                <a:gd name="connsiteY6" fmla="*/ 3543300 h 3543300"/>
                <a:gd name="connsiteX7" fmla="*/ 1585913 w 2600325"/>
                <a:gd name="connsiteY7" fmla="*/ 3443288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325" h="3543300">
                  <a:moveTo>
                    <a:pt x="2600325" y="0"/>
                  </a:moveTo>
                  <a:lnTo>
                    <a:pt x="0" y="2771775"/>
                  </a:lnTo>
                  <a:lnTo>
                    <a:pt x="0" y="3000375"/>
                  </a:lnTo>
                  <a:lnTo>
                    <a:pt x="371475" y="3014663"/>
                  </a:lnTo>
                  <a:lnTo>
                    <a:pt x="1243013" y="2057400"/>
                  </a:lnTo>
                  <a:lnTo>
                    <a:pt x="1243013" y="3443288"/>
                  </a:lnTo>
                  <a:lnTo>
                    <a:pt x="1414463" y="3543300"/>
                  </a:lnTo>
                  <a:lnTo>
                    <a:pt x="1585913" y="3443288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28CCA49F-BE0B-2040-80F3-1F1E819857E5}"/>
                </a:ext>
              </a:extLst>
            </p:cNvPr>
            <p:cNvSpPr/>
            <p:nvPr/>
          </p:nvSpPr>
          <p:spPr>
            <a:xfrm>
              <a:off x="3115340" y="2062716"/>
              <a:ext cx="3604437" cy="3466214"/>
            </a:xfrm>
            <a:custGeom>
              <a:avLst/>
              <a:gdLst>
                <a:gd name="connsiteX0" fmla="*/ 0 w 3604437"/>
                <a:gd name="connsiteY0" fmla="*/ 3466214 h 3466214"/>
                <a:gd name="connsiteX1" fmla="*/ 0 w 3604437"/>
                <a:gd name="connsiteY1" fmla="*/ 2083982 h 3466214"/>
                <a:gd name="connsiteX2" fmla="*/ 946297 w 3604437"/>
                <a:gd name="connsiteY2" fmla="*/ 3072810 h 3466214"/>
                <a:gd name="connsiteX3" fmla="*/ 1286539 w 3604437"/>
                <a:gd name="connsiteY3" fmla="*/ 3072810 h 3466214"/>
                <a:gd name="connsiteX4" fmla="*/ 1286539 w 3604437"/>
                <a:gd name="connsiteY4" fmla="*/ 2870791 h 3466214"/>
                <a:gd name="connsiteX5" fmla="*/ 180753 w 3604437"/>
                <a:gd name="connsiteY5" fmla="*/ 1573619 h 3466214"/>
                <a:gd name="connsiteX6" fmla="*/ 999460 w 3604437"/>
                <a:gd name="connsiteY6" fmla="*/ 680484 h 3466214"/>
                <a:gd name="connsiteX7" fmla="*/ 3211032 w 3604437"/>
                <a:gd name="connsiteY7" fmla="*/ 3072810 h 3466214"/>
                <a:gd name="connsiteX8" fmla="*/ 3604437 w 3604437"/>
                <a:gd name="connsiteY8" fmla="*/ 3072810 h 3466214"/>
                <a:gd name="connsiteX9" fmla="*/ 3604437 w 3604437"/>
                <a:gd name="connsiteY9" fmla="*/ 2785731 h 3466214"/>
                <a:gd name="connsiteX10" fmla="*/ 1031358 w 3604437"/>
                <a:gd name="connsiteY10" fmla="*/ 0 h 3466214"/>
                <a:gd name="connsiteX11" fmla="*/ 1031358 w 3604437"/>
                <a:gd name="connsiteY11" fmla="*/ 0 h 346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4437" h="3466214">
                  <a:moveTo>
                    <a:pt x="0" y="3466214"/>
                  </a:moveTo>
                  <a:lnTo>
                    <a:pt x="0" y="2083982"/>
                  </a:lnTo>
                  <a:lnTo>
                    <a:pt x="946297" y="3072810"/>
                  </a:lnTo>
                  <a:lnTo>
                    <a:pt x="1286539" y="3072810"/>
                  </a:lnTo>
                  <a:lnTo>
                    <a:pt x="1286539" y="2870791"/>
                  </a:lnTo>
                  <a:lnTo>
                    <a:pt x="180753" y="1573619"/>
                  </a:lnTo>
                  <a:lnTo>
                    <a:pt x="999460" y="680484"/>
                  </a:lnTo>
                  <a:lnTo>
                    <a:pt x="3211032" y="3072810"/>
                  </a:lnTo>
                  <a:lnTo>
                    <a:pt x="3604437" y="3072810"/>
                  </a:lnTo>
                  <a:lnTo>
                    <a:pt x="3604437" y="2785731"/>
                  </a:lnTo>
                  <a:lnTo>
                    <a:pt x="1031358" y="0"/>
                  </a:lnTo>
                  <a:lnTo>
                    <a:pt x="103135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A8EA1C9-E62D-FD4E-9266-A57D14AEBEB4}"/>
                </a:ext>
              </a:extLst>
            </p:cNvPr>
            <p:cNvSpPr/>
            <p:nvPr/>
          </p:nvSpPr>
          <p:spPr>
            <a:xfrm rot="20829179" flipH="1">
              <a:off x="2717227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B54A11A-76D2-204A-875B-FE2C320671DC}"/>
              </a:ext>
            </a:extLst>
          </p:cNvPr>
          <p:cNvSpPr txBox="1"/>
          <p:nvPr/>
        </p:nvSpPr>
        <p:spPr>
          <a:xfrm>
            <a:off x="6911427" y="3945816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[6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kumimoji="1" lang="en-US" altLang="ja-JP" sz="3600" u="sng" dirty="0"/>
              <a:t>6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2191EB-EDCA-F543-B280-674A99CC74B8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B0A08F21-F5B4-2348-8413-3CC83E3CB297}"/>
              </a:ext>
            </a:extLst>
          </p:cNvPr>
          <p:cNvSpPr/>
          <p:nvPr/>
        </p:nvSpPr>
        <p:spPr>
          <a:xfrm>
            <a:off x="9131991" y="3364190"/>
            <a:ext cx="669221" cy="4587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1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Ctrl+Y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4199152" y="4887168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[3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FA308EC-99FA-C746-B764-AF05E587F69C}"/>
              </a:ext>
            </a:extLst>
          </p:cNvPr>
          <p:cNvCxnSpPr>
            <a:cxnSpLocks/>
          </p:cNvCxnSpPr>
          <p:nvPr/>
        </p:nvCxnSpPr>
        <p:spPr>
          <a:xfrm flipH="1"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Ctrl+Z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1373383" y="4884030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dirty="0"/>
              <a:t>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lang="en-US" altLang="ja-JP" sz="3600" u="sng" dirty="0"/>
              <a:t>2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F2E14F-5AFE-5045-968A-A91A343AABC2}"/>
              </a:ext>
            </a:extLst>
          </p:cNvPr>
          <p:cNvCxnSpPr/>
          <p:nvPr/>
        </p:nvCxnSpPr>
        <p:spPr>
          <a:xfrm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939</Words>
  <Application>Microsoft Macintosh PowerPoint</Application>
  <PresentationFormat>ワイド画面</PresentationFormat>
  <Paragraphs>232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Meiryo</vt:lpstr>
      <vt:lpstr>游ゴシック</vt:lpstr>
      <vt:lpstr>游ゴシック</vt:lpstr>
      <vt:lpstr>Yu Gothic Medium</vt:lpstr>
      <vt:lpstr>Arial</vt:lpstr>
      <vt:lpstr>Corbel</vt:lpstr>
      <vt:lpstr>SketchLinesVTI</vt:lpstr>
      <vt:lpstr>suigyoza成果発表</vt:lpstr>
      <vt:lpstr>実現したい機能</vt:lpstr>
      <vt:lpstr>実現したい機能</vt:lpstr>
      <vt:lpstr>現在のVSCodeの実装</vt:lpstr>
      <vt:lpstr>実装方法</vt:lpstr>
      <vt:lpstr>実装方法</vt:lpstr>
      <vt:lpstr>実装方法</vt:lpstr>
      <vt:lpstr>実装方法</vt:lpstr>
      <vt:lpstr>実装方法</vt:lpstr>
      <vt:lpstr>実装方法</vt:lpstr>
      <vt:lpstr>実演</vt:lpstr>
      <vt:lpstr>具体的に実装したこと</vt:lpstr>
      <vt:lpstr>Stackによるdequeの実装</vt:lpstr>
      <vt:lpstr>課題・気づいたこと</vt:lpstr>
      <vt:lpstr>ご静聴ありがとうございました</vt:lpstr>
      <vt:lpstr>実装方法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suigyoza成果発表</dc:title>
  <dc:creator>宮崎　翔</dc:creator>
  <cp:lastModifiedBy>宮崎　翔</cp:lastModifiedBy>
  <cp:revision>69</cp:revision>
  <dcterms:created xsi:type="dcterms:W3CDTF">2021-10-21T04:54:05Z</dcterms:created>
  <dcterms:modified xsi:type="dcterms:W3CDTF">2021-10-26T05:08:34Z</dcterms:modified>
</cp:coreProperties>
</file>