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9"/>
    <p:restoredTop sz="94718"/>
  </p:normalViewPr>
  <p:slideViewPr>
    <p:cSldViewPr snapToGrid="0" snapToObjects="1">
      <p:cViewPr varScale="1">
        <p:scale>
          <a:sx n="106" d="100"/>
          <a:sy n="106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6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B758CA-05F9-5049-A7F0-4E725DA49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539" y="2403475"/>
            <a:ext cx="6521624" cy="1150938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dirty="0" err="1"/>
              <a:t>suigyoza</a:t>
            </a:r>
            <a:r>
              <a:rPr kumimoji="1" lang="ja-JP" altLang="en-US"/>
              <a:t>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2312D-8437-5648-B2DD-3C5F82AE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343" y="3649491"/>
            <a:ext cx="5273982" cy="1443209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b="1" dirty="0"/>
              <a:t>5</a:t>
            </a:r>
            <a:r>
              <a:rPr kumimoji="1" lang="ja-JP" altLang="en-US" b="1"/>
              <a:t>班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利根悠司</a:t>
            </a:r>
            <a:r>
              <a:rPr kumimoji="1" lang="ja-JP" altLang="en-US" b="1" dirty="0"/>
              <a:t> </a:t>
            </a:r>
            <a:r>
              <a:rPr kumimoji="1" lang="ja-JP" altLang="en-US" b="1"/>
              <a:t>熊谷はるか</a:t>
            </a:r>
            <a:r>
              <a:rPr kumimoji="1" lang="ja-JP" altLang="en-US" b="1" dirty="0"/>
              <a:t> </a:t>
            </a:r>
            <a:r>
              <a:rPr kumimoji="1" lang="ja-JP" altLang="en-US" b="1"/>
              <a:t>宮崎翔</a:t>
            </a:r>
            <a:endParaRPr kumimoji="1" lang="en-US" altLang="ja-JP" b="1" dirty="0"/>
          </a:p>
        </p:txBody>
      </p:sp>
      <p:sp>
        <p:nvSpPr>
          <p:cNvPr id="4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8" name="Picture 3" descr="白い三角形の積み重ねが、3D 四角形の図形を作成する">
            <a:extLst>
              <a:ext uri="{FF2B5EF4-FFF2-40B4-BE49-F238E27FC236}">
                <a16:creationId xmlns:a16="http://schemas.microsoft.com/office/drawing/2014/main" id="{4100FD06-10BB-4A59-A8C5-F920509F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" r="49439" b="-1"/>
          <a:stretch/>
        </p:blipFill>
        <p:spPr>
          <a:xfrm>
            <a:off x="79834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課題・気づいたこと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44" y="1325826"/>
            <a:ext cx="10679290" cy="4736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b="1" dirty="0" err="1"/>
              <a:t>workSpaceUndo</a:t>
            </a:r>
            <a:r>
              <a:rPr kumimoji="1" lang="en-US" altLang="ja-JP" sz="2800" b="1" dirty="0"/>
              <a:t>/Redo</a:t>
            </a:r>
            <a:r>
              <a:rPr kumimoji="1" lang="ja-JP" altLang="en-US" sz="2800" b="1"/>
              <a:t>が理解できていない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/>
              <a:t>よくわからずコメントアウトしたら動いた所がある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b="1" dirty="0" err="1"/>
              <a:t>createSnapshot</a:t>
            </a:r>
            <a:r>
              <a:rPr kumimoji="1" lang="ja-JP" altLang="en-US" sz="2800" b="1"/>
              <a:t>について謎が多い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/>
              <a:t>機能自体は慣れるとかなり便利</a:t>
            </a:r>
            <a:endParaRPr kumimoji="1" lang="en-US" altLang="ja-JP" sz="2800" b="1" dirty="0"/>
          </a:p>
          <a:p>
            <a:r>
              <a:rPr kumimoji="1" lang="ja-JP" altLang="en-US" sz="2800" b="1"/>
              <a:t>　</a:t>
            </a:r>
            <a:r>
              <a:rPr kumimoji="1" lang="en-US" altLang="ja-JP" sz="2800" b="1" dirty="0"/>
              <a:t>→</a:t>
            </a:r>
            <a:r>
              <a:rPr kumimoji="1" lang="ja-JP" altLang="en-US" sz="2800" b="1"/>
              <a:t>ウェブブラウザに実装すればタブを行き来するより楽？</a:t>
            </a:r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b="1" dirty="0"/>
              <a:t>Undo</a:t>
            </a:r>
            <a:r>
              <a:rPr kumimoji="1" lang="ja-JP" altLang="en-US" sz="2800" b="1"/>
              <a:t>上限があるものだとメモリがネックになる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70678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5"/>
            <a:ext cx="10438361" cy="227250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VSCode</a:t>
            </a:r>
            <a:r>
              <a:rPr kumimoji="1" lang="ja-JP" altLang="en-US" sz="2800" b="1"/>
              <a:t>の</a:t>
            </a:r>
            <a:r>
              <a:rPr kumimoji="1" lang="en-US" altLang="ja-JP" sz="2800" b="1" dirty="0"/>
              <a:t>Undo-Redo</a:t>
            </a:r>
            <a:r>
              <a:rPr kumimoji="1" lang="ja-JP" altLang="en-US" sz="2800" b="1"/>
              <a:t>機能の仕様の変更</a:t>
            </a:r>
            <a:endParaRPr kumimoji="1" lang="en-US" altLang="ja-JP" sz="2800" b="1" dirty="0"/>
          </a:p>
          <a:p>
            <a:r>
              <a:rPr kumimoji="1" lang="ja-JP" altLang="en-US" sz="2400" b="1"/>
              <a:t>通常の</a:t>
            </a:r>
            <a:r>
              <a:rPr kumimoji="1" lang="en-US" altLang="ja-JP" sz="2400" b="1" dirty="0"/>
              <a:t>Undo-Redo</a:t>
            </a:r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Undo</a:t>
            </a:r>
            <a:r>
              <a:rPr kumimoji="1" lang="ja-JP" altLang="en-US" sz="2400"/>
              <a:t>を繰り返した後別の文字を入力してしまうと</a:t>
            </a: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Redo</a:t>
            </a:r>
            <a:r>
              <a:rPr kumimoji="1" lang="ja-JP" altLang="en-US" sz="2400"/>
              <a:t>用のデータが消えてしまう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8B41FA-2ED3-9C42-AD76-1244C64B3778}"/>
              </a:ext>
            </a:extLst>
          </p:cNvPr>
          <p:cNvSpPr txBox="1"/>
          <p:nvPr/>
        </p:nvSpPr>
        <p:spPr>
          <a:xfrm>
            <a:off x="2283632" y="4289674"/>
            <a:ext cx="215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</a:t>
            </a:r>
            <a:endParaRPr kumimoji="1" lang="ja-JP" altLang="en-US" sz="54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1E52C1D-3037-824D-BDA8-159AD8B060A7}"/>
              </a:ext>
            </a:extLst>
          </p:cNvPr>
          <p:cNvSpPr txBox="1"/>
          <p:nvPr/>
        </p:nvSpPr>
        <p:spPr>
          <a:xfrm>
            <a:off x="3195490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C</a:t>
            </a:r>
            <a:endParaRPr kumimoji="1" lang="ja-JP" altLang="en-US" sz="54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7226A17-0433-0349-9F28-2B190F60AA8D}"/>
              </a:ext>
            </a:extLst>
          </p:cNvPr>
          <p:cNvSpPr txBox="1"/>
          <p:nvPr/>
        </p:nvSpPr>
        <p:spPr>
          <a:xfrm>
            <a:off x="3194623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D</a:t>
            </a:r>
            <a:endParaRPr kumimoji="1" lang="ja-JP" altLang="en-US" sz="5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3F96B04-6D72-1540-974A-7077B2313E44}"/>
              </a:ext>
            </a:extLst>
          </p:cNvPr>
          <p:cNvSpPr txBox="1"/>
          <p:nvPr/>
        </p:nvSpPr>
        <p:spPr>
          <a:xfrm>
            <a:off x="3658747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E</a:t>
            </a:r>
            <a:endParaRPr kumimoji="1" lang="ja-JP" altLang="en-US" sz="5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38A3F88-AB5E-8249-B498-421827EE9D20}"/>
              </a:ext>
            </a:extLst>
          </p:cNvPr>
          <p:cNvSpPr txBox="1"/>
          <p:nvPr/>
        </p:nvSpPr>
        <p:spPr>
          <a:xfrm>
            <a:off x="2733211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B</a:t>
            </a:r>
            <a:endParaRPr kumimoji="1" lang="ja-JP" altLang="en-US" sz="5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150CC9D-7CB3-3141-87A6-4BEA9F44DCB5}"/>
              </a:ext>
            </a:extLst>
          </p:cNvPr>
          <p:cNvSpPr txBox="1"/>
          <p:nvPr/>
        </p:nvSpPr>
        <p:spPr>
          <a:xfrm>
            <a:off x="4865661" y="4374059"/>
            <a:ext cx="400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Undo(</a:t>
            </a:r>
            <a:r>
              <a:rPr kumimoji="1" lang="en-US" altLang="ja-JP" sz="4400" dirty="0" err="1"/>
              <a:t>Ctrl+Z</a:t>
            </a:r>
            <a:r>
              <a:rPr kumimoji="1" lang="en-US" altLang="ja-JP" sz="4400" dirty="0"/>
              <a:t>)</a:t>
            </a:r>
            <a:endParaRPr kumimoji="1" lang="ja-JP" altLang="en-US" sz="44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56A5323-8A64-874C-BDED-BC28D0CFB2E7}"/>
              </a:ext>
            </a:extLst>
          </p:cNvPr>
          <p:cNvSpPr txBox="1"/>
          <p:nvPr/>
        </p:nvSpPr>
        <p:spPr>
          <a:xfrm>
            <a:off x="2275001" y="496203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</a:rPr>
              <a:t>ABC</a:t>
            </a:r>
            <a:endParaRPr kumimoji="1" lang="ja-JP" altLang="en-US" sz="54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BA76E44-378D-1B4C-AD9E-336D2501563F}"/>
              </a:ext>
            </a:extLst>
          </p:cNvPr>
          <p:cNvSpPr txBox="1"/>
          <p:nvPr/>
        </p:nvSpPr>
        <p:spPr>
          <a:xfrm>
            <a:off x="5445283" y="4481780"/>
            <a:ext cx="453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ABC</a:t>
            </a:r>
            <a:r>
              <a:rPr kumimoji="1" lang="ja-JP" altLang="en-US" sz="4000" b="1"/>
              <a:t>には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/>
              <a:t>もう戻れない</a:t>
            </a:r>
            <a:r>
              <a:rPr kumimoji="1" lang="en-US" altLang="ja-JP" sz="4000" b="1" dirty="0"/>
              <a:t>…</a:t>
            </a:r>
            <a:endParaRPr kumimoji="1" lang="ja-JP" altLang="en-US" sz="4000" b="1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2D1C515-E346-2C42-B3B3-E167CE1AFB18}"/>
              </a:ext>
            </a:extLst>
          </p:cNvPr>
          <p:cNvSpPr txBox="1"/>
          <p:nvPr/>
        </p:nvSpPr>
        <p:spPr>
          <a:xfrm>
            <a:off x="3187340" y="4288930"/>
            <a:ext cx="109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19050">
                  <a:solidFill>
                    <a:schemeClr val="tx1"/>
                  </a:solidFill>
                  <a:prstDash val="sysDot"/>
                </a:ln>
                <a:noFill/>
              </a:rPr>
              <a:t>C</a:t>
            </a:r>
            <a:endParaRPr kumimoji="1" lang="ja-JP" altLang="en-US" sz="5400">
              <a:ln w="19050">
                <a:solidFill>
                  <a:schemeClr val="tx1"/>
                </a:solidFill>
                <a:prstDash val="sys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38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9" grpId="0"/>
      <p:bldP spid="79" grpId="1"/>
      <p:bldP spid="84" grpId="0"/>
      <p:bldP spid="86" grpId="0"/>
      <p:bldP spid="89" grpId="0"/>
      <p:bldP spid="94" grpId="0"/>
      <p:bldP spid="94" grpId="1"/>
      <p:bldP spid="96" grpId="0"/>
      <p:bldP spid="95" grpId="0"/>
      <p:bldP spid="97" grpId="0"/>
      <p:bldP spid="9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486723"/>
            <a:ext cx="10438361" cy="1213615"/>
          </a:xfrm>
        </p:spPr>
        <p:txBody>
          <a:bodyPr>
            <a:normAutofit/>
          </a:bodyPr>
          <a:lstStyle/>
          <a:p>
            <a:r>
              <a:rPr kumimoji="1" lang="ja-JP" altLang="en-US" sz="2400" b="1"/>
              <a:t>一度書いた内容には</a:t>
            </a:r>
            <a:r>
              <a:rPr kumimoji="1" lang="en-US" altLang="ja-JP" sz="2400" b="1" dirty="0"/>
              <a:t>Undo-Redo</a:t>
            </a:r>
            <a:r>
              <a:rPr kumimoji="1" lang="ja-JP" altLang="en-US" sz="2400" b="1"/>
              <a:t>操作で行き来できるようにしたい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→</a:t>
            </a:r>
            <a:r>
              <a:rPr kumimoji="1" lang="ja-JP" altLang="en-US" sz="2400" b="1"/>
              <a:t>操作を保存し，木構造で状態を行き来するイメージ</a:t>
            </a:r>
            <a:endParaRPr kumimoji="1" lang="en-US" altLang="ja-JP" sz="24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29D333-7F1C-E24B-A981-38E7A4ECD45E}"/>
              </a:ext>
            </a:extLst>
          </p:cNvPr>
          <p:cNvSpPr/>
          <p:nvPr/>
        </p:nvSpPr>
        <p:spPr>
          <a:xfrm>
            <a:off x="1549986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E1C02E-DB2A-D34D-B01A-1C4E6BDC3906}"/>
              </a:ext>
            </a:extLst>
          </p:cNvPr>
          <p:cNvSpPr/>
          <p:nvPr/>
        </p:nvSpPr>
        <p:spPr>
          <a:xfrm>
            <a:off x="347754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6BE90C-7517-2F4E-B0E1-154547D0E1F7}"/>
              </a:ext>
            </a:extLst>
          </p:cNvPr>
          <p:cNvSpPr/>
          <p:nvPr/>
        </p:nvSpPr>
        <p:spPr>
          <a:xfrm>
            <a:off x="5405100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2AD228-EB91-0945-BCEB-0FF97837CDFF}"/>
              </a:ext>
            </a:extLst>
          </p:cNvPr>
          <p:cNvSpPr/>
          <p:nvPr/>
        </p:nvSpPr>
        <p:spPr>
          <a:xfrm>
            <a:off x="7329335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B88877F-3CBE-4B47-B5F2-35CD03EE4100}"/>
              </a:ext>
            </a:extLst>
          </p:cNvPr>
          <p:cNvSpPr/>
          <p:nvPr/>
        </p:nvSpPr>
        <p:spPr>
          <a:xfrm>
            <a:off x="7357910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0832CD-AEAE-374B-8C2E-98DA1788BD46}"/>
              </a:ext>
            </a:extLst>
          </p:cNvPr>
          <p:cNvSpPr/>
          <p:nvPr/>
        </p:nvSpPr>
        <p:spPr>
          <a:xfrm>
            <a:off x="9240091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ABDE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850FABC-D47D-2943-9804-08432A98C825}"/>
              </a:ext>
            </a:extLst>
          </p:cNvPr>
          <p:cNvGrpSpPr/>
          <p:nvPr/>
        </p:nvGrpSpPr>
        <p:grpSpPr>
          <a:xfrm>
            <a:off x="2469399" y="2994809"/>
            <a:ext cx="918845" cy="485006"/>
            <a:chOff x="2469399" y="2994809"/>
            <a:chExt cx="918845" cy="485006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0A431A0-E41A-9F4B-AB3B-DC5C9EA10AC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2537780" y="34798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AEF3E15-66E5-6C46-839B-2768DEAE7DC8}"/>
                </a:ext>
              </a:extLst>
            </p:cNvPr>
            <p:cNvSpPr txBox="1"/>
            <p:nvPr/>
          </p:nvSpPr>
          <p:spPr>
            <a:xfrm>
              <a:off x="246939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4B62CA-F618-E745-A0C6-40443731A047}"/>
              </a:ext>
            </a:extLst>
          </p:cNvPr>
          <p:cNvGrpSpPr/>
          <p:nvPr/>
        </p:nvGrpSpPr>
        <p:grpSpPr>
          <a:xfrm>
            <a:off x="4355349" y="2994809"/>
            <a:ext cx="961708" cy="499294"/>
            <a:chOff x="4355349" y="2994809"/>
            <a:chExt cx="961708" cy="499294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D632F78-FB81-324B-A034-84007A19F7F0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EE39BA2-7507-5045-9F01-0E109AF209A4}"/>
                </a:ext>
              </a:extLst>
            </p:cNvPr>
            <p:cNvSpPr txBox="1"/>
            <p:nvPr/>
          </p:nvSpPr>
          <p:spPr>
            <a:xfrm>
              <a:off x="435534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BD58509-C0DD-594D-BE7E-589EBB71B529}"/>
              </a:ext>
            </a:extLst>
          </p:cNvPr>
          <p:cNvGrpSpPr/>
          <p:nvPr/>
        </p:nvGrpSpPr>
        <p:grpSpPr>
          <a:xfrm>
            <a:off x="6284162" y="3009097"/>
            <a:ext cx="947420" cy="499294"/>
            <a:chOff x="6284162" y="3009097"/>
            <a:chExt cx="947420" cy="499294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80071F7-0EA2-4440-8B46-C223B4E6B85E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7D40757-EB38-364E-BD6A-15344EA3569E}"/>
                </a:ext>
              </a:extLst>
            </p:cNvPr>
            <p:cNvSpPr txBox="1"/>
            <p:nvPr/>
          </p:nvSpPr>
          <p:spPr>
            <a:xfrm>
              <a:off x="6284162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F0705BD-AFAA-E846-8B8F-04E5D08FCAE9}"/>
              </a:ext>
            </a:extLst>
          </p:cNvPr>
          <p:cNvGrpSpPr/>
          <p:nvPr/>
        </p:nvGrpSpPr>
        <p:grpSpPr>
          <a:xfrm>
            <a:off x="5911628" y="3500438"/>
            <a:ext cx="1320366" cy="1577384"/>
            <a:chOff x="5911628" y="3500438"/>
            <a:chExt cx="1320366" cy="157738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CB772C5-B43D-EA4A-A89A-92C503AB4F25}"/>
                </a:ext>
              </a:extLst>
            </p:cNvPr>
            <p:cNvGrpSpPr/>
            <p:nvPr/>
          </p:nvGrpSpPr>
          <p:grpSpPr>
            <a:xfrm>
              <a:off x="6651116" y="3500438"/>
              <a:ext cx="580878" cy="1577384"/>
              <a:chOff x="6798266" y="3687274"/>
              <a:chExt cx="580878" cy="1577384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5E9F3DB-F51A-9449-80B9-E6CD83E9B778}"/>
                  </a:ext>
                </a:extLst>
              </p:cNvPr>
              <p:cNvCxnSpPr/>
              <p:nvPr/>
            </p:nvCxnSpPr>
            <p:spPr>
              <a:xfrm>
                <a:off x="6826137" y="3687274"/>
                <a:ext cx="0" cy="15773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6F1CDC35-68FC-DF49-827C-F150B5470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266" y="5230846"/>
                <a:ext cx="58087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38EEE3A-5D51-7249-BDF7-00899FE2A862}"/>
                </a:ext>
              </a:extLst>
            </p:cNvPr>
            <p:cNvSpPr txBox="1"/>
            <p:nvPr/>
          </p:nvSpPr>
          <p:spPr>
            <a:xfrm>
              <a:off x="5911628" y="4345020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+D</a:t>
              </a:r>
              <a:endParaRPr kumimoji="1" lang="ja-JP" altLang="en-US" sz="14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D376697-531B-3642-9E23-967EEEF70F6B}"/>
              </a:ext>
            </a:extLst>
          </p:cNvPr>
          <p:cNvGrpSpPr/>
          <p:nvPr/>
        </p:nvGrpSpPr>
        <p:grpSpPr>
          <a:xfrm>
            <a:off x="8258125" y="4501197"/>
            <a:ext cx="930845" cy="578818"/>
            <a:chOff x="8258125" y="4501197"/>
            <a:chExt cx="930845" cy="57881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3026FB5-1871-F144-8076-E91C06F2DADB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06" y="50800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64EE12C1-267D-8745-B18E-79F0EB969608}"/>
                </a:ext>
              </a:extLst>
            </p:cNvPr>
            <p:cNvSpPr txBox="1"/>
            <p:nvPr/>
          </p:nvSpPr>
          <p:spPr>
            <a:xfrm>
              <a:off x="8258125" y="45011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+E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26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現在の</a:t>
            </a:r>
            <a:r>
              <a:rPr kumimoji="1" lang="en-US" altLang="ja-JP" sz="4000" u="sng" dirty="0" err="1"/>
              <a:t>VSCode</a:t>
            </a:r>
            <a:r>
              <a:rPr kumimoji="1" lang="ja-JP" altLang="en-US" sz="4000" u="sng"/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19" y="1344613"/>
            <a:ext cx="10438361" cy="116998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Past</a:t>
            </a:r>
            <a:r>
              <a:rPr kumimoji="1" lang="ja-JP" altLang="en-US" sz="2400" b="1"/>
              <a:t>，</a:t>
            </a:r>
            <a:r>
              <a:rPr kumimoji="1" lang="en-US" altLang="ja-JP" sz="2400" b="1" dirty="0"/>
              <a:t>Future</a:t>
            </a:r>
            <a:r>
              <a:rPr kumimoji="1" lang="ja-JP" altLang="en-US" sz="2400" b="1"/>
              <a:t>という二つの</a:t>
            </a:r>
            <a:r>
              <a:rPr kumimoji="1" lang="en-US" altLang="ja-JP" sz="2400" b="1" dirty="0"/>
              <a:t>Stack</a:t>
            </a:r>
            <a:r>
              <a:rPr kumimoji="1" lang="ja-JP" altLang="en-US" sz="2400" b="1"/>
              <a:t>に操作を保存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Undo/Redo</a:t>
            </a:r>
            <a:r>
              <a:rPr kumimoji="1" lang="ja-JP" altLang="en-US" sz="2400" b="1"/>
              <a:t>の時に</a:t>
            </a:r>
            <a:r>
              <a:rPr kumimoji="1" lang="en-US" altLang="ja-JP" sz="2400" b="1" dirty="0"/>
              <a:t>pop/push</a:t>
            </a:r>
            <a:r>
              <a:rPr kumimoji="1" lang="ja-JP" altLang="en-US" sz="2400" b="1"/>
              <a:t>を繰り返す</a:t>
            </a:r>
            <a:endParaRPr kumimoji="1" lang="en-US" altLang="ja-JP" sz="2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B90D07-674B-B845-BCF9-361604A24079}"/>
              </a:ext>
            </a:extLst>
          </p:cNvPr>
          <p:cNvSpPr/>
          <p:nvPr/>
        </p:nvSpPr>
        <p:spPr>
          <a:xfrm>
            <a:off x="1635714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D3355C-7C1F-0245-BECF-5D5DF5668429}"/>
              </a:ext>
            </a:extLst>
          </p:cNvPr>
          <p:cNvSpPr/>
          <p:nvPr/>
        </p:nvSpPr>
        <p:spPr>
          <a:xfrm>
            <a:off x="3563271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FD99BA-8350-014E-8ED1-20B8CC991DD1}"/>
              </a:ext>
            </a:extLst>
          </p:cNvPr>
          <p:cNvSpPr/>
          <p:nvPr/>
        </p:nvSpPr>
        <p:spPr>
          <a:xfrm>
            <a:off x="5490828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692E16-7919-AB49-AB81-FAE17379A4C7}"/>
              </a:ext>
            </a:extLst>
          </p:cNvPr>
          <p:cNvSpPr/>
          <p:nvPr/>
        </p:nvSpPr>
        <p:spPr>
          <a:xfrm>
            <a:off x="741506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902452F-71BB-BE47-90D0-3E2A7E439FA7}"/>
              </a:ext>
            </a:extLst>
          </p:cNvPr>
          <p:cNvGrpSpPr/>
          <p:nvPr/>
        </p:nvGrpSpPr>
        <p:grpSpPr>
          <a:xfrm>
            <a:off x="2575794" y="3009097"/>
            <a:ext cx="899722" cy="470718"/>
            <a:chOff x="2324790" y="3009097"/>
            <a:chExt cx="899722" cy="470718"/>
          </a:xfrm>
        </p:grpSpPr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93B9F7C-E7A4-0C41-9F4A-264CFCBB904B}"/>
                </a:ext>
              </a:extLst>
            </p:cNvPr>
            <p:cNvCxnSpPr>
              <a:cxnSpLocks/>
            </p:cNvCxnSpPr>
            <p:nvPr/>
          </p:nvCxnSpPr>
          <p:spPr>
            <a:xfrm>
              <a:off x="2346706" y="3479815"/>
              <a:ext cx="8778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5BB3921-3DB2-A146-9366-6A03F027A67F}"/>
                </a:ext>
              </a:extLst>
            </p:cNvPr>
            <p:cNvSpPr txBox="1"/>
            <p:nvPr/>
          </p:nvSpPr>
          <p:spPr>
            <a:xfrm>
              <a:off x="2324790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B6A9E09-F793-1F4B-BE46-A11517AE3F49}"/>
              </a:ext>
            </a:extLst>
          </p:cNvPr>
          <p:cNvGrpSpPr/>
          <p:nvPr/>
        </p:nvGrpSpPr>
        <p:grpSpPr>
          <a:xfrm>
            <a:off x="4504607" y="3009097"/>
            <a:ext cx="898178" cy="485006"/>
            <a:chOff x="4418879" y="3009097"/>
            <a:chExt cx="898178" cy="485006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D760437-ECAA-BE45-82EB-0723D684B1DF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5B71747-C3F3-B549-B4EC-727B624CF889}"/>
                </a:ext>
              </a:extLst>
            </p:cNvPr>
            <p:cNvSpPr txBox="1"/>
            <p:nvPr/>
          </p:nvSpPr>
          <p:spPr>
            <a:xfrm>
              <a:off x="44188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547404B-AF01-4D47-AD4C-416B5AC35F74}"/>
              </a:ext>
            </a:extLst>
          </p:cNvPr>
          <p:cNvGrpSpPr/>
          <p:nvPr/>
        </p:nvGrpSpPr>
        <p:grpSpPr>
          <a:xfrm>
            <a:off x="6426807" y="3009097"/>
            <a:ext cx="890503" cy="499294"/>
            <a:chOff x="6341079" y="3009097"/>
            <a:chExt cx="890503" cy="499294"/>
          </a:xfrm>
        </p:grpSpPr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5A3518AF-2C16-F344-9BF7-960E9726A8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4F665EB-B717-914B-92E7-FD41E109F720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6A57CFD-75AD-6E47-AA98-65A56D3D3E22}"/>
              </a:ext>
            </a:extLst>
          </p:cNvPr>
          <p:cNvGrpSpPr/>
          <p:nvPr/>
        </p:nvGrpSpPr>
        <p:grpSpPr>
          <a:xfrm>
            <a:off x="7334038" y="4657726"/>
            <a:ext cx="4343626" cy="1741268"/>
            <a:chOff x="7334038" y="4657726"/>
            <a:chExt cx="4343626" cy="17412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28466C-3FFE-D54E-ABF1-92B0A86D1F63}"/>
                </a:ext>
              </a:extLst>
            </p:cNvPr>
            <p:cNvGrpSpPr/>
            <p:nvPr/>
          </p:nvGrpSpPr>
          <p:grpSpPr>
            <a:xfrm rot="10800000">
              <a:off x="7334038" y="4657726"/>
              <a:ext cx="4343626" cy="1039831"/>
              <a:chOff x="862531" y="4632307"/>
              <a:chExt cx="3589774" cy="1039831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D3DD458C-A7CA-504B-A2BE-32E6775EB9E0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1D3DE8-7669-684A-890A-E023FE682633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6300AE0-06EC-B14A-88ED-931BE00569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648078-A2B0-9548-94BA-144F14D5E29B}"/>
                </a:ext>
              </a:extLst>
            </p:cNvPr>
            <p:cNvSpPr txBox="1"/>
            <p:nvPr/>
          </p:nvSpPr>
          <p:spPr>
            <a:xfrm>
              <a:off x="8049960" y="5814219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Future</a:t>
              </a:r>
              <a:endParaRPr kumimoji="1" lang="ja-JP" altLang="en-US" b="1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B8C04B-535F-5D45-B891-5A51F4D0B5B6}"/>
              </a:ext>
            </a:extLst>
          </p:cNvPr>
          <p:cNvGrpSpPr/>
          <p:nvPr/>
        </p:nvGrpSpPr>
        <p:grpSpPr>
          <a:xfrm>
            <a:off x="485605" y="4632307"/>
            <a:ext cx="4343626" cy="1766688"/>
            <a:chOff x="485605" y="4632307"/>
            <a:chExt cx="4343626" cy="176668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1D5BB2C-8EC7-374D-98BA-036CB12CF601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Past</a:t>
              </a:r>
              <a:endParaRPr kumimoji="1" lang="ja-JP" altLang="en-US" b="1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FF30C1D-4C58-FA4A-AB84-A232C8611F9B}"/>
                </a:ext>
              </a:extLst>
            </p:cNvPr>
            <p:cNvGrpSpPr/>
            <p:nvPr/>
          </p:nvGrpSpPr>
          <p:grpSpPr>
            <a:xfrm>
              <a:off x="485605" y="4632307"/>
              <a:ext cx="4343626" cy="1039831"/>
              <a:chOff x="862531" y="4632307"/>
              <a:chExt cx="3589774" cy="103983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6F222D0-DFA1-F54F-9667-BD413665EC36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4AE4BED-C9E9-9944-9751-F70D8B04DF85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7CE9939-87D3-9C4C-96C7-4F77C5BF12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32FA88B5-682A-1444-9D01-61736E07BEAC}"/>
              </a:ext>
            </a:extLst>
          </p:cNvPr>
          <p:cNvSpPr/>
          <p:nvPr/>
        </p:nvSpPr>
        <p:spPr>
          <a:xfrm>
            <a:off x="600024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+A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7C60B2CF-9006-6945-A288-592F470698DC}"/>
              </a:ext>
            </a:extLst>
          </p:cNvPr>
          <p:cNvSpPr/>
          <p:nvPr/>
        </p:nvSpPr>
        <p:spPr>
          <a:xfrm>
            <a:off x="1485849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+B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C438726-C12D-004B-A797-8CEEBCCA3935}"/>
              </a:ext>
            </a:extLst>
          </p:cNvPr>
          <p:cNvSpPr/>
          <p:nvPr/>
        </p:nvSpPr>
        <p:spPr>
          <a:xfrm>
            <a:off x="2371674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79128E-60F6-C94D-8742-C2BAE6096A1C}"/>
              </a:ext>
            </a:extLst>
          </p:cNvPr>
          <p:cNvSpPr txBox="1"/>
          <p:nvPr/>
        </p:nvSpPr>
        <p:spPr>
          <a:xfrm>
            <a:off x="5298402" y="4961592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Undo1</a:t>
            </a:r>
            <a:endParaRPr kumimoji="1" lang="ja-JP" altLang="en-US" sz="2000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A71BAAA0-CCAC-534A-A1DB-2A302F080E18}"/>
              </a:ext>
            </a:extLst>
          </p:cNvPr>
          <p:cNvSpPr/>
          <p:nvPr/>
        </p:nvSpPr>
        <p:spPr>
          <a:xfrm>
            <a:off x="10772727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52BF9F45-C5C2-C249-A435-F4FB8C776E1E}"/>
              </a:ext>
            </a:extLst>
          </p:cNvPr>
          <p:cNvSpPr/>
          <p:nvPr/>
        </p:nvSpPr>
        <p:spPr>
          <a:xfrm>
            <a:off x="5685679" y="2501107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2585DF9-D2EB-A642-88F4-77E6574ABD46}"/>
              </a:ext>
            </a:extLst>
          </p:cNvPr>
          <p:cNvSpPr/>
          <p:nvPr/>
        </p:nvSpPr>
        <p:spPr>
          <a:xfrm>
            <a:off x="7416543" y="3036182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E6D75A4-C575-9140-884C-A2D2E51C803C}"/>
              </a:ext>
            </a:extLst>
          </p:cNvPr>
          <p:cNvGrpSpPr/>
          <p:nvPr/>
        </p:nvGrpSpPr>
        <p:grpSpPr>
          <a:xfrm>
            <a:off x="6428287" y="3014712"/>
            <a:ext cx="890503" cy="499294"/>
            <a:chOff x="6341079" y="3009097"/>
            <a:chExt cx="890503" cy="499294"/>
          </a:xfrm>
        </p:grpSpPr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633678A-3EF9-6A43-B1AB-8444B7A8A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220B9F9-1FA6-4646-B49F-D197318FB70E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+D</a:t>
              </a:r>
              <a:endParaRPr kumimoji="1" lang="ja-JP" altLang="en-US" sz="1400"/>
            </a:p>
          </p:txBody>
        </p:sp>
      </p:grpSp>
      <p:sp>
        <p:nvSpPr>
          <p:cNvPr id="97" name="円/楕円 96">
            <a:extLst>
              <a:ext uri="{FF2B5EF4-FFF2-40B4-BE49-F238E27FC236}">
                <a16:creationId xmlns:a16="http://schemas.microsoft.com/office/drawing/2014/main" id="{E015CB0A-EC24-E943-BE10-D8F8FBEE3538}"/>
              </a:ext>
            </a:extLst>
          </p:cNvPr>
          <p:cNvSpPr/>
          <p:nvPr/>
        </p:nvSpPr>
        <p:spPr>
          <a:xfrm>
            <a:off x="2367617" y="4800608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E5CE5A4-93AE-8446-9573-699A30BBDA89}"/>
              </a:ext>
            </a:extLst>
          </p:cNvPr>
          <p:cNvSpPr txBox="1"/>
          <p:nvPr/>
        </p:nvSpPr>
        <p:spPr>
          <a:xfrm>
            <a:off x="5284470" y="4990167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</a:t>
            </a:r>
            <a:r>
              <a:rPr lang="ja-JP" altLang="en-US" sz="2800"/>
              <a:t>を入力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65C9809-CB3E-F94B-B6BB-4600F99EB57F}"/>
              </a:ext>
            </a:extLst>
          </p:cNvPr>
          <p:cNvSpPr txBox="1"/>
          <p:nvPr/>
        </p:nvSpPr>
        <p:spPr>
          <a:xfrm>
            <a:off x="3461965" y="5855642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Past.push</a:t>
            </a:r>
            <a:r>
              <a:rPr lang="en-US" altLang="ja-JP" sz="2400" b="1" dirty="0"/>
              <a:t>(+D)</a:t>
            </a:r>
            <a:endParaRPr kumimoji="1" lang="ja-JP" altLang="en-US" sz="2000" b="1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94CEB39-AA66-D74F-B22A-A8756EADECD8}"/>
              </a:ext>
            </a:extLst>
          </p:cNvPr>
          <p:cNvSpPr txBox="1"/>
          <p:nvPr/>
        </p:nvSpPr>
        <p:spPr>
          <a:xfrm>
            <a:off x="6516956" y="584502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Future = []</a:t>
            </a:r>
            <a:endParaRPr kumimoji="1" lang="ja-JP" altLang="en-US" sz="2000" b="1"/>
          </a:p>
        </p:txBody>
      </p:sp>
      <p:sp>
        <p:nvSpPr>
          <p:cNvPr id="99" name="下矢印 98">
            <a:extLst>
              <a:ext uri="{FF2B5EF4-FFF2-40B4-BE49-F238E27FC236}">
                <a16:creationId xmlns:a16="http://schemas.microsoft.com/office/drawing/2014/main" id="{68CB522A-5C50-6F47-BE76-14D862B22CC6}"/>
              </a:ext>
            </a:extLst>
          </p:cNvPr>
          <p:cNvSpPr/>
          <p:nvPr/>
        </p:nvSpPr>
        <p:spPr>
          <a:xfrm>
            <a:off x="7615417" y="2501106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35" grpId="0" animBg="1"/>
      <p:bldP spid="36" grpId="0" animBg="1"/>
      <p:bldP spid="36" grpId="1" animBg="1"/>
      <p:bldP spid="26" grpId="0" animBg="1"/>
      <p:bldP spid="78" grpId="0" animBg="1"/>
      <p:bldP spid="79" grpId="0" animBg="1"/>
      <p:bldP spid="79" grpId="1" animBg="1"/>
      <p:bldP spid="79" grpId="2" animBg="1"/>
      <p:bldP spid="29" grpId="0"/>
      <p:bldP spid="29" grpId="1"/>
      <p:bldP spid="80" grpId="0" animBg="1"/>
      <p:bldP spid="80" grpId="1" animBg="1"/>
      <p:bldP spid="31" grpId="0" animBg="1"/>
      <p:bldP spid="31" grpId="1" animBg="1"/>
      <p:bldP spid="89" grpId="0" animBg="1"/>
      <p:bldP spid="97" grpId="0" animBg="1"/>
      <p:bldP spid="82" grpId="0"/>
      <p:bldP spid="87" grpId="0"/>
      <p:bldP spid="98" grpId="0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90" y="2015070"/>
            <a:ext cx="10184220" cy="2421466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10300" u="sng"/>
              <a:t>ここで実演！</a:t>
            </a:r>
          </a:p>
        </p:txBody>
      </p:sp>
    </p:spTree>
    <p:extLst>
      <p:ext uri="{BB962C8B-B14F-4D97-AF65-F5344CB8AC3E}">
        <p14:creationId xmlns:p14="http://schemas.microsoft.com/office/powerpoint/2010/main" val="116068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4EAE47E-49F3-9844-8318-D312C07A46B4}"/>
              </a:ext>
            </a:extLst>
          </p:cNvPr>
          <p:cNvGrpSpPr/>
          <p:nvPr/>
        </p:nvGrpSpPr>
        <p:grpSpPr>
          <a:xfrm>
            <a:off x="915503" y="1945633"/>
            <a:ext cx="5111876" cy="4364025"/>
            <a:chOff x="915503" y="1945633"/>
            <a:chExt cx="5111876" cy="4364025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45566BC-FAF2-4544-BCA0-B9ACFCC91538}"/>
                </a:ext>
              </a:extLst>
            </p:cNvPr>
            <p:cNvSpPr txBox="1"/>
            <p:nvPr/>
          </p:nvSpPr>
          <p:spPr>
            <a:xfrm>
              <a:off x="2412975" y="2542102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1</a:t>
              </a:r>
              <a:endParaRPr lang="ja-JP" altLang="en-US" sz="2400" b="1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17AF4A5-C51C-B64E-9950-0A2C257040D7}"/>
                </a:ext>
              </a:extLst>
            </p:cNvPr>
            <p:cNvSpPr txBox="1"/>
            <p:nvPr/>
          </p:nvSpPr>
          <p:spPr>
            <a:xfrm>
              <a:off x="1788192" y="3780966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</a:t>
              </a:r>
              <a:endParaRPr lang="ja-JP" altLang="en-US" sz="2400" b="1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88BB7FB-D16A-D547-8A88-B4BD1594737F}"/>
                </a:ext>
              </a:extLst>
            </p:cNvPr>
            <p:cNvSpPr txBox="1"/>
            <p:nvPr/>
          </p:nvSpPr>
          <p:spPr>
            <a:xfrm>
              <a:off x="1052145" y="5091090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3</a:t>
              </a:r>
              <a:endParaRPr lang="ja-JP" altLang="en-US" sz="2400" b="1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DAA01F-0F5A-3649-86AE-E4541C906445}"/>
                </a:ext>
              </a:extLst>
            </p:cNvPr>
            <p:cNvSpPr txBox="1"/>
            <p:nvPr/>
          </p:nvSpPr>
          <p:spPr>
            <a:xfrm>
              <a:off x="2367024" y="510700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4</a:t>
              </a:r>
              <a:endParaRPr lang="ja-JP" altLang="en-US" sz="2400" b="1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DBC2A8C-F4C4-A14C-872C-AE57E5844C76}"/>
                </a:ext>
              </a:extLst>
            </p:cNvPr>
            <p:cNvSpPr txBox="1"/>
            <p:nvPr/>
          </p:nvSpPr>
          <p:spPr>
            <a:xfrm>
              <a:off x="3037869" y="378629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5</a:t>
              </a:r>
              <a:endParaRPr lang="ja-JP" altLang="en-US" sz="2400" b="1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455F662-7AC0-2348-95F2-528662511D5A}"/>
                </a:ext>
              </a:extLst>
            </p:cNvPr>
            <p:cNvSpPr txBox="1"/>
            <p:nvPr/>
          </p:nvSpPr>
          <p:spPr>
            <a:xfrm>
              <a:off x="3759372" y="2518235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6</a:t>
              </a:r>
              <a:endParaRPr lang="ja-JP" altLang="en-US" sz="2400" b="1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47F3C31F-F784-7342-9AA6-CA70779653E1}"/>
                </a:ext>
              </a:extLst>
            </p:cNvPr>
            <p:cNvSpPr txBox="1"/>
            <p:nvPr/>
          </p:nvSpPr>
          <p:spPr>
            <a:xfrm>
              <a:off x="4465291" y="3796877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7</a:t>
              </a:r>
              <a:endParaRPr lang="ja-JP" altLang="en-US" sz="2400" b="1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41E31710-B3D3-E443-9FF2-74DDF312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133100" y="2162172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703BE073-6970-094F-B7F9-079A66633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760" y="3731187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6D33AD4D-46ED-5E4E-8A81-A37F266FA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833" y="2087115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4B856D9B-1AC8-3647-9405-C43B0E6F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947" y="3370594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U ターン矢印 80">
              <a:extLst>
                <a:ext uri="{FF2B5EF4-FFF2-40B4-BE49-F238E27FC236}">
                  <a16:creationId xmlns:a16="http://schemas.microsoft.com/office/drawing/2014/main" id="{F365E4B8-61CA-8E43-B629-1F9938B66398}"/>
                </a:ext>
              </a:extLst>
            </p:cNvPr>
            <p:cNvSpPr/>
            <p:nvPr/>
          </p:nvSpPr>
          <p:spPr>
            <a:xfrm rot="12600000" flipH="1">
              <a:off x="1416412" y="5008275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U ターン矢印 81">
              <a:extLst>
                <a:ext uri="{FF2B5EF4-FFF2-40B4-BE49-F238E27FC236}">
                  <a16:creationId xmlns:a16="http://schemas.microsoft.com/office/drawing/2014/main" id="{06BFCBA3-B76A-4D45-91B4-C34500E8FF9E}"/>
                </a:ext>
              </a:extLst>
            </p:cNvPr>
            <p:cNvSpPr/>
            <p:nvPr/>
          </p:nvSpPr>
          <p:spPr>
            <a:xfrm rot="9000000" flipH="1">
              <a:off x="2150095" y="4985046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U ターン矢印 82">
              <a:extLst>
                <a:ext uri="{FF2B5EF4-FFF2-40B4-BE49-F238E27FC236}">
                  <a16:creationId xmlns:a16="http://schemas.microsoft.com/office/drawing/2014/main" id="{3EA9A95A-7E19-374E-B22D-CBA918D3EA29}"/>
                </a:ext>
              </a:extLst>
            </p:cNvPr>
            <p:cNvSpPr/>
            <p:nvPr/>
          </p:nvSpPr>
          <p:spPr>
            <a:xfrm rot="9000000" flipH="1">
              <a:off x="2826300" y="3680368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82BB21E-BECB-924F-8F53-FA6660D32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34" y="2472930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U ターン矢印 84">
              <a:extLst>
                <a:ext uri="{FF2B5EF4-FFF2-40B4-BE49-F238E27FC236}">
                  <a16:creationId xmlns:a16="http://schemas.microsoft.com/office/drawing/2014/main" id="{DE965B14-7807-FE4C-AEDC-09ACB05FE8D2}"/>
                </a:ext>
              </a:extLst>
            </p:cNvPr>
            <p:cNvSpPr/>
            <p:nvPr/>
          </p:nvSpPr>
          <p:spPr>
            <a:xfrm rot="9000000" flipH="1">
              <a:off x="4172024" y="3675174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FE58ABC-4548-D244-8ED4-F006440B9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1074" y="2398153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97074C3C-7BB9-B84B-8FBA-B0279D2958FE}"/>
                </a:ext>
              </a:extLst>
            </p:cNvPr>
            <p:cNvSpPr/>
            <p:nvPr/>
          </p:nvSpPr>
          <p:spPr>
            <a:xfrm>
              <a:off x="2970744" y="1945633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A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74893C04-6135-CE4D-BF0B-67CF316F4711}"/>
                </a:ext>
              </a:extLst>
            </p:cNvPr>
            <p:cNvSpPr/>
            <p:nvPr/>
          </p:nvSpPr>
          <p:spPr>
            <a:xfrm>
              <a:off x="2271545" y="3195085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B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515273A3-72AF-6642-B9B1-E4F14DC03743}"/>
                </a:ext>
              </a:extLst>
            </p:cNvPr>
            <p:cNvSpPr/>
            <p:nvPr/>
          </p:nvSpPr>
          <p:spPr>
            <a:xfrm>
              <a:off x="3669942" y="3192260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G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6F9983B3-DC16-1342-A396-10B8609852BA}"/>
                </a:ext>
              </a:extLst>
            </p:cNvPr>
            <p:cNvSpPr/>
            <p:nvPr/>
          </p:nvSpPr>
          <p:spPr>
            <a:xfrm>
              <a:off x="1582935" y="4481947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C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3AEA21BD-8DEC-DB49-B32A-0DE0F6F1448F}"/>
                </a:ext>
              </a:extLst>
            </p:cNvPr>
            <p:cNvSpPr/>
            <p:nvPr/>
          </p:nvSpPr>
          <p:spPr>
            <a:xfrm>
              <a:off x="2981332" y="4481947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F</a:t>
              </a:r>
              <a:endParaRPr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144C4AD5-6D2C-0F45-8A00-1679D9CED41D}"/>
                </a:ext>
              </a:extLst>
            </p:cNvPr>
            <p:cNvSpPr/>
            <p:nvPr/>
          </p:nvSpPr>
          <p:spPr>
            <a:xfrm>
              <a:off x="4379729" y="4473831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H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F169F7F3-C563-DB44-8031-D14F5237FA9C}"/>
                </a:ext>
              </a:extLst>
            </p:cNvPr>
            <p:cNvSpPr/>
            <p:nvPr/>
          </p:nvSpPr>
          <p:spPr>
            <a:xfrm>
              <a:off x="915503" y="5784340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D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5FBE2482-F3A0-8046-9752-0656B9AA355E}"/>
                </a:ext>
              </a:extLst>
            </p:cNvPr>
            <p:cNvSpPr/>
            <p:nvPr/>
          </p:nvSpPr>
          <p:spPr>
            <a:xfrm>
              <a:off x="2313900" y="5784340"/>
              <a:ext cx="525318" cy="5253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E</a:t>
              </a:r>
              <a:endParaRPr lang="ja-JP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92FDC9-456B-734E-AEF9-9A2930B8EF13}"/>
              </a:ext>
            </a:extLst>
          </p:cNvPr>
          <p:cNvSpPr txBox="1"/>
          <p:nvPr/>
        </p:nvSpPr>
        <p:spPr>
          <a:xfrm>
            <a:off x="6806411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1</a:t>
            </a:r>
            <a:endParaRPr kumimoji="1" lang="ja-JP" altLang="en-US" sz="48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EE78B2-CD5D-0345-9A8B-4EB8128CB329}"/>
              </a:ext>
            </a:extLst>
          </p:cNvPr>
          <p:cNvSpPr txBox="1"/>
          <p:nvPr/>
        </p:nvSpPr>
        <p:spPr>
          <a:xfrm>
            <a:off x="7761567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2</a:t>
            </a:r>
            <a:endParaRPr kumimoji="1" lang="ja-JP" altLang="en-US" sz="48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C4E706F-0C2B-4147-9DF4-826DA6651259}"/>
              </a:ext>
            </a:extLst>
          </p:cNvPr>
          <p:cNvSpPr txBox="1"/>
          <p:nvPr/>
        </p:nvSpPr>
        <p:spPr>
          <a:xfrm>
            <a:off x="8736590" y="350036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3</a:t>
            </a:r>
            <a:endParaRPr kumimoji="1" lang="ja-JP" altLang="en-US" sz="48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DFC45DC-5878-A247-AFDC-AE1BCEFA46B6}"/>
              </a:ext>
            </a:extLst>
          </p:cNvPr>
          <p:cNvSpPr txBox="1"/>
          <p:nvPr/>
        </p:nvSpPr>
        <p:spPr>
          <a:xfrm>
            <a:off x="8735080" y="351277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4</a:t>
            </a:r>
            <a:endParaRPr kumimoji="1" lang="ja-JP" altLang="en-US" sz="4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5E4CA3C-A767-7E4D-8651-71A72E03A154}"/>
              </a:ext>
            </a:extLst>
          </p:cNvPr>
          <p:cNvSpPr txBox="1"/>
          <p:nvPr/>
        </p:nvSpPr>
        <p:spPr>
          <a:xfrm>
            <a:off x="7775182" y="353188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5</a:t>
            </a:r>
            <a:endParaRPr kumimoji="1" lang="ja-JP" altLang="en-US" sz="4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1CE57E8-C909-0844-B74D-B2A1BF70FE04}"/>
              </a:ext>
            </a:extLst>
          </p:cNvPr>
          <p:cNvSpPr txBox="1"/>
          <p:nvPr/>
        </p:nvSpPr>
        <p:spPr>
          <a:xfrm>
            <a:off x="6745493" y="356101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6</a:t>
            </a:r>
            <a:endParaRPr kumimoji="1" lang="ja-JP" altLang="en-US" sz="48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2948E7-CA05-BE4D-93D7-90EB37EE869F}"/>
              </a:ext>
            </a:extLst>
          </p:cNvPr>
          <p:cNvSpPr txBox="1"/>
          <p:nvPr/>
        </p:nvSpPr>
        <p:spPr>
          <a:xfrm>
            <a:off x="7786816" y="353667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7</a:t>
            </a:r>
            <a:endParaRPr kumimoji="1" lang="ja-JP" altLang="en-US" sz="480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106D1E3F-E0C1-1441-B01D-90E72D3537BE}"/>
              </a:ext>
            </a:extLst>
          </p:cNvPr>
          <p:cNvSpPr txBox="1">
            <a:spLocks/>
          </p:cNvSpPr>
          <p:nvPr/>
        </p:nvSpPr>
        <p:spPr>
          <a:xfrm>
            <a:off x="4905047" y="2033341"/>
            <a:ext cx="7119842" cy="110333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/>
              <a:t>オイラーツアー</a:t>
            </a:r>
            <a:r>
              <a:rPr lang="en-US" altLang="ja-JP" sz="2000" b="1" dirty="0"/>
              <a:t>:</a:t>
            </a:r>
            <a:r>
              <a:rPr lang="ja-JP" altLang="en-US" sz="2000" b="1"/>
              <a:t> 深さ優先探索順に木を巡回</a:t>
            </a:r>
            <a:endParaRPr lang="en-US" altLang="ja-JP" sz="2000" b="1" dirty="0"/>
          </a:p>
          <a:p>
            <a:r>
              <a:rPr lang="en-US" altLang="ja-JP" sz="2000" b="1" dirty="0"/>
              <a:t>→</a:t>
            </a:r>
            <a:r>
              <a:rPr kumimoji="1" lang="ja-JP" altLang="en-US" sz="2000" b="1"/>
              <a:t>進む・戻るを繰り返せば任意のノードに到達できる</a:t>
            </a:r>
            <a:endParaRPr kumimoji="1" lang="en-US" altLang="ja-JP" sz="2000" b="1" dirty="0"/>
          </a:p>
          <a:p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653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8" grpId="1"/>
      <p:bldP spid="39" grpId="0" build="allAtOnce"/>
      <p:bldP spid="40" grpId="0" build="allAtOnce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524831" y="1704444"/>
            <a:ext cx="3878727" cy="653743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/>
              <a:t>d</a:t>
            </a:r>
            <a:r>
              <a:rPr kumimoji="1" lang="en-US" altLang="ja-JP" sz="2400" b="1" dirty="0"/>
              <a:t>eque</a:t>
            </a:r>
            <a:r>
              <a:rPr kumimoji="1" lang="ja-JP" altLang="en-US" sz="2400" b="1"/>
              <a:t>で</a:t>
            </a:r>
            <a:r>
              <a:rPr lang="ja-JP" altLang="en-US" sz="2400" b="1"/>
              <a:t>の管理のルール</a:t>
            </a:r>
            <a:endParaRPr lang="en-US" altLang="ja-JP" sz="3200" b="1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6692567" y="2427906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D32C047F-699B-E14E-B089-DBAD88ECDE84}"/>
              </a:ext>
            </a:extLst>
          </p:cNvPr>
          <p:cNvSpPr txBox="1">
            <a:spLocks/>
          </p:cNvSpPr>
          <p:nvPr/>
        </p:nvSpPr>
        <p:spPr>
          <a:xfrm>
            <a:off x="920500" y="2468176"/>
            <a:ext cx="3474032" cy="527205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/>
              <a:t>変更を加えた時</a:t>
            </a:r>
            <a:endParaRPr lang="en-US" altLang="ja-JP" sz="2800" b="1" dirty="0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51F8BFB1-5DCB-8448-BE3D-718622F598F1}"/>
              </a:ext>
            </a:extLst>
          </p:cNvPr>
          <p:cNvSpPr txBox="1">
            <a:spLocks/>
          </p:cNvSpPr>
          <p:nvPr/>
        </p:nvSpPr>
        <p:spPr>
          <a:xfrm>
            <a:off x="886063" y="3566668"/>
            <a:ext cx="3117769" cy="5272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Ctrl+Y</a:t>
            </a:r>
            <a:r>
              <a:rPr lang="ja-JP" altLang="en-US" sz="2000" b="1"/>
              <a:t>を押した時</a:t>
            </a:r>
            <a:endParaRPr lang="en-US" altLang="ja-JP" sz="2800" b="1" dirty="0"/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C26C35BD-097D-764C-B284-120FC2BFF65E}"/>
              </a:ext>
            </a:extLst>
          </p:cNvPr>
          <p:cNvSpPr txBox="1">
            <a:spLocks/>
          </p:cNvSpPr>
          <p:nvPr/>
        </p:nvSpPr>
        <p:spPr>
          <a:xfrm>
            <a:off x="831755" y="4773996"/>
            <a:ext cx="2628838" cy="599690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Ctrl+Z</a:t>
            </a:r>
            <a:r>
              <a:rPr lang="ja-JP" altLang="en-US" sz="2000" b="1"/>
              <a:t>を押した時</a:t>
            </a:r>
            <a:endParaRPr lang="en-US" altLang="ja-JP" sz="20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0FFA81C-C9E9-644C-A382-41B67856B325}"/>
              </a:ext>
            </a:extLst>
          </p:cNvPr>
          <p:cNvSpPr txBox="1"/>
          <p:nvPr/>
        </p:nvSpPr>
        <p:spPr>
          <a:xfrm>
            <a:off x="6221574" y="2427192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BEF32B5-F697-8F40-8CC7-E0814B69F6EF}"/>
              </a:ext>
            </a:extLst>
          </p:cNvPr>
          <p:cNvGrpSpPr/>
          <p:nvPr/>
        </p:nvGrpSpPr>
        <p:grpSpPr>
          <a:xfrm>
            <a:off x="5186831" y="2133879"/>
            <a:ext cx="1329382" cy="1063468"/>
            <a:chOff x="5152965" y="2083080"/>
            <a:chExt cx="1329382" cy="106346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063BCF9-50FB-2A47-A4AB-89B565CCC67E}"/>
                </a:ext>
              </a:extLst>
            </p:cNvPr>
            <p:cNvSpPr txBox="1"/>
            <p:nvPr/>
          </p:nvSpPr>
          <p:spPr>
            <a:xfrm>
              <a:off x="5152965" y="2377107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dirty="0"/>
                <a:t>3</a:t>
              </a:r>
              <a:endParaRPr kumimoji="1" lang="ja-JP" altLang="en-US" sz="1600"/>
            </a:p>
          </p:txBody>
        </p:sp>
        <p:sp>
          <p:nvSpPr>
            <p:cNvPr id="4" name="右矢印 3">
              <a:extLst>
                <a:ext uri="{FF2B5EF4-FFF2-40B4-BE49-F238E27FC236}">
                  <a16:creationId xmlns:a16="http://schemas.microsoft.com/office/drawing/2014/main" id="{8FBD1F4D-7DE1-2049-8CA7-BE39301A0FCD}"/>
                </a:ext>
              </a:extLst>
            </p:cNvPr>
            <p:cNvSpPr/>
            <p:nvPr/>
          </p:nvSpPr>
          <p:spPr>
            <a:xfrm>
              <a:off x="5690131" y="2566994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A3DB19D-5CC3-DD41-B5F2-C1BC45B79131}"/>
                </a:ext>
              </a:extLst>
            </p:cNvPr>
            <p:cNvSpPr txBox="1"/>
            <p:nvPr/>
          </p:nvSpPr>
          <p:spPr>
            <a:xfrm>
              <a:off x="5310231" y="20830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ush_left</a:t>
              </a:r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1E68AE3-9785-4E4F-AC6C-7B8E09497B1A}"/>
              </a:ext>
            </a:extLst>
          </p:cNvPr>
          <p:cNvGrpSpPr/>
          <p:nvPr/>
        </p:nvGrpSpPr>
        <p:grpSpPr>
          <a:xfrm>
            <a:off x="9193408" y="2120452"/>
            <a:ext cx="1399330" cy="1073967"/>
            <a:chOff x="9159542" y="2069653"/>
            <a:chExt cx="1399330" cy="1073967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158BE7B-F389-9447-8C43-5E32B3D1EBBC}"/>
                </a:ext>
              </a:extLst>
            </p:cNvPr>
            <p:cNvSpPr txBox="1"/>
            <p:nvPr/>
          </p:nvSpPr>
          <p:spPr>
            <a:xfrm>
              <a:off x="10060017" y="23741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u="sng" dirty="0"/>
                <a:t>3</a:t>
              </a:r>
              <a:endParaRPr kumimoji="1" lang="ja-JP" altLang="en-US" sz="1600"/>
            </a:p>
          </p:txBody>
        </p:sp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DDE72AE1-4135-2949-9DB6-8BEF6DEF04D7}"/>
                </a:ext>
              </a:extLst>
            </p:cNvPr>
            <p:cNvSpPr/>
            <p:nvPr/>
          </p:nvSpPr>
          <p:spPr>
            <a:xfrm rot="10800000">
              <a:off x="9500952" y="2582693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09BDFEC-7852-6D40-A313-3DA30041B287}"/>
                </a:ext>
              </a:extLst>
            </p:cNvPr>
            <p:cNvSpPr txBox="1"/>
            <p:nvPr/>
          </p:nvSpPr>
          <p:spPr>
            <a:xfrm>
              <a:off x="9159542" y="20696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ush_right</a:t>
              </a:r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474DB79-597A-9A4D-8C17-1FF08EEE006E}"/>
              </a:ext>
            </a:extLst>
          </p:cNvPr>
          <p:cNvSpPr txBox="1"/>
          <p:nvPr/>
        </p:nvSpPr>
        <p:spPr>
          <a:xfrm>
            <a:off x="6204641" y="3705687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E561AD8-BC97-674C-85F1-9B0888776A67}"/>
              </a:ext>
            </a:extLst>
          </p:cNvPr>
          <p:cNvSpPr txBox="1"/>
          <p:nvPr/>
        </p:nvSpPr>
        <p:spPr>
          <a:xfrm>
            <a:off x="6216911" y="3702990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" name="U ターン矢印 5">
            <a:extLst>
              <a:ext uri="{FF2B5EF4-FFF2-40B4-BE49-F238E27FC236}">
                <a16:creationId xmlns:a16="http://schemas.microsoft.com/office/drawing/2014/main" id="{F24C4A53-5F4B-9543-A0DD-369F5C3178F6}"/>
              </a:ext>
            </a:extLst>
          </p:cNvPr>
          <p:cNvSpPr/>
          <p:nvPr/>
        </p:nvSpPr>
        <p:spPr>
          <a:xfrm>
            <a:off x="6638553" y="4641233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U ターン矢印 66">
            <a:extLst>
              <a:ext uri="{FF2B5EF4-FFF2-40B4-BE49-F238E27FC236}">
                <a16:creationId xmlns:a16="http://schemas.microsoft.com/office/drawing/2014/main" id="{62887E99-D078-FB43-99B5-0517692BDA85}"/>
              </a:ext>
            </a:extLst>
          </p:cNvPr>
          <p:cNvSpPr/>
          <p:nvPr/>
        </p:nvSpPr>
        <p:spPr>
          <a:xfrm flipH="1">
            <a:off x="6577982" y="3281484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524D88-3DEB-8E47-8125-53AD15F40630}"/>
              </a:ext>
            </a:extLst>
          </p:cNvPr>
          <p:cNvSpPr txBox="1"/>
          <p:nvPr/>
        </p:nvSpPr>
        <p:spPr>
          <a:xfrm>
            <a:off x="6253006" y="5016666"/>
            <a:ext cx="3307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b="1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3]</a:t>
            </a:r>
            <a:endParaRPr kumimoji="1" lang="ja-JP" altLang="en-US" sz="16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9ADB3E8-DCE4-AB42-86A3-B1804825D4BC}"/>
              </a:ext>
            </a:extLst>
          </p:cNvPr>
          <p:cNvSpPr txBox="1"/>
          <p:nvPr/>
        </p:nvSpPr>
        <p:spPr>
          <a:xfrm>
            <a:off x="6253007" y="501358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956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6" grpId="0"/>
      <p:bldP spid="141" grpId="0"/>
      <p:bldP spid="141" grpId="1"/>
      <p:bldP spid="54" grpId="0"/>
      <p:bldP spid="55" grpId="0"/>
      <p:bldP spid="56" grpId="0"/>
      <p:bldP spid="57" grpId="0"/>
      <p:bldP spid="64" grpId="0"/>
      <p:bldP spid="64" grpId="1"/>
      <p:bldP spid="65" grpId="0"/>
      <p:bldP spid="6" grpId="0" animBg="1"/>
      <p:bldP spid="67" grpId="0" animBg="1"/>
      <p:bldP spid="68" grpId="0"/>
      <p:bldP spid="99" grpId="0"/>
      <p:bldP spid="9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45566BC-FAF2-4544-BCA0-B9ACFCC91538}"/>
              </a:ext>
            </a:extLst>
          </p:cNvPr>
          <p:cNvSpPr txBox="1"/>
          <p:nvPr/>
        </p:nvSpPr>
        <p:spPr>
          <a:xfrm>
            <a:off x="2412975" y="2542102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</a:t>
            </a:r>
            <a:endParaRPr lang="ja-JP" altLang="en-US" sz="2400" b="1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17AF4A5-C51C-B64E-9950-0A2C257040D7}"/>
              </a:ext>
            </a:extLst>
          </p:cNvPr>
          <p:cNvSpPr txBox="1"/>
          <p:nvPr/>
        </p:nvSpPr>
        <p:spPr>
          <a:xfrm>
            <a:off x="1788192" y="3780966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</a:t>
            </a:r>
            <a:endParaRPr lang="ja-JP" altLang="en-US" sz="2400" b="1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88BB7FB-D16A-D547-8A88-B4BD1594737F}"/>
              </a:ext>
            </a:extLst>
          </p:cNvPr>
          <p:cNvSpPr txBox="1"/>
          <p:nvPr/>
        </p:nvSpPr>
        <p:spPr>
          <a:xfrm>
            <a:off x="1052145" y="5091090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</a:t>
            </a:r>
            <a:endParaRPr lang="ja-JP" altLang="en-US" sz="24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DAA01F-0F5A-3649-86AE-E4541C906445}"/>
              </a:ext>
            </a:extLst>
          </p:cNvPr>
          <p:cNvSpPr txBox="1"/>
          <p:nvPr/>
        </p:nvSpPr>
        <p:spPr>
          <a:xfrm>
            <a:off x="2367024" y="510700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</a:t>
            </a:r>
            <a:endParaRPr lang="ja-JP" altLang="en-US" sz="2400" b="1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BC2A8C-F4C4-A14C-872C-AE57E5844C76}"/>
              </a:ext>
            </a:extLst>
          </p:cNvPr>
          <p:cNvSpPr txBox="1"/>
          <p:nvPr/>
        </p:nvSpPr>
        <p:spPr>
          <a:xfrm>
            <a:off x="3037869" y="378629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5</a:t>
            </a:r>
            <a:endParaRPr lang="ja-JP" altLang="en-US" sz="2400" b="1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55F662-7AC0-2348-95F2-528662511D5A}"/>
              </a:ext>
            </a:extLst>
          </p:cNvPr>
          <p:cNvSpPr txBox="1"/>
          <p:nvPr/>
        </p:nvSpPr>
        <p:spPr>
          <a:xfrm>
            <a:off x="3759372" y="2518235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6</a:t>
            </a:r>
            <a:endParaRPr lang="ja-JP" altLang="en-US" sz="2400" b="1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7F3C31F-F784-7342-9AA6-CA70779653E1}"/>
              </a:ext>
            </a:extLst>
          </p:cNvPr>
          <p:cNvSpPr txBox="1"/>
          <p:nvPr/>
        </p:nvSpPr>
        <p:spPr>
          <a:xfrm>
            <a:off x="4465291" y="3796877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7</a:t>
            </a:r>
            <a:endParaRPr lang="ja-JP" altLang="en-US" sz="2400" b="1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E31710-B3D3-E443-9FF2-74DDF312A8B3}"/>
              </a:ext>
            </a:extLst>
          </p:cNvPr>
          <p:cNvCxnSpPr>
            <a:cxnSpLocks/>
          </p:cNvCxnSpPr>
          <p:nvPr/>
        </p:nvCxnSpPr>
        <p:spPr>
          <a:xfrm>
            <a:off x="3133100" y="2162172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03BE073-6970-094F-B7F9-079A66633513}"/>
              </a:ext>
            </a:extLst>
          </p:cNvPr>
          <p:cNvCxnSpPr>
            <a:cxnSpLocks/>
          </p:cNvCxnSpPr>
          <p:nvPr/>
        </p:nvCxnSpPr>
        <p:spPr>
          <a:xfrm flipV="1">
            <a:off x="1866760" y="3731187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33AD4D-46ED-5E4E-8A81-A37F266FA8F7}"/>
              </a:ext>
            </a:extLst>
          </p:cNvPr>
          <p:cNvCxnSpPr>
            <a:cxnSpLocks/>
          </p:cNvCxnSpPr>
          <p:nvPr/>
        </p:nvCxnSpPr>
        <p:spPr>
          <a:xfrm flipH="1">
            <a:off x="2604833" y="2087115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B856D9B-1AC8-3647-9405-C43B0E6F8FBC}"/>
              </a:ext>
            </a:extLst>
          </p:cNvPr>
          <p:cNvCxnSpPr>
            <a:cxnSpLocks/>
          </p:cNvCxnSpPr>
          <p:nvPr/>
        </p:nvCxnSpPr>
        <p:spPr>
          <a:xfrm flipH="1">
            <a:off x="1895947" y="3370594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U ターン矢印 80">
            <a:extLst>
              <a:ext uri="{FF2B5EF4-FFF2-40B4-BE49-F238E27FC236}">
                <a16:creationId xmlns:a16="http://schemas.microsoft.com/office/drawing/2014/main" id="{F365E4B8-61CA-8E43-B629-1F9938B66398}"/>
              </a:ext>
            </a:extLst>
          </p:cNvPr>
          <p:cNvSpPr/>
          <p:nvPr/>
        </p:nvSpPr>
        <p:spPr>
          <a:xfrm rot="12600000" flipH="1">
            <a:off x="1416412" y="5008275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2" name="U ターン矢印 81">
            <a:extLst>
              <a:ext uri="{FF2B5EF4-FFF2-40B4-BE49-F238E27FC236}">
                <a16:creationId xmlns:a16="http://schemas.microsoft.com/office/drawing/2014/main" id="{06BFCBA3-B76A-4D45-91B4-C34500E8FF9E}"/>
              </a:ext>
            </a:extLst>
          </p:cNvPr>
          <p:cNvSpPr/>
          <p:nvPr/>
        </p:nvSpPr>
        <p:spPr>
          <a:xfrm rot="9000000" flipH="1">
            <a:off x="2150095" y="4985046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" name="U ターン矢印 82">
            <a:extLst>
              <a:ext uri="{FF2B5EF4-FFF2-40B4-BE49-F238E27FC236}">
                <a16:creationId xmlns:a16="http://schemas.microsoft.com/office/drawing/2014/main" id="{3EA9A95A-7E19-374E-B22D-CBA918D3EA29}"/>
              </a:ext>
            </a:extLst>
          </p:cNvPr>
          <p:cNvSpPr/>
          <p:nvPr/>
        </p:nvSpPr>
        <p:spPr>
          <a:xfrm rot="9000000" flipH="1">
            <a:off x="2826300" y="3680368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82BB21E-BECB-924F-8F53-FA6660D3234A}"/>
              </a:ext>
            </a:extLst>
          </p:cNvPr>
          <p:cNvCxnSpPr>
            <a:cxnSpLocks/>
          </p:cNvCxnSpPr>
          <p:nvPr/>
        </p:nvCxnSpPr>
        <p:spPr>
          <a:xfrm flipV="1">
            <a:off x="2542234" y="2472930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 ターン矢印 84">
            <a:extLst>
              <a:ext uri="{FF2B5EF4-FFF2-40B4-BE49-F238E27FC236}">
                <a16:creationId xmlns:a16="http://schemas.microsoft.com/office/drawing/2014/main" id="{DE965B14-7807-FE4C-AEDC-09ACB05FE8D2}"/>
              </a:ext>
            </a:extLst>
          </p:cNvPr>
          <p:cNvSpPr/>
          <p:nvPr/>
        </p:nvSpPr>
        <p:spPr>
          <a:xfrm rot="9000000" flipH="1">
            <a:off x="4172024" y="3675174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FE58ABC-4548-D244-8ED4-F006440B987C}"/>
              </a:ext>
            </a:extLst>
          </p:cNvPr>
          <p:cNvCxnSpPr>
            <a:cxnSpLocks/>
          </p:cNvCxnSpPr>
          <p:nvPr/>
        </p:nvCxnSpPr>
        <p:spPr>
          <a:xfrm flipH="1" flipV="1">
            <a:off x="3411074" y="2398153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円/楕円 86">
            <a:extLst>
              <a:ext uri="{FF2B5EF4-FFF2-40B4-BE49-F238E27FC236}">
                <a16:creationId xmlns:a16="http://schemas.microsoft.com/office/drawing/2014/main" id="{97074C3C-7BB9-B84B-8FBA-B0279D2958FE}"/>
              </a:ext>
            </a:extLst>
          </p:cNvPr>
          <p:cNvSpPr/>
          <p:nvPr/>
        </p:nvSpPr>
        <p:spPr>
          <a:xfrm>
            <a:off x="2970744" y="1945633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A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74893C04-6135-CE4D-BF0B-67CF316F4711}"/>
              </a:ext>
            </a:extLst>
          </p:cNvPr>
          <p:cNvSpPr/>
          <p:nvPr/>
        </p:nvSpPr>
        <p:spPr>
          <a:xfrm>
            <a:off x="2271545" y="3195085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B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515273A3-72AF-6642-B9B1-E4F14DC03743}"/>
              </a:ext>
            </a:extLst>
          </p:cNvPr>
          <p:cNvSpPr/>
          <p:nvPr/>
        </p:nvSpPr>
        <p:spPr>
          <a:xfrm>
            <a:off x="3669942" y="3192260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G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6F9983B3-DC16-1342-A396-10B8609852BA}"/>
              </a:ext>
            </a:extLst>
          </p:cNvPr>
          <p:cNvSpPr/>
          <p:nvPr/>
        </p:nvSpPr>
        <p:spPr>
          <a:xfrm>
            <a:off x="1582935" y="4481947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C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3AEA21BD-8DEC-DB49-B32A-0DE0F6F1448F}"/>
              </a:ext>
            </a:extLst>
          </p:cNvPr>
          <p:cNvSpPr/>
          <p:nvPr/>
        </p:nvSpPr>
        <p:spPr>
          <a:xfrm>
            <a:off x="2981332" y="4481947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F</a:t>
            </a:r>
            <a:endParaRPr lang="ja-JP" altLang="en-US" b="1">
              <a:solidFill>
                <a:schemeClr val="tx1"/>
              </a:solidFill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44C4AD5-6D2C-0F45-8A00-1679D9CED41D}"/>
              </a:ext>
            </a:extLst>
          </p:cNvPr>
          <p:cNvSpPr/>
          <p:nvPr/>
        </p:nvSpPr>
        <p:spPr>
          <a:xfrm>
            <a:off x="4379729" y="4473831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H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169F7F3-C563-DB44-8031-D14F5237FA9C}"/>
              </a:ext>
            </a:extLst>
          </p:cNvPr>
          <p:cNvSpPr/>
          <p:nvPr/>
        </p:nvSpPr>
        <p:spPr>
          <a:xfrm>
            <a:off x="915503" y="5784340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D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5FBE2482-F3A0-8046-9752-0656B9AA355E}"/>
              </a:ext>
            </a:extLst>
          </p:cNvPr>
          <p:cNvSpPr/>
          <p:nvPr/>
        </p:nvSpPr>
        <p:spPr>
          <a:xfrm>
            <a:off x="2313900" y="5784340"/>
            <a:ext cx="525318" cy="5253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E</a:t>
            </a:r>
            <a:endParaRPr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782B7082-F35F-CA4D-9398-51786B0942B2}"/>
              </a:ext>
            </a:extLst>
          </p:cNvPr>
          <p:cNvGrpSpPr/>
          <p:nvPr/>
        </p:nvGrpSpPr>
        <p:grpSpPr>
          <a:xfrm>
            <a:off x="3003481" y="5628547"/>
            <a:ext cx="3023898" cy="307777"/>
            <a:chOff x="3003481" y="5628547"/>
            <a:chExt cx="3023898" cy="307777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4567949" y="1891142"/>
            <a:ext cx="7387650" cy="123385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/>
              <a:t>d</a:t>
            </a:r>
            <a:r>
              <a:rPr kumimoji="1" lang="en-US" altLang="ja-JP" sz="2000" b="1" dirty="0"/>
              <a:t>eque</a:t>
            </a:r>
            <a:r>
              <a:rPr kumimoji="1" lang="ja-JP" altLang="en-US" sz="2000" b="1"/>
              <a:t>でどう管理するのか</a:t>
            </a:r>
            <a:endParaRPr lang="en-US" altLang="ja-JP" sz="2800" b="1" dirty="0"/>
          </a:p>
          <a:p>
            <a:r>
              <a:rPr lang="en-US" altLang="ja-JP" sz="2000" b="1" dirty="0"/>
              <a:t>k</a:t>
            </a:r>
            <a:r>
              <a:rPr kumimoji="1" lang="ja-JP" altLang="en-US" sz="2000" b="1"/>
              <a:t>を入力する操作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と，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を消去する操作</a:t>
            </a:r>
            <a:r>
              <a:rPr lang="en-US" altLang="ja-JP" sz="2000" b="1" u="sng" dirty="0"/>
              <a:t>k</a:t>
            </a:r>
            <a:r>
              <a:rPr kumimoji="1" lang="ja-JP" altLang="en-US" sz="2000" b="1"/>
              <a:t>を</a:t>
            </a:r>
            <a:r>
              <a:rPr kumimoji="1" lang="ja-JP" altLang="en-US" sz="2000" b="1" dirty="0"/>
              <a:t>同時に保存</a:t>
            </a:r>
            <a:endParaRPr kumimoji="1" lang="en-US" altLang="ja-JP" sz="2000" b="1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A4BBD1C-DCC9-8F4E-8E72-CAA808C1D240}"/>
              </a:ext>
            </a:extLst>
          </p:cNvPr>
          <p:cNvSpPr txBox="1"/>
          <p:nvPr/>
        </p:nvSpPr>
        <p:spPr>
          <a:xfrm>
            <a:off x="4984620" y="3584175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[]</a:t>
            </a:r>
            <a:endParaRPr kumimoji="1" lang="ja-JP" altLang="en-US" sz="16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B173B90-2926-4B43-B87F-47BA240FF327}"/>
              </a:ext>
            </a:extLst>
          </p:cNvPr>
          <p:cNvSpPr txBox="1"/>
          <p:nvPr/>
        </p:nvSpPr>
        <p:spPr>
          <a:xfrm>
            <a:off x="4981414" y="3586353"/>
            <a:ext cx="1409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7DA2A95-DDBD-A642-9D90-376ACA6FAECB}"/>
              </a:ext>
            </a:extLst>
          </p:cNvPr>
          <p:cNvSpPr txBox="1"/>
          <p:nvPr/>
        </p:nvSpPr>
        <p:spPr>
          <a:xfrm>
            <a:off x="4977043" y="3595858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315928C-9425-8B46-A6FD-36040BB3B981}"/>
              </a:ext>
            </a:extLst>
          </p:cNvPr>
          <p:cNvSpPr txBox="1"/>
          <p:nvPr/>
        </p:nvSpPr>
        <p:spPr>
          <a:xfrm>
            <a:off x="4978933" y="359859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CBE40E0-5FFA-0A4F-B48D-2A788F31E805}"/>
              </a:ext>
            </a:extLst>
          </p:cNvPr>
          <p:cNvSpPr txBox="1"/>
          <p:nvPr/>
        </p:nvSpPr>
        <p:spPr>
          <a:xfrm>
            <a:off x="4978933" y="3583516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7167DFC-D555-734D-A9CC-0834E94A2FB9}"/>
              </a:ext>
            </a:extLst>
          </p:cNvPr>
          <p:cNvSpPr txBox="1"/>
          <p:nvPr/>
        </p:nvSpPr>
        <p:spPr>
          <a:xfrm>
            <a:off x="4980091" y="3596971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4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3EE3BCD-E24D-6141-82B6-5EAF84F0DFFD}"/>
              </a:ext>
            </a:extLst>
          </p:cNvPr>
          <p:cNvSpPr txBox="1"/>
          <p:nvPr/>
        </p:nvSpPr>
        <p:spPr>
          <a:xfrm>
            <a:off x="4973041" y="3595237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D9F936-3013-3D40-A2DA-5FB11E009404}"/>
              </a:ext>
            </a:extLst>
          </p:cNvPr>
          <p:cNvSpPr txBox="1"/>
          <p:nvPr/>
        </p:nvSpPr>
        <p:spPr>
          <a:xfrm>
            <a:off x="4966533" y="3596924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50EC742-37A4-EB4F-88B1-BD61737ED4F4}"/>
              </a:ext>
            </a:extLst>
          </p:cNvPr>
          <p:cNvSpPr txBox="1"/>
          <p:nvPr/>
        </p:nvSpPr>
        <p:spPr>
          <a:xfrm>
            <a:off x="4974765" y="3579783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A2DEF5A-52E8-9642-A11A-81BCD72AE18C}"/>
              </a:ext>
            </a:extLst>
          </p:cNvPr>
          <p:cNvSpPr txBox="1"/>
          <p:nvPr/>
        </p:nvSpPr>
        <p:spPr>
          <a:xfrm>
            <a:off x="4961115" y="3584128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53861F3-BC99-5448-B86B-8A4AA5F612EC}"/>
              </a:ext>
            </a:extLst>
          </p:cNvPr>
          <p:cNvSpPr txBox="1"/>
          <p:nvPr/>
        </p:nvSpPr>
        <p:spPr>
          <a:xfrm>
            <a:off x="4960638" y="3585217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5D6210B-1FE7-9140-8D10-1BE13FCD4473}"/>
              </a:ext>
            </a:extLst>
          </p:cNvPr>
          <p:cNvSpPr txBox="1"/>
          <p:nvPr/>
        </p:nvSpPr>
        <p:spPr>
          <a:xfrm>
            <a:off x="4960638" y="3579706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4963517" y="3583128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2CD6D5E1-565F-1A4D-9158-2390594A98CF}"/>
              </a:ext>
            </a:extLst>
          </p:cNvPr>
          <p:cNvSpPr txBox="1"/>
          <p:nvPr/>
        </p:nvSpPr>
        <p:spPr>
          <a:xfrm>
            <a:off x="4952233" y="3592073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101871D-A2B8-6E42-8E20-EFB55034DE9F}"/>
              </a:ext>
            </a:extLst>
          </p:cNvPr>
          <p:cNvSpPr txBox="1"/>
          <p:nvPr/>
        </p:nvSpPr>
        <p:spPr>
          <a:xfrm>
            <a:off x="4966533" y="3577691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603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81" grpId="0" animBg="1"/>
      <p:bldP spid="82" grpId="0" animBg="1"/>
      <p:bldP spid="83" grpId="0" animBg="1"/>
      <p:bldP spid="85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6" grpId="0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  <p:bldP spid="136" grpId="0"/>
      <p:bldP spid="136" grpId="1"/>
      <p:bldP spid="137" grpId="0" build="allAtOnce"/>
      <p:bldP spid="138" grpId="0" build="allAtOnce"/>
      <p:bldP spid="139" grpId="0"/>
      <p:bldP spid="139" grpId="1"/>
      <p:bldP spid="140" grpId="0"/>
      <p:bldP spid="140" grpId="1"/>
      <p:bldP spid="141" grpId="0" build="allAtOnce"/>
      <p:bldP spid="142" grpId="0"/>
      <p:bldP spid="142" grpId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具体的に実装したこと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4"/>
            <a:ext cx="10438361" cy="5536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deque</a:t>
            </a:r>
            <a:r>
              <a:rPr kumimoji="1" lang="ja-JP" altLang="en-US" sz="2400" b="1"/>
              <a:t>の実装</a:t>
            </a:r>
            <a:endParaRPr kumimoji="1" lang="en-US" altLang="ja-JP" sz="2400" b="1" dirty="0"/>
          </a:p>
          <a:p>
            <a:r>
              <a:rPr kumimoji="1" lang="ja-JP" altLang="en-US" sz="2400"/>
              <a:t>　　</a:t>
            </a:r>
            <a:r>
              <a:rPr kumimoji="1" lang="en-US" altLang="ja-JP" sz="2400" dirty="0"/>
              <a:t>TypeScript</a:t>
            </a:r>
            <a:r>
              <a:rPr kumimoji="1" lang="ja-JP" altLang="en-US" sz="2400"/>
              <a:t>には</a:t>
            </a:r>
            <a:r>
              <a:rPr kumimoji="1" lang="en-US" altLang="ja-JP" sz="2400" dirty="0"/>
              <a:t>deque</a:t>
            </a:r>
            <a:r>
              <a:rPr kumimoji="1" lang="ja-JP" altLang="en-US" sz="2400"/>
              <a:t>がないので，</a:t>
            </a:r>
            <a:r>
              <a:rPr kumimoji="1" lang="en-US" altLang="ja-JP" sz="2400" dirty="0"/>
              <a:t>stack</a:t>
            </a:r>
            <a:r>
              <a:rPr kumimoji="1" lang="ja-JP" altLang="en-US" sz="2400"/>
              <a:t>二つで実装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/>
              <a:t>データ管理の変更</a:t>
            </a:r>
            <a:endParaRPr kumimoji="1" lang="en-US" altLang="ja-JP" sz="2400" b="1" dirty="0"/>
          </a:p>
          <a:p>
            <a:pPr lvl="1"/>
            <a:r>
              <a:rPr kumimoji="1" lang="ja-JP" altLang="en-US" sz="2150" b="1"/>
              <a:t>　　</a:t>
            </a:r>
            <a:r>
              <a:rPr kumimoji="1" lang="en-US" altLang="ja-JP" sz="2150" dirty="0"/>
              <a:t>deque</a:t>
            </a:r>
            <a:r>
              <a:rPr kumimoji="1" lang="ja-JP" altLang="en-US" sz="2150"/>
              <a:t>への</a:t>
            </a:r>
            <a:r>
              <a:rPr kumimoji="1" lang="en-US" altLang="ja-JP" sz="2150" dirty="0"/>
              <a:t>push</a:t>
            </a:r>
            <a:r>
              <a:rPr kumimoji="1" lang="ja-JP" altLang="en-US" sz="2150"/>
              <a:t>方法等を適宜変更</a:t>
            </a:r>
            <a:endParaRPr kumimoji="1" lang="en-US" altLang="ja-JP" sz="2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2400" b="1" dirty="0" err="1"/>
              <a:t>ResourceStackElement</a:t>
            </a:r>
            <a:r>
              <a:rPr lang="ja-JP" altLang="en-US" sz="2400" b="1"/>
              <a:t> </a:t>
            </a:r>
            <a:r>
              <a:rPr lang="en-US" altLang="ja-JP" sz="2400" b="1" dirty="0"/>
              <a:t>class</a:t>
            </a:r>
            <a:r>
              <a:rPr lang="ja-JP" altLang="en-US" sz="2400" b="1"/>
              <a:t>の変更</a:t>
            </a:r>
            <a:endParaRPr lang="en-US" altLang="ja-JP" sz="2400" b="1" dirty="0"/>
          </a:p>
          <a:p>
            <a:r>
              <a:rPr lang="ja-JP" altLang="en-US" sz="2400"/>
              <a:t>　　本来の</a:t>
            </a:r>
            <a:r>
              <a:rPr lang="en-US" altLang="ja-JP" sz="2400" dirty="0"/>
              <a:t>Undo-Redo</a:t>
            </a:r>
            <a:r>
              <a:rPr lang="ja-JP" altLang="en-US" sz="2400"/>
              <a:t>には逆操作の概念がないので</a:t>
            </a:r>
            <a:endParaRPr lang="en-US" altLang="ja-JP" sz="2400" dirty="0"/>
          </a:p>
          <a:p>
            <a:r>
              <a:rPr lang="ja-JP" altLang="en-US" sz="2400"/>
              <a:t>　　クラスの内部に</a:t>
            </a:r>
            <a:r>
              <a:rPr lang="en-US" altLang="ja-JP" sz="2400" dirty="0" err="1"/>
              <a:t>boolean</a:t>
            </a:r>
            <a:r>
              <a:rPr lang="ja-JP" altLang="en-US" sz="2400"/>
              <a:t>「</a:t>
            </a:r>
            <a:r>
              <a:rPr lang="en" altLang="ja-JP" sz="2400" dirty="0"/>
              <a:t>inverse</a:t>
            </a:r>
            <a:r>
              <a:rPr lang="ja-JP" altLang="en-US" sz="2400"/>
              <a:t>」を持たせて表現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 err="1"/>
              <a:t>Ctrl+Z,Ctrl+Y</a:t>
            </a:r>
            <a:r>
              <a:rPr lang="ja-JP" altLang="en-US" sz="2400" b="1"/>
              <a:t>入力時の動作を変更</a:t>
            </a:r>
            <a:endParaRPr lang="en-US" altLang="ja-JP" sz="2400" b="1" dirty="0"/>
          </a:p>
          <a:p>
            <a:r>
              <a:rPr lang="ja-JP" altLang="en-US" sz="2400" b="1"/>
              <a:t>　　</a:t>
            </a:r>
            <a:r>
              <a:rPr lang="en-US" altLang="ja-JP" sz="2400" dirty="0" err="1"/>
              <a:t>Ctrl+Z,Ctrl+Y</a:t>
            </a:r>
            <a:r>
              <a:rPr lang="ja-JP" altLang="en-US" sz="2400"/>
              <a:t>入力時に</a:t>
            </a:r>
            <a:r>
              <a:rPr lang="en-US" altLang="ja-JP" sz="2400" dirty="0"/>
              <a:t>inverse</a:t>
            </a:r>
            <a:r>
              <a:rPr lang="ja-JP" altLang="en-US" sz="2400"/>
              <a:t>が</a:t>
            </a:r>
            <a:r>
              <a:rPr lang="en-US" altLang="ja-JP" sz="2400" dirty="0"/>
              <a:t>True</a:t>
            </a:r>
            <a:r>
              <a:rPr lang="ja-JP" altLang="en-US" sz="2400"/>
              <a:t>なら</a:t>
            </a:r>
            <a:endParaRPr lang="en-US" altLang="ja-JP" sz="2400" dirty="0"/>
          </a:p>
          <a:p>
            <a:r>
              <a:rPr lang="ja-JP" altLang="en-US" sz="2400"/>
              <a:t>　　</a:t>
            </a:r>
            <a:r>
              <a:rPr lang="en-US" altLang="ja-JP" sz="2400" dirty="0" err="1"/>
              <a:t>UndoRedo</a:t>
            </a:r>
            <a:r>
              <a:rPr lang="ja-JP" altLang="en-US" sz="2400"/>
              <a:t>を入れ替える</a:t>
            </a:r>
            <a:endParaRPr kumimoji="1"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030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718</Words>
  <Application>Microsoft Macintosh PowerPoint</Application>
  <PresentationFormat>ワイド画面</PresentationFormat>
  <Paragraphs>153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</vt:lpstr>
      <vt:lpstr>Yu Gothic</vt:lpstr>
      <vt:lpstr>Yu Gothic Medium</vt:lpstr>
      <vt:lpstr>Arial</vt:lpstr>
      <vt:lpstr>Corbel</vt:lpstr>
      <vt:lpstr>SketchLinesVTI</vt:lpstr>
      <vt:lpstr>suigyoza成果発表</vt:lpstr>
      <vt:lpstr>実現したい機能</vt:lpstr>
      <vt:lpstr>実現したい機能</vt:lpstr>
      <vt:lpstr>現在のVSCodeの実装</vt:lpstr>
      <vt:lpstr>ここで実演！</vt:lpstr>
      <vt:lpstr>実装方法</vt:lpstr>
      <vt:lpstr>実装方法</vt:lpstr>
      <vt:lpstr>実装方法</vt:lpstr>
      <vt:lpstr>具体的に実装したこと</vt:lpstr>
      <vt:lpstr>課題・気づいたこと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suigyoza成果発表</dc:title>
  <dc:creator>宮崎　翔</dc:creator>
  <cp:lastModifiedBy>宮崎　翔</cp:lastModifiedBy>
  <cp:revision>30</cp:revision>
  <dcterms:created xsi:type="dcterms:W3CDTF">2021-10-21T04:54:05Z</dcterms:created>
  <dcterms:modified xsi:type="dcterms:W3CDTF">2021-10-25T09:23:33Z</dcterms:modified>
</cp:coreProperties>
</file>