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  <p:sldId id="272" r:id="rId12"/>
    <p:sldId id="262" r:id="rId13"/>
    <p:sldId id="273" r:id="rId14"/>
    <p:sldId id="271" r:id="rId15"/>
    <p:sldId id="270" r:id="rId16"/>
    <p:sldId id="26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03"/>
    <p:restoredTop sz="94718"/>
  </p:normalViewPr>
  <p:slideViewPr>
    <p:cSldViewPr snapToGrid="0" snapToObjects="1">
      <p:cViewPr varScale="1">
        <p:scale>
          <a:sx n="78" d="100"/>
          <a:sy n="78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593E-0CF5-2A4E-B8E6-B15D35FADD93}" type="datetimeFigureOut">
              <a:rPr kumimoji="1" lang="ja-JP" altLang="en-US" smtClean="0"/>
              <a:t>2021/10/26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37CEA-D699-4046-91BF-EAEA0BD712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41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3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2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37CEA-D699-4046-91BF-EAEA0BD7121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78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6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4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1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62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B758CA-05F9-5049-A7F0-4E725DA49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2539" y="2403475"/>
            <a:ext cx="6521624" cy="1150938"/>
          </a:xfrm>
        </p:spPr>
        <p:txBody>
          <a:bodyPr anchor="b">
            <a:normAutofit/>
          </a:bodyPr>
          <a:lstStyle/>
          <a:p>
            <a:pPr algn="ctr"/>
            <a:r>
              <a:rPr kumimoji="1" lang="en-US" altLang="ja-JP" dirty="0" err="1"/>
              <a:t>suigyoza</a:t>
            </a:r>
            <a:r>
              <a:rPr kumimoji="1" lang="ja-JP" altLang="en-US"/>
              <a:t>成果発表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2312D-8437-5648-B2DD-3C5F82AE4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343" y="3649491"/>
            <a:ext cx="5273982" cy="1443209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ja-JP" b="1" dirty="0"/>
              <a:t>5</a:t>
            </a:r>
            <a:r>
              <a:rPr kumimoji="1" lang="ja-JP" altLang="en-US" b="1"/>
              <a:t>班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利根悠司</a:t>
            </a:r>
            <a:r>
              <a:rPr kumimoji="1" lang="ja-JP" altLang="en-US" b="1" dirty="0"/>
              <a:t> </a:t>
            </a:r>
            <a:r>
              <a:rPr kumimoji="1" lang="ja-JP" altLang="en-US" b="1"/>
              <a:t>熊谷はるか</a:t>
            </a:r>
            <a:r>
              <a:rPr kumimoji="1" lang="ja-JP" altLang="en-US" b="1" dirty="0"/>
              <a:t> </a:t>
            </a:r>
            <a:r>
              <a:rPr kumimoji="1" lang="ja-JP" altLang="en-US" b="1"/>
              <a:t>宮崎翔</a:t>
            </a:r>
            <a:endParaRPr kumimoji="1" lang="en-US" altLang="ja-JP" b="1" dirty="0"/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Picture 3" descr="白い三角形の積み重ねが、3D 四角形の図形を作成する">
            <a:extLst>
              <a:ext uri="{FF2B5EF4-FFF2-40B4-BE49-F238E27FC236}">
                <a16:creationId xmlns:a16="http://schemas.microsoft.com/office/drawing/2014/main" id="{4100FD06-10BB-4A59-A8C5-F920509FB1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" r="49439" b="-1"/>
          <a:stretch/>
        </p:blipFill>
        <p:spPr>
          <a:xfrm>
            <a:off x="79834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45566BC-FAF2-4544-BCA0-B9ACFCC91538}"/>
              </a:ext>
            </a:extLst>
          </p:cNvPr>
          <p:cNvSpPr txBox="1"/>
          <p:nvPr/>
        </p:nvSpPr>
        <p:spPr>
          <a:xfrm>
            <a:off x="2412975" y="2542102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</a:t>
            </a:r>
            <a:endParaRPr lang="ja-JP" altLang="en-US" sz="2400" b="1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17AF4A5-C51C-B64E-9950-0A2C257040D7}"/>
              </a:ext>
            </a:extLst>
          </p:cNvPr>
          <p:cNvSpPr txBox="1"/>
          <p:nvPr/>
        </p:nvSpPr>
        <p:spPr>
          <a:xfrm>
            <a:off x="1788192" y="3780966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</a:t>
            </a:r>
            <a:endParaRPr lang="ja-JP" altLang="en-US" sz="2400" b="1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88BB7FB-D16A-D547-8A88-B4BD1594737F}"/>
              </a:ext>
            </a:extLst>
          </p:cNvPr>
          <p:cNvSpPr txBox="1"/>
          <p:nvPr/>
        </p:nvSpPr>
        <p:spPr>
          <a:xfrm>
            <a:off x="1052145" y="5091090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3</a:t>
            </a:r>
            <a:endParaRPr lang="ja-JP" altLang="en-US" sz="2400" b="1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DAA01F-0F5A-3649-86AE-E4541C906445}"/>
              </a:ext>
            </a:extLst>
          </p:cNvPr>
          <p:cNvSpPr txBox="1"/>
          <p:nvPr/>
        </p:nvSpPr>
        <p:spPr>
          <a:xfrm>
            <a:off x="2367024" y="510700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endParaRPr lang="ja-JP" altLang="en-US" sz="2400" b="1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BC2A8C-F4C4-A14C-872C-AE57E5844C76}"/>
              </a:ext>
            </a:extLst>
          </p:cNvPr>
          <p:cNvSpPr txBox="1"/>
          <p:nvPr/>
        </p:nvSpPr>
        <p:spPr>
          <a:xfrm>
            <a:off x="3037869" y="3786291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5</a:t>
            </a:r>
            <a:endParaRPr lang="ja-JP" altLang="en-US" sz="2400" b="1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55F662-7AC0-2348-95F2-528662511D5A}"/>
              </a:ext>
            </a:extLst>
          </p:cNvPr>
          <p:cNvSpPr txBox="1"/>
          <p:nvPr/>
        </p:nvSpPr>
        <p:spPr>
          <a:xfrm>
            <a:off x="3759372" y="2518235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6</a:t>
            </a:r>
            <a:endParaRPr lang="ja-JP" altLang="en-US" sz="2400" b="1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7F3C31F-F784-7342-9AA6-CA70779653E1}"/>
              </a:ext>
            </a:extLst>
          </p:cNvPr>
          <p:cNvSpPr txBox="1"/>
          <p:nvPr/>
        </p:nvSpPr>
        <p:spPr>
          <a:xfrm>
            <a:off x="4465291" y="3796877"/>
            <a:ext cx="360011" cy="33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7</a:t>
            </a:r>
            <a:endParaRPr lang="ja-JP" altLang="en-US" sz="2400" b="1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E31710-B3D3-E443-9FF2-74DDF312A8B3}"/>
              </a:ext>
            </a:extLst>
          </p:cNvPr>
          <p:cNvCxnSpPr>
            <a:cxnSpLocks/>
          </p:cNvCxnSpPr>
          <p:nvPr/>
        </p:nvCxnSpPr>
        <p:spPr>
          <a:xfrm>
            <a:off x="3133100" y="2162172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03BE073-6970-094F-B7F9-079A66633513}"/>
              </a:ext>
            </a:extLst>
          </p:cNvPr>
          <p:cNvCxnSpPr>
            <a:cxnSpLocks/>
          </p:cNvCxnSpPr>
          <p:nvPr/>
        </p:nvCxnSpPr>
        <p:spPr>
          <a:xfrm flipV="1">
            <a:off x="1866760" y="3731187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33AD4D-46ED-5E4E-8A81-A37F266FA8F7}"/>
              </a:ext>
            </a:extLst>
          </p:cNvPr>
          <p:cNvCxnSpPr>
            <a:cxnSpLocks/>
          </p:cNvCxnSpPr>
          <p:nvPr/>
        </p:nvCxnSpPr>
        <p:spPr>
          <a:xfrm flipH="1">
            <a:off x="2604833" y="2087115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4B856D9B-1AC8-3647-9405-C43B0E6F8FBC}"/>
              </a:ext>
            </a:extLst>
          </p:cNvPr>
          <p:cNvCxnSpPr>
            <a:cxnSpLocks/>
          </p:cNvCxnSpPr>
          <p:nvPr/>
        </p:nvCxnSpPr>
        <p:spPr>
          <a:xfrm flipH="1">
            <a:off x="1895947" y="3370594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U ターン矢印 80">
            <a:extLst>
              <a:ext uri="{FF2B5EF4-FFF2-40B4-BE49-F238E27FC236}">
                <a16:creationId xmlns:a16="http://schemas.microsoft.com/office/drawing/2014/main" id="{F365E4B8-61CA-8E43-B629-1F9938B66398}"/>
              </a:ext>
            </a:extLst>
          </p:cNvPr>
          <p:cNvSpPr/>
          <p:nvPr/>
        </p:nvSpPr>
        <p:spPr>
          <a:xfrm rot="12600000" flipH="1">
            <a:off x="1416412" y="5008275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2" name="U ターン矢印 81">
            <a:extLst>
              <a:ext uri="{FF2B5EF4-FFF2-40B4-BE49-F238E27FC236}">
                <a16:creationId xmlns:a16="http://schemas.microsoft.com/office/drawing/2014/main" id="{06BFCBA3-B76A-4D45-91B4-C34500E8FF9E}"/>
              </a:ext>
            </a:extLst>
          </p:cNvPr>
          <p:cNvSpPr/>
          <p:nvPr/>
        </p:nvSpPr>
        <p:spPr>
          <a:xfrm rot="9000000" flipH="1">
            <a:off x="2150095" y="4985046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3" name="U ターン矢印 82">
            <a:extLst>
              <a:ext uri="{FF2B5EF4-FFF2-40B4-BE49-F238E27FC236}">
                <a16:creationId xmlns:a16="http://schemas.microsoft.com/office/drawing/2014/main" id="{3EA9A95A-7E19-374E-B22D-CBA918D3EA29}"/>
              </a:ext>
            </a:extLst>
          </p:cNvPr>
          <p:cNvSpPr/>
          <p:nvPr/>
        </p:nvSpPr>
        <p:spPr>
          <a:xfrm rot="9000000" flipH="1">
            <a:off x="2826300" y="3680368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82BB21E-BECB-924F-8F53-FA6660D3234A}"/>
              </a:ext>
            </a:extLst>
          </p:cNvPr>
          <p:cNvCxnSpPr>
            <a:cxnSpLocks/>
          </p:cNvCxnSpPr>
          <p:nvPr/>
        </p:nvCxnSpPr>
        <p:spPr>
          <a:xfrm flipV="1">
            <a:off x="2542234" y="2472930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U ターン矢印 84">
            <a:extLst>
              <a:ext uri="{FF2B5EF4-FFF2-40B4-BE49-F238E27FC236}">
                <a16:creationId xmlns:a16="http://schemas.microsoft.com/office/drawing/2014/main" id="{DE965B14-7807-FE4C-AEDC-09ACB05FE8D2}"/>
              </a:ext>
            </a:extLst>
          </p:cNvPr>
          <p:cNvSpPr/>
          <p:nvPr/>
        </p:nvSpPr>
        <p:spPr>
          <a:xfrm rot="9000000" flipH="1">
            <a:off x="4172024" y="3675174"/>
            <a:ext cx="237951" cy="815945"/>
          </a:xfrm>
          <a:prstGeom prst="uturnArrow">
            <a:avLst>
              <a:gd name="adj1" fmla="val 12579"/>
              <a:gd name="adj2" fmla="val 25000"/>
              <a:gd name="adj3" fmla="val 46047"/>
              <a:gd name="adj4" fmla="val 31227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9FE58ABC-4548-D244-8ED4-F006440B987C}"/>
              </a:ext>
            </a:extLst>
          </p:cNvPr>
          <p:cNvCxnSpPr>
            <a:cxnSpLocks/>
          </p:cNvCxnSpPr>
          <p:nvPr/>
        </p:nvCxnSpPr>
        <p:spPr>
          <a:xfrm flipH="1" flipV="1">
            <a:off x="3411074" y="2398153"/>
            <a:ext cx="589822" cy="11033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円/楕円 86">
            <a:extLst>
              <a:ext uri="{FF2B5EF4-FFF2-40B4-BE49-F238E27FC236}">
                <a16:creationId xmlns:a16="http://schemas.microsoft.com/office/drawing/2014/main" id="{97074C3C-7BB9-B84B-8FBA-B0279D2958FE}"/>
              </a:ext>
            </a:extLst>
          </p:cNvPr>
          <p:cNvSpPr/>
          <p:nvPr/>
        </p:nvSpPr>
        <p:spPr>
          <a:xfrm>
            <a:off x="2970744" y="1945633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A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74893C04-6135-CE4D-BF0B-67CF316F4711}"/>
              </a:ext>
            </a:extLst>
          </p:cNvPr>
          <p:cNvSpPr/>
          <p:nvPr/>
        </p:nvSpPr>
        <p:spPr>
          <a:xfrm>
            <a:off x="2271545" y="3195085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B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515273A3-72AF-6642-B9B1-E4F14DC03743}"/>
              </a:ext>
            </a:extLst>
          </p:cNvPr>
          <p:cNvSpPr/>
          <p:nvPr/>
        </p:nvSpPr>
        <p:spPr>
          <a:xfrm>
            <a:off x="3669942" y="319226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G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6F9983B3-DC16-1342-A396-10B8609852BA}"/>
              </a:ext>
            </a:extLst>
          </p:cNvPr>
          <p:cNvSpPr/>
          <p:nvPr/>
        </p:nvSpPr>
        <p:spPr>
          <a:xfrm>
            <a:off x="1582935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C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3AEA21BD-8DEC-DB49-B32A-0DE0F6F1448F}"/>
              </a:ext>
            </a:extLst>
          </p:cNvPr>
          <p:cNvSpPr/>
          <p:nvPr/>
        </p:nvSpPr>
        <p:spPr>
          <a:xfrm>
            <a:off x="2981332" y="4481947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F</a:t>
            </a:r>
            <a:endParaRPr lang="ja-JP" altLang="en-US" b="1">
              <a:solidFill>
                <a:schemeClr val="bg1"/>
              </a:solidFill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44C4AD5-6D2C-0F45-8A00-1679D9CED41D}"/>
              </a:ext>
            </a:extLst>
          </p:cNvPr>
          <p:cNvSpPr/>
          <p:nvPr/>
        </p:nvSpPr>
        <p:spPr>
          <a:xfrm>
            <a:off x="4379729" y="4473831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H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169F7F3-C563-DB44-8031-D14F5237FA9C}"/>
              </a:ext>
            </a:extLst>
          </p:cNvPr>
          <p:cNvSpPr/>
          <p:nvPr/>
        </p:nvSpPr>
        <p:spPr>
          <a:xfrm>
            <a:off x="915503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D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5FBE2482-F3A0-8046-9752-0656B9AA355E}"/>
              </a:ext>
            </a:extLst>
          </p:cNvPr>
          <p:cNvSpPr/>
          <p:nvPr/>
        </p:nvSpPr>
        <p:spPr>
          <a:xfrm>
            <a:off x="2313900" y="5784340"/>
            <a:ext cx="525318" cy="52531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bg1"/>
                </a:solidFill>
              </a:rPr>
              <a:t>E</a:t>
            </a:r>
            <a:endParaRPr lang="ja-JP" altLang="en-US" sz="2400" b="1">
              <a:solidFill>
                <a:schemeClr val="bg1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782B7082-F35F-CA4D-9398-51786B0942B2}"/>
              </a:ext>
            </a:extLst>
          </p:cNvPr>
          <p:cNvGrpSpPr/>
          <p:nvPr/>
        </p:nvGrpSpPr>
        <p:grpSpPr>
          <a:xfrm>
            <a:off x="3003481" y="5628547"/>
            <a:ext cx="3023898" cy="307777"/>
            <a:chOff x="3003481" y="5628547"/>
            <a:chExt cx="3023898" cy="307777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4567949" y="1891142"/>
            <a:ext cx="7387650" cy="1233851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eque</a:t>
            </a:r>
            <a:r>
              <a:rPr kumimoji="1" lang="ja-JP" altLang="en-US" sz="2000" b="1"/>
              <a:t>でどう管理するのか</a:t>
            </a:r>
            <a:endParaRPr lang="en-US" altLang="ja-JP" sz="2800" b="1" dirty="0"/>
          </a:p>
          <a:p>
            <a:r>
              <a:rPr lang="en-US" altLang="ja-JP" sz="2000" b="1" dirty="0"/>
              <a:t>k</a:t>
            </a:r>
            <a:r>
              <a:rPr kumimoji="1" lang="ja-JP" altLang="en-US" sz="2000" b="1"/>
              <a:t>を入力する操作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と，</a:t>
            </a:r>
            <a:r>
              <a:rPr lang="en-US" altLang="ja-JP" sz="2000" b="1" dirty="0"/>
              <a:t>k</a:t>
            </a:r>
            <a:r>
              <a:rPr kumimoji="1" lang="ja-JP" altLang="en-US" sz="2000" b="1"/>
              <a:t>を消去する操作</a:t>
            </a:r>
            <a:r>
              <a:rPr lang="en-US" altLang="ja-JP" sz="2000" b="1" u="sng" dirty="0"/>
              <a:t>k</a:t>
            </a:r>
            <a:r>
              <a:rPr kumimoji="1" lang="ja-JP" altLang="en-US" sz="2000" b="1"/>
              <a:t>を</a:t>
            </a:r>
            <a:r>
              <a:rPr kumimoji="1" lang="ja-JP" altLang="en-US" sz="2000" b="1" dirty="0"/>
              <a:t>同時に保存</a:t>
            </a:r>
            <a:endParaRPr kumimoji="1" lang="en-US" altLang="ja-JP" sz="2000" b="1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7A4BBD1C-DCC9-8F4E-8E72-CAA808C1D240}"/>
              </a:ext>
            </a:extLst>
          </p:cNvPr>
          <p:cNvSpPr txBox="1"/>
          <p:nvPr/>
        </p:nvSpPr>
        <p:spPr>
          <a:xfrm>
            <a:off x="4984620" y="3584175"/>
            <a:ext cx="620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[]</a:t>
            </a:r>
            <a:endParaRPr kumimoji="1" lang="ja-JP" altLang="en-US" sz="160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B173B90-2926-4B43-B87F-47BA240FF327}"/>
              </a:ext>
            </a:extLst>
          </p:cNvPr>
          <p:cNvSpPr txBox="1"/>
          <p:nvPr/>
        </p:nvSpPr>
        <p:spPr>
          <a:xfrm>
            <a:off x="4981414" y="3586353"/>
            <a:ext cx="14093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7DA2A95-DDBD-A642-9D90-376ACA6FAECB}"/>
              </a:ext>
            </a:extLst>
          </p:cNvPr>
          <p:cNvSpPr txBox="1"/>
          <p:nvPr/>
        </p:nvSpPr>
        <p:spPr>
          <a:xfrm>
            <a:off x="4977043" y="3595858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315928C-9425-8B46-A6FD-36040BB3B981}"/>
              </a:ext>
            </a:extLst>
          </p:cNvPr>
          <p:cNvSpPr txBox="1"/>
          <p:nvPr/>
        </p:nvSpPr>
        <p:spPr>
          <a:xfrm>
            <a:off x="4978933" y="359859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ACBE40E0-5FFA-0A4F-B48D-2A788F31E805}"/>
              </a:ext>
            </a:extLst>
          </p:cNvPr>
          <p:cNvSpPr txBox="1"/>
          <p:nvPr/>
        </p:nvSpPr>
        <p:spPr>
          <a:xfrm>
            <a:off x="4978933" y="3583516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7167DFC-D555-734D-A9CC-0834E94A2FB9}"/>
              </a:ext>
            </a:extLst>
          </p:cNvPr>
          <p:cNvSpPr txBox="1"/>
          <p:nvPr/>
        </p:nvSpPr>
        <p:spPr>
          <a:xfrm>
            <a:off x="4980091" y="3596971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4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3EE3BCD-E24D-6141-82B6-5EAF84F0DFFD}"/>
              </a:ext>
            </a:extLst>
          </p:cNvPr>
          <p:cNvSpPr txBox="1"/>
          <p:nvPr/>
        </p:nvSpPr>
        <p:spPr>
          <a:xfrm>
            <a:off x="4973041" y="3595237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D9F936-3013-3D40-A2DA-5FB11E009404}"/>
              </a:ext>
            </a:extLst>
          </p:cNvPr>
          <p:cNvSpPr txBox="1"/>
          <p:nvPr/>
        </p:nvSpPr>
        <p:spPr>
          <a:xfrm>
            <a:off x="4966533" y="3596924"/>
            <a:ext cx="4256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50EC742-37A4-EB4F-88B1-BD61737ED4F4}"/>
              </a:ext>
            </a:extLst>
          </p:cNvPr>
          <p:cNvSpPr txBox="1"/>
          <p:nvPr/>
        </p:nvSpPr>
        <p:spPr>
          <a:xfrm>
            <a:off x="4974765" y="3579783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A2DEF5A-52E8-9642-A11A-81BCD72AE18C}"/>
              </a:ext>
            </a:extLst>
          </p:cNvPr>
          <p:cNvSpPr txBox="1"/>
          <p:nvPr/>
        </p:nvSpPr>
        <p:spPr>
          <a:xfrm>
            <a:off x="4961115" y="3584128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53861F3-BC99-5448-B86B-8A4AA5F612EC}"/>
              </a:ext>
            </a:extLst>
          </p:cNvPr>
          <p:cNvSpPr txBox="1"/>
          <p:nvPr/>
        </p:nvSpPr>
        <p:spPr>
          <a:xfrm>
            <a:off x="4960638" y="3585217"/>
            <a:ext cx="5205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65D6210B-1FE7-9140-8D10-1BE13FCD4473}"/>
              </a:ext>
            </a:extLst>
          </p:cNvPr>
          <p:cNvSpPr txBox="1"/>
          <p:nvPr/>
        </p:nvSpPr>
        <p:spPr>
          <a:xfrm>
            <a:off x="4960638" y="3579706"/>
            <a:ext cx="6154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4963517" y="3583128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CD6D5E1-565F-1A4D-9158-2390594A98CF}"/>
              </a:ext>
            </a:extLst>
          </p:cNvPr>
          <p:cNvSpPr txBox="1"/>
          <p:nvPr/>
        </p:nvSpPr>
        <p:spPr>
          <a:xfrm>
            <a:off x="4952233" y="3592073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 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101871D-A2B8-6E42-8E20-EFB55034DE9F}"/>
              </a:ext>
            </a:extLst>
          </p:cNvPr>
          <p:cNvSpPr txBox="1"/>
          <p:nvPr/>
        </p:nvSpPr>
        <p:spPr>
          <a:xfrm>
            <a:off x="4966533" y="3577691"/>
            <a:ext cx="7103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6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7</a:t>
            </a:r>
            <a:r>
              <a:rPr kumimoji="1" lang="en-US" altLang="ja-JP" sz="4400" dirty="0"/>
              <a:t> 7 6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5</a:t>
            </a:r>
            <a:r>
              <a:rPr kumimoji="1" lang="en-US" altLang="ja-JP" sz="4400" dirty="0"/>
              <a:t> 5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lang="en-US" altLang="ja-JP" sz="4400" u="sng" dirty="0"/>
              <a:t>4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4 </a:t>
            </a:r>
            <a:r>
              <a:rPr lang="en-US" altLang="ja-JP" sz="4400" u="sng" dirty="0"/>
              <a:t>3</a:t>
            </a:r>
            <a:r>
              <a:rPr lang="en-US" altLang="ja-JP" sz="4400" dirty="0"/>
              <a:t> </a:t>
            </a:r>
            <a:r>
              <a:rPr kumimoji="1" lang="en-US" altLang="ja-JP" sz="4400" dirty="0"/>
              <a:t>3 2 1]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2603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/>
      <p:bldP spid="81" grpId="0" animBg="1"/>
      <p:bldP spid="82" grpId="0" animBg="1"/>
      <p:bldP spid="83" grpId="0" animBg="1"/>
      <p:bldP spid="85" grpId="0" animBg="1"/>
      <p:bldP spid="87" grpId="0" animBg="1"/>
      <p:bldP spid="88" grpId="0" animBg="1"/>
      <p:bldP spid="89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6" grpId="0"/>
      <p:bldP spid="127" grpId="0"/>
      <p:bldP spid="127" grpId="1"/>
      <p:bldP spid="128" grpId="0"/>
      <p:bldP spid="128" grpId="1"/>
      <p:bldP spid="129" grpId="0"/>
      <p:bldP spid="129" grpId="1"/>
      <p:bldP spid="130" grpId="0"/>
      <p:bldP spid="130" grpId="1"/>
      <p:bldP spid="131" grpId="0"/>
      <p:bldP spid="131" grpId="1"/>
      <p:bldP spid="133" grpId="0"/>
      <p:bldP spid="133" grpId="1"/>
      <p:bldP spid="134" grpId="0"/>
      <p:bldP spid="134" grpId="1"/>
      <p:bldP spid="136" grpId="0"/>
      <p:bldP spid="136" grpId="1"/>
      <p:bldP spid="137" grpId="0" build="allAtOnce"/>
      <p:bldP spid="138" grpId="0" build="allAtOnce"/>
      <p:bldP spid="139" grpId="0"/>
      <p:bldP spid="139" grpId="1"/>
      <p:bldP spid="140" grpId="0"/>
      <p:bldP spid="140" grpId="1"/>
      <p:bldP spid="141" grpId="0" build="allAtOnce"/>
      <p:bldP spid="142" grpId="0"/>
      <p:bldP spid="142" grpId="1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12" y="2728912"/>
            <a:ext cx="10874776" cy="1400175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7200" u="sng"/>
              <a:t>実演</a:t>
            </a:r>
          </a:p>
        </p:txBody>
      </p:sp>
    </p:spTree>
    <p:extLst>
      <p:ext uri="{BB962C8B-B14F-4D97-AF65-F5344CB8AC3E}">
        <p14:creationId xmlns:p14="http://schemas.microsoft.com/office/powerpoint/2010/main" val="399335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具体的に実装したこと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4"/>
            <a:ext cx="10438361" cy="55364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dirty="0"/>
              <a:t>deque</a:t>
            </a:r>
            <a:r>
              <a:rPr kumimoji="1" lang="ja-JP" altLang="en-US" sz="2400" b="1"/>
              <a:t>の実装</a:t>
            </a:r>
            <a:endParaRPr kumimoji="1" lang="en-US" altLang="ja-JP" sz="2400" b="1" dirty="0"/>
          </a:p>
          <a:p>
            <a:r>
              <a:rPr kumimoji="1" lang="ja-JP" altLang="en-US" sz="2400"/>
              <a:t>　　</a:t>
            </a:r>
            <a:r>
              <a:rPr kumimoji="1" lang="en-US" altLang="ja-JP" sz="2400" dirty="0"/>
              <a:t>TypeScript</a:t>
            </a:r>
            <a:r>
              <a:rPr kumimoji="1" lang="ja-JP" altLang="en-US" sz="2400"/>
              <a:t>には</a:t>
            </a:r>
            <a:r>
              <a:rPr kumimoji="1" lang="en-US" altLang="ja-JP" sz="2400" dirty="0"/>
              <a:t>deque</a:t>
            </a:r>
            <a:r>
              <a:rPr kumimoji="1" lang="ja-JP" altLang="en-US" sz="2400"/>
              <a:t>がないので自分たちで実装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/>
              <a:t>データ管理の変更</a:t>
            </a:r>
            <a:endParaRPr kumimoji="1" lang="en-US" altLang="ja-JP" sz="2400" b="1" dirty="0"/>
          </a:p>
          <a:p>
            <a:pPr lvl="1"/>
            <a:r>
              <a:rPr kumimoji="1" lang="ja-JP" altLang="en-US" sz="2150" b="1"/>
              <a:t>　　</a:t>
            </a:r>
            <a:r>
              <a:rPr kumimoji="1" lang="en-US" altLang="ja-JP" sz="2150" dirty="0"/>
              <a:t>deque</a:t>
            </a:r>
            <a:r>
              <a:rPr kumimoji="1" lang="ja-JP" altLang="en-US" sz="2150"/>
              <a:t>への</a:t>
            </a:r>
            <a:r>
              <a:rPr kumimoji="1" lang="en-US" altLang="ja-JP" sz="2150" dirty="0"/>
              <a:t>push</a:t>
            </a:r>
            <a:r>
              <a:rPr kumimoji="1" lang="ja-JP" altLang="en-US" sz="2150"/>
              <a:t>方法等を適宜変更</a:t>
            </a:r>
            <a:endParaRPr kumimoji="1" lang="en-US" altLang="ja-JP" sz="21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ja-JP" sz="2400" b="1" dirty="0" err="1"/>
              <a:t>ResourceStackElement</a:t>
            </a:r>
            <a:r>
              <a:rPr lang="ja-JP" altLang="en-US" sz="2400" b="1"/>
              <a:t> </a:t>
            </a:r>
            <a:r>
              <a:rPr lang="en-US" altLang="ja-JP" sz="2400" b="1" dirty="0"/>
              <a:t>class</a:t>
            </a:r>
            <a:r>
              <a:rPr lang="ja-JP" altLang="en-US" sz="2400" b="1"/>
              <a:t>の変更</a:t>
            </a:r>
            <a:endParaRPr lang="en-US" altLang="ja-JP" sz="2400" b="1" dirty="0"/>
          </a:p>
          <a:p>
            <a:r>
              <a:rPr lang="ja-JP" altLang="en-US" sz="2400"/>
              <a:t>　　本来の</a:t>
            </a:r>
            <a:r>
              <a:rPr lang="en-US" altLang="ja-JP" sz="2400" dirty="0"/>
              <a:t>Undo-Redo</a:t>
            </a:r>
            <a:r>
              <a:rPr lang="ja-JP" altLang="en-US" sz="2400"/>
              <a:t>には逆操作の概念がないので</a:t>
            </a:r>
            <a:endParaRPr lang="en-US" altLang="ja-JP" sz="2400" dirty="0"/>
          </a:p>
          <a:p>
            <a:r>
              <a:rPr lang="ja-JP" altLang="en-US" sz="2400"/>
              <a:t>　　クラスの内部に</a:t>
            </a:r>
            <a:r>
              <a:rPr lang="en-US" altLang="ja-JP" sz="2400" dirty="0" err="1"/>
              <a:t>boolean</a:t>
            </a:r>
            <a:r>
              <a:rPr lang="ja-JP" altLang="en-US" sz="2400"/>
              <a:t>「</a:t>
            </a:r>
            <a:r>
              <a:rPr lang="en" altLang="ja-JP" sz="2400" dirty="0"/>
              <a:t>inverse</a:t>
            </a:r>
            <a:r>
              <a:rPr lang="ja-JP" altLang="en-US" sz="2400"/>
              <a:t>」を持たせて表現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dirty="0" err="1"/>
              <a:t>Ctrl+Z,Ctrl+Y</a:t>
            </a:r>
            <a:r>
              <a:rPr lang="ja-JP" altLang="en-US" sz="2400" b="1"/>
              <a:t>入力時の動作を変更</a:t>
            </a:r>
            <a:endParaRPr lang="en-US" altLang="ja-JP" sz="2400" b="1" dirty="0"/>
          </a:p>
          <a:p>
            <a:r>
              <a:rPr lang="ja-JP" altLang="en-US" sz="2400" b="1"/>
              <a:t>　　</a:t>
            </a:r>
            <a:r>
              <a:rPr lang="en-US" altLang="ja-JP" sz="2400" dirty="0" err="1"/>
              <a:t>Ctrl+Z,Ctrl+Y</a:t>
            </a:r>
            <a:r>
              <a:rPr lang="ja-JP" altLang="en-US" sz="2400"/>
              <a:t>入力時に</a:t>
            </a:r>
            <a:r>
              <a:rPr lang="en-US" altLang="ja-JP" sz="2400" dirty="0"/>
              <a:t>inverse</a:t>
            </a:r>
            <a:r>
              <a:rPr lang="ja-JP" altLang="en-US" sz="2400"/>
              <a:t>が</a:t>
            </a:r>
            <a:r>
              <a:rPr lang="en-US" altLang="ja-JP" sz="2400" dirty="0"/>
              <a:t>True</a:t>
            </a:r>
            <a:r>
              <a:rPr lang="ja-JP" altLang="en-US" sz="2400"/>
              <a:t>なら</a:t>
            </a:r>
            <a:endParaRPr lang="en-US" altLang="ja-JP" sz="2400" dirty="0"/>
          </a:p>
          <a:p>
            <a:r>
              <a:rPr lang="ja-JP" altLang="en-US" sz="2400"/>
              <a:t>　　</a:t>
            </a:r>
            <a:r>
              <a:rPr lang="en-US" altLang="ja-JP" sz="2400" dirty="0" err="1"/>
              <a:t>UndoRedo</a:t>
            </a:r>
            <a:r>
              <a:rPr lang="ja-JP" altLang="en-US" sz="2400"/>
              <a:t>を入れ替える</a:t>
            </a:r>
            <a:endParaRPr kumimoji="1"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030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en-US" altLang="ja-JP" sz="4000" u="sng" dirty="0"/>
              <a:t>Stack</a:t>
            </a:r>
            <a:r>
              <a:rPr kumimoji="1" lang="ja-JP" altLang="en-US" sz="4000" u="sng"/>
              <a:t>による</a:t>
            </a:r>
            <a:r>
              <a:rPr kumimoji="1" lang="en-US" altLang="ja-JP" sz="4000" u="sng" dirty="0"/>
              <a:t>deque</a:t>
            </a:r>
            <a:r>
              <a:rPr kumimoji="1" lang="ja-JP" altLang="en-US" sz="4000" u="sng"/>
              <a:t>の実装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2068935" y="4361071"/>
            <a:ext cx="3589774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 err="1"/>
                <a:t>leftStack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6171679" y="4336576"/>
            <a:ext cx="3589774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 err="1"/>
                <a:t>rightStack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2776155" y="4503954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4044355" y="449782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6746100" y="448924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8123813" y="4495196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422604" y="3650772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push_left</a:t>
            </a:r>
            <a:endParaRPr kumimoji="1" lang="ja-JP" altLang="en-US" sz="2000" b="1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BEB17AD-BA83-ED48-B219-713A96369A67}"/>
              </a:ext>
            </a:extLst>
          </p:cNvPr>
          <p:cNvGrpSpPr/>
          <p:nvPr/>
        </p:nvGrpSpPr>
        <p:grpSpPr>
          <a:xfrm>
            <a:off x="2068935" y="1844187"/>
            <a:ext cx="7694999" cy="1741269"/>
            <a:chOff x="485605" y="4657726"/>
            <a:chExt cx="4343626" cy="1741269"/>
          </a:xfrm>
        </p:grpSpPr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B51C82A-0E97-6841-9D72-3BA73B408563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deque</a:t>
              </a:r>
              <a:endParaRPr kumimoji="1" lang="ja-JP" altLang="en-US" b="1"/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0A57C983-83E8-9446-A7EE-D61134195367}"/>
                </a:ext>
              </a:extLst>
            </p:cNvPr>
            <p:cNvGrpSpPr/>
            <p:nvPr/>
          </p:nvGrpSpPr>
          <p:grpSpPr>
            <a:xfrm>
              <a:off x="485605" y="4657726"/>
              <a:ext cx="4343626" cy="1000125"/>
              <a:chOff x="862531" y="4657726"/>
              <a:chExt cx="3589774" cy="1000125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8D088A10-DF3C-294A-A9ED-718C7BB2EC2D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253BAC06-3C8E-0245-A35C-829C23D7989E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CBD9A97-EA6A-484E-878A-25AC65739591}"/>
              </a:ext>
            </a:extLst>
          </p:cNvPr>
          <p:cNvSpPr txBox="1"/>
          <p:nvPr/>
        </p:nvSpPr>
        <p:spPr>
          <a:xfrm>
            <a:off x="449392" y="5821745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pop_left</a:t>
            </a:r>
            <a:endParaRPr kumimoji="1" lang="ja-JP" altLang="en-US" sz="2000" b="1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F897CBD-B3EE-9142-A806-122AF4A7A089}"/>
              </a:ext>
            </a:extLst>
          </p:cNvPr>
          <p:cNvSpPr txBox="1"/>
          <p:nvPr/>
        </p:nvSpPr>
        <p:spPr>
          <a:xfrm>
            <a:off x="9924246" y="3650772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push_right</a:t>
            </a:r>
            <a:endParaRPr kumimoji="1" lang="ja-JP" altLang="en-US" sz="2000" b="1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E8745ED-9784-2F49-9CBF-F827D01B8EA3}"/>
              </a:ext>
            </a:extLst>
          </p:cNvPr>
          <p:cNvSpPr txBox="1"/>
          <p:nvPr/>
        </p:nvSpPr>
        <p:spPr>
          <a:xfrm>
            <a:off x="9927487" y="582174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pop_right</a:t>
            </a:r>
            <a:endParaRPr kumimoji="1" lang="ja-JP" altLang="en-US" sz="2000" b="1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9B123936-F740-E049-A667-D93E3FB327D2}"/>
              </a:ext>
            </a:extLst>
          </p:cNvPr>
          <p:cNvSpPr/>
          <p:nvPr/>
        </p:nvSpPr>
        <p:spPr>
          <a:xfrm>
            <a:off x="3385752" y="1978457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9274AE1C-BFA9-2E40-BA69-4EA2E5ADD85C}"/>
              </a:ext>
            </a:extLst>
          </p:cNvPr>
          <p:cNvSpPr/>
          <p:nvPr/>
        </p:nvSpPr>
        <p:spPr>
          <a:xfrm>
            <a:off x="4800910" y="1972330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BB064985-4527-8440-8594-83365FFE8F3F}"/>
              </a:ext>
            </a:extLst>
          </p:cNvPr>
          <p:cNvSpPr/>
          <p:nvPr/>
        </p:nvSpPr>
        <p:spPr>
          <a:xfrm>
            <a:off x="6212696" y="1963750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C9321279-3C4F-CE45-B574-FBC08A6A6007}"/>
              </a:ext>
            </a:extLst>
          </p:cNvPr>
          <p:cNvSpPr/>
          <p:nvPr/>
        </p:nvSpPr>
        <p:spPr>
          <a:xfrm>
            <a:off x="7655723" y="196969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</a:t>
            </a:r>
            <a:endParaRPr kumimoji="1" lang="ja-JP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1AB4867-206D-ED40-B35D-C6A7157AF2E9}"/>
              </a:ext>
            </a:extLst>
          </p:cNvPr>
          <p:cNvSpPr/>
          <p:nvPr/>
        </p:nvSpPr>
        <p:spPr>
          <a:xfrm rot="1800000">
            <a:off x="1232939" y="4168526"/>
            <a:ext cx="725148" cy="475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右矢印 85">
            <a:extLst>
              <a:ext uri="{FF2B5EF4-FFF2-40B4-BE49-F238E27FC236}">
                <a16:creationId xmlns:a16="http://schemas.microsoft.com/office/drawing/2014/main" id="{FFEFE545-2FDF-6244-A020-6D432A384550}"/>
              </a:ext>
            </a:extLst>
          </p:cNvPr>
          <p:cNvSpPr/>
          <p:nvPr/>
        </p:nvSpPr>
        <p:spPr>
          <a:xfrm rot="19800000" flipH="1">
            <a:off x="9977400" y="4161670"/>
            <a:ext cx="725148" cy="4756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右矢印 87">
            <a:extLst>
              <a:ext uri="{FF2B5EF4-FFF2-40B4-BE49-F238E27FC236}">
                <a16:creationId xmlns:a16="http://schemas.microsoft.com/office/drawing/2014/main" id="{BB00D09E-9932-5B4E-A1EC-D4D66EA39F1E}"/>
              </a:ext>
            </a:extLst>
          </p:cNvPr>
          <p:cNvSpPr/>
          <p:nvPr/>
        </p:nvSpPr>
        <p:spPr>
          <a:xfrm rot="1800000">
            <a:off x="9994585" y="5196667"/>
            <a:ext cx="725148" cy="47565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>
            <a:extLst>
              <a:ext uri="{FF2B5EF4-FFF2-40B4-BE49-F238E27FC236}">
                <a16:creationId xmlns:a16="http://schemas.microsoft.com/office/drawing/2014/main" id="{BF1C2288-BB79-0648-BACB-3A8DBE7F240C}"/>
              </a:ext>
            </a:extLst>
          </p:cNvPr>
          <p:cNvSpPr/>
          <p:nvPr/>
        </p:nvSpPr>
        <p:spPr>
          <a:xfrm rot="19800000" flipH="1">
            <a:off x="1257104" y="5184872"/>
            <a:ext cx="725148" cy="47565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5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課題・気づいたこと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1" y="1344612"/>
            <a:ext cx="11549776" cy="4989249"/>
          </a:xfrm>
        </p:spPr>
        <p:txBody>
          <a:bodyPr>
            <a:normAutofit/>
          </a:bodyPr>
          <a:lstStyle/>
          <a:p>
            <a:r>
              <a:rPr kumimoji="1" lang="en-US" altLang="ja-JP" sz="2800" b="1" dirty="0"/>
              <a:t>Undo/Redo</a:t>
            </a:r>
            <a:r>
              <a:rPr kumimoji="1" lang="ja-JP" altLang="en-US" sz="2800" b="1"/>
              <a:t>の変更に伴い，</a:t>
            </a:r>
            <a:endParaRPr kumimoji="1" lang="en-US" altLang="ja-JP" sz="2800" b="1" dirty="0"/>
          </a:p>
          <a:p>
            <a:r>
              <a:rPr kumimoji="1" lang="ja-JP" altLang="en-US" sz="2800" b="1"/>
              <a:t>いくつか機能のわかっていない箇所を削除した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ja-JP" altLang="en-US" sz="2800" b="1" i="0"/>
              <a:t>⇨エラー修正</a:t>
            </a:r>
            <a:r>
              <a:rPr kumimoji="1" lang="en-US" altLang="ja-JP" sz="2800" b="1" i="0" dirty="0"/>
              <a:t>:</a:t>
            </a:r>
            <a:r>
              <a:rPr lang="ja-JP" altLang="en-US" sz="2900" b="1" i="0"/>
              <a:t>編集→保存→閉じる→開く→</a:t>
            </a:r>
            <a:r>
              <a:rPr lang="en" altLang="ja-JP" sz="2900" b="1" i="0" dirty="0"/>
              <a:t>undo</a:t>
            </a:r>
            <a:r>
              <a:rPr lang="en-US" altLang="ja-JP" sz="2900" b="1" i="0" dirty="0"/>
              <a:t>,</a:t>
            </a:r>
            <a:r>
              <a:rPr lang="ja-JP" altLang="en-US" sz="2900" b="1" i="0"/>
              <a:t> 細切れ問題</a:t>
            </a:r>
            <a:endParaRPr kumimoji="1" lang="en-US" altLang="ja-JP" sz="2800" b="1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WorkSpace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扱わず</a:t>
            </a:r>
            <a:r>
              <a:rPr kumimoji="1" lang="en-US" altLang="ja-JP" sz="2800" b="1" i="0" dirty="0"/>
              <a:t>(</a:t>
            </a:r>
            <a:r>
              <a:rPr kumimoji="1" lang="ja-JP" altLang="en-US" sz="2800" b="1" i="0"/>
              <a:t>今回は</a:t>
            </a:r>
            <a:r>
              <a:rPr kumimoji="1" lang="en-US" altLang="ja-JP" sz="2800" b="1" i="0" dirty="0"/>
              <a:t>Resource</a:t>
            </a:r>
            <a:r>
              <a:rPr kumimoji="1" lang="ja-JP" altLang="en-US" sz="2800" b="1" i="0"/>
              <a:t>メイン</a:t>
            </a:r>
            <a:r>
              <a:rPr kumimoji="1" lang="en-US" altLang="ja-JP" sz="2800" b="1" i="0" dirty="0"/>
              <a:t>)</a:t>
            </a:r>
          </a:p>
          <a:p>
            <a:pPr lvl="4" indent="0">
              <a:buNone/>
            </a:pPr>
            <a:r>
              <a:rPr kumimoji="1" lang="en-US" altLang="ja-JP" sz="2800" b="1" i="0" dirty="0"/>
              <a:t>→Notebook:</a:t>
            </a:r>
            <a:r>
              <a:rPr kumimoji="1" lang="ja-JP" altLang="en-US" sz="2800" b="1" i="0"/>
              <a:t>動作不安定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</a:t>
            </a:r>
            <a:r>
              <a:rPr kumimoji="1" lang="en-US" altLang="ja-JP" sz="2800" b="1" i="0" dirty="0" err="1"/>
              <a:t>SnapShot</a:t>
            </a:r>
            <a:r>
              <a:rPr kumimoji="1" lang="en-US" altLang="ja-JP" sz="2800" b="1" i="0" dirty="0"/>
              <a:t>:</a:t>
            </a:r>
            <a:r>
              <a:rPr kumimoji="1" lang="ja-JP" altLang="en-US" sz="2800" b="1" i="0"/>
              <a:t>動作原理理解できず</a:t>
            </a:r>
            <a:endParaRPr kumimoji="1" lang="en-US" altLang="ja-JP" sz="2800" b="1" i="0" dirty="0"/>
          </a:p>
          <a:p>
            <a:pPr lvl="4" indent="0">
              <a:buNone/>
            </a:pPr>
            <a:r>
              <a:rPr kumimoji="1" lang="en-US" altLang="ja-JP" sz="2800" b="1" i="0" dirty="0"/>
              <a:t>→Split:</a:t>
            </a:r>
            <a:r>
              <a:rPr kumimoji="1" lang="ja-JP" altLang="en-US" sz="2800" b="1" i="0"/>
              <a:t>謎</a:t>
            </a:r>
            <a:endParaRPr lang="ja-JP" altLang="en-US" sz="2900" b="1" i="0"/>
          </a:p>
        </p:txBody>
      </p:sp>
    </p:spTree>
    <p:extLst>
      <p:ext uri="{BB962C8B-B14F-4D97-AF65-F5344CB8AC3E}">
        <p14:creationId xmlns:p14="http://schemas.microsoft.com/office/powerpoint/2010/main" val="19677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12" y="2028825"/>
            <a:ext cx="10874776" cy="1400175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sz="5400" u="sng"/>
              <a:t>ご静聴ありがとうございました</a:t>
            </a:r>
          </a:p>
        </p:txBody>
      </p:sp>
      <p:pic>
        <p:nvPicPr>
          <p:cNvPr id="7" name="図 6" descr="プレート が含まれている画像&#10;&#10;自動的に生成された説明">
            <a:extLst>
              <a:ext uri="{FF2B5EF4-FFF2-40B4-BE49-F238E27FC236}">
                <a16:creationId xmlns:a16="http://schemas.microsoft.com/office/drawing/2014/main" id="{4D49BF93-3084-7741-B090-F859B9D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23" y="3516312"/>
            <a:ext cx="2540000" cy="254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84861F-B316-2843-A4EC-AB13FA9766E6}"/>
              </a:ext>
            </a:extLst>
          </p:cNvPr>
          <p:cNvSpPr txBox="1"/>
          <p:nvPr/>
        </p:nvSpPr>
        <p:spPr>
          <a:xfrm>
            <a:off x="7400666" y="614362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出典</a:t>
            </a:r>
            <a:r>
              <a:rPr kumimoji="1" lang="en-US" altLang="ja-JP" dirty="0"/>
              <a:t>:</a:t>
            </a:r>
            <a:r>
              <a:rPr kumimoji="1" lang="ja-JP" altLang="en-US"/>
              <a:t>いらすとや「水餃子のキャラクター」</a:t>
            </a:r>
          </a:p>
        </p:txBody>
      </p:sp>
    </p:spTree>
    <p:extLst>
      <p:ext uri="{BB962C8B-B14F-4D97-AF65-F5344CB8AC3E}">
        <p14:creationId xmlns:p14="http://schemas.microsoft.com/office/powerpoint/2010/main" val="188452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5649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4EAE47E-49F3-9844-8318-D312C07A46B4}"/>
              </a:ext>
            </a:extLst>
          </p:cNvPr>
          <p:cNvGrpSpPr/>
          <p:nvPr/>
        </p:nvGrpSpPr>
        <p:grpSpPr>
          <a:xfrm>
            <a:off x="915503" y="1945633"/>
            <a:ext cx="5111876" cy="4364025"/>
            <a:chOff x="915503" y="1945633"/>
            <a:chExt cx="5111876" cy="4364025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F832D19E-718B-BF4B-9D40-03A5809A0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3481" y="5769922"/>
              <a:ext cx="523207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B45566BC-FAF2-4544-BCA0-B9ACFCC91538}"/>
                </a:ext>
              </a:extLst>
            </p:cNvPr>
            <p:cNvSpPr txBox="1"/>
            <p:nvPr/>
          </p:nvSpPr>
          <p:spPr>
            <a:xfrm>
              <a:off x="2412975" y="2542102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1</a:t>
              </a:r>
              <a:endParaRPr lang="ja-JP" altLang="en-US" sz="2400" b="1"/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17AF4A5-C51C-B64E-9950-0A2C257040D7}"/>
                </a:ext>
              </a:extLst>
            </p:cNvPr>
            <p:cNvSpPr txBox="1"/>
            <p:nvPr/>
          </p:nvSpPr>
          <p:spPr>
            <a:xfrm>
              <a:off x="1788192" y="3780966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2</a:t>
              </a:r>
              <a:endParaRPr lang="ja-JP" altLang="en-US" sz="2400" b="1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988BB7FB-D16A-D547-8A88-B4BD1594737F}"/>
                </a:ext>
              </a:extLst>
            </p:cNvPr>
            <p:cNvSpPr txBox="1"/>
            <p:nvPr/>
          </p:nvSpPr>
          <p:spPr>
            <a:xfrm>
              <a:off x="1052145" y="5091090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3</a:t>
              </a:r>
              <a:endParaRPr lang="ja-JP" altLang="en-US" sz="2400" b="1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7DAA01F-0F5A-3649-86AE-E4541C906445}"/>
                </a:ext>
              </a:extLst>
            </p:cNvPr>
            <p:cNvSpPr txBox="1"/>
            <p:nvPr/>
          </p:nvSpPr>
          <p:spPr>
            <a:xfrm>
              <a:off x="2367024" y="510700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4</a:t>
              </a:r>
              <a:endParaRPr lang="ja-JP" altLang="en-US" sz="2400" b="1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DBC2A8C-F4C4-A14C-872C-AE57E5844C76}"/>
                </a:ext>
              </a:extLst>
            </p:cNvPr>
            <p:cNvSpPr txBox="1"/>
            <p:nvPr/>
          </p:nvSpPr>
          <p:spPr>
            <a:xfrm>
              <a:off x="3037869" y="3786291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5</a:t>
              </a:r>
              <a:endParaRPr lang="ja-JP" altLang="en-US" sz="2400" b="1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455F662-7AC0-2348-95F2-528662511D5A}"/>
                </a:ext>
              </a:extLst>
            </p:cNvPr>
            <p:cNvSpPr txBox="1"/>
            <p:nvPr/>
          </p:nvSpPr>
          <p:spPr>
            <a:xfrm>
              <a:off x="3759372" y="2518235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6</a:t>
              </a:r>
              <a:endParaRPr lang="ja-JP" altLang="en-US" sz="2400" b="1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7F3C31F-F784-7342-9AA6-CA70779653E1}"/>
                </a:ext>
              </a:extLst>
            </p:cNvPr>
            <p:cNvSpPr txBox="1"/>
            <p:nvPr/>
          </p:nvSpPr>
          <p:spPr>
            <a:xfrm>
              <a:off x="4465291" y="3796877"/>
              <a:ext cx="360011" cy="333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7</a:t>
              </a:r>
              <a:endParaRPr lang="ja-JP" altLang="en-US" sz="2400" b="1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41E31710-B3D3-E443-9FF2-74DDF312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133100" y="2162172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703BE073-6970-094F-B7F9-079A66633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760" y="3731187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6D33AD4D-46ED-5E4E-8A81-A37F266FA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833" y="2087115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4B856D9B-1AC8-3647-9405-C43B0E6F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5947" y="3370594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U ターン矢印 80">
              <a:extLst>
                <a:ext uri="{FF2B5EF4-FFF2-40B4-BE49-F238E27FC236}">
                  <a16:creationId xmlns:a16="http://schemas.microsoft.com/office/drawing/2014/main" id="{F365E4B8-61CA-8E43-B629-1F9938B66398}"/>
                </a:ext>
              </a:extLst>
            </p:cNvPr>
            <p:cNvSpPr/>
            <p:nvPr/>
          </p:nvSpPr>
          <p:spPr>
            <a:xfrm rot="12600000" flipH="1">
              <a:off x="1416412" y="5008275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U ターン矢印 81">
              <a:extLst>
                <a:ext uri="{FF2B5EF4-FFF2-40B4-BE49-F238E27FC236}">
                  <a16:creationId xmlns:a16="http://schemas.microsoft.com/office/drawing/2014/main" id="{06BFCBA3-B76A-4D45-91B4-C34500E8FF9E}"/>
                </a:ext>
              </a:extLst>
            </p:cNvPr>
            <p:cNvSpPr/>
            <p:nvPr/>
          </p:nvSpPr>
          <p:spPr>
            <a:xfrm rot="9000000" flipH="1">
              <a:off x="2150095" y="4985046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U ターン矢印 82">
              <a:extLst>
                <a:ext uri="{FF2B5EF4-FFF2-40B4-BE49-F238E27FC236}">
                  <a16:creationId xmlns:a16="http://schemas.microsoft.com/office/drawing/2014/main" id="{3EA9A95A-7E19-374E-B22D-CBA918D3EA29}"/>
                </a:ext>
              </a:extLst>
            </p:cNvPr>
            <p:cNvSpPr/>
            <p:nvPr/>
          </p:nvSpPr>
          <p:spPr>
            <a:xfrm rot="9000000" flipH="1">
              <a:off x="2826300" y="3680368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2BB21E-BECB-924F-8F53-FA6660D32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234" y="2472930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U ターン矢印 84">
              <a:extLst>
                <a:ext uri="{FF2B5EF4-FFF2-40B4-BE49-F238E27FC236}">
                  <a16:creationId xmlns:a16="http://schemas.microsoft.com/office/drawing/2014/main" id="{DE965B14-7807-FE4C-AEDC-09ACB05FE8D2}"/>
                </a:ext>
              </a:extLst>
            </p:cNvPr>
            <p:cNvSpPr/>
            <p:nvPr/>
          </p:nvSpPr>
          <p:spPr>
            <a:xfrm rot="9000000" flipH="1">
              <a:off x="4172024" y="3675174"/>
              <a:ext cx="237951" cy="815945"/>
            </a:xfrm>
            <a:prstGeom prst="uturnArrow">
              <a:avLst>
                <a:gd name="adj1" fmla="val 12579"/>
                <a:gd name="adj2" fmla="val 25000"/>
                <a:gd name="adj3" fmla="val 46047"/>
                <a:gd name="adj4" fmla="val 31227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FE58ABC-4548-D244-8ED4-F006440B98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1074" y="2398153"/>
              <a:ext cx="589822" cy="11033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97074C3C-7BB9-B84B-8FBA-B0279D2958FE}"/>
                </a:ext>
              </a:extLst>
            </p:cNvPr>
            <p:cNvSpPr/>
            <p:nvPr/>
          </p:nvSpPr>
          <p:spPr>
            <a:xfrm>
              <a:off x="2970744" y="1945633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A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74893C04-6135-CE4D-BF0B-67CF316F4711}"/>
                </a:ext>
              </a:extLst>
            </p:cNvPr>
            <p:cNvSpPr/>
            <p:nvPr/>
          </p:nvSpPr>
          <p:spPr>
            <a:xfrm>
              <a:off x="2271545" y="3195085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B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515273A3-72AF-6642-B9B1-E4F14DC03743}"/>
                </a:ext>
              </a:extLst>
            </p:cNvPr>
            <p:cNvSpPr/>
            <p:nvPr/>
          </p:nvSpPr>
          <p:spPr>
            <a:xfrm>
              <a:off x="3669942" y="319226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G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3" name="円/楕円 92">
              <a:extLst>
                <a:ext uri="{FF2B5EF4-FFF2-40B4-BE49-F238E27FC236}">
                  <a16:creationId xmlns:a16="http://schemas.microsoft.com/office/drawing/2014/main" id="{6F9983B3-DC16-1342-A396-10B8609852BA}"/>
                </a:ext>
              </a:extLst>
            </p:cNvPr>
            <p:cNvSpPr/>
            <p:nvPr/>
          </p:nvSpPr>
          <p:spPr>
            <a:xfrm>
              <a:off x="1582935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C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4" name="円/楕円 93">
              <a:extLst>
                <a:ext uri="{FF2B5EF4-FFF2-40B4-BE49-F238E27FC236}">
                  <a16:creationId xmlns:a16="http://schemas.microsoft.com/office/drawing/2014/main" id="{3AEA21BD-8DEC-DB49-B32A-0DE0F6F1448F}"/>
                </a:ext>
              </a:extLst>
            </p:cNvPr>
            <p:cNvSpPr/>
            <p:nvPr/>
          </p:nvSpPr>
          <p:spPr>
            <a:xfrm>
              <a:off x="2981332" y="4481947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F</a:t>
              </a:r>
              <a:endParaRPr lang="ja-JP" altLang="en-US" b="1">
                <a:solidFill>
                  <a:schemeClr val="bg1"/>
                </a:solidFill>
              </a:endParaRPr>
            </a:p>
          </p:txBody>
        </p: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44C4AD5-6D2C-0F45-8A00-1679D9CED41D}"/>
                </a:ext>
              </a:extLst>
            </p:cNvPr>
            <p:cNvSpPr/>
            <p:nvPr/>
          </p:nvSpPr>
          <p:spPr>
            <a:xfrm>
              <a:off x="4379729" y="4473831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H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6" name="円/楕円 95">
              <a:extLst>
                <a:ext uri="{FF2B5EF4-FFF2-40B4-BE49-F238E27FC236}">
                  <a16:creationId xmlns:a16="http://schemas.microsoft.com/office/drawing/2014/main" id="{F169F7F3-C563-DB44-8031-D14F5237FA9C}"/>
                </a:ext>
              </a:extLst>
            </p:cNvPr>
            <p:cNvSpPr/>
            <p:nvPr/>
          </p:nvSpPr>
          <p:spPr>
            <a:xfrm>
              <a:off x="915503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D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7" name="円/楕円 96">
              <a:extLst>
                <a:ext uri="{FF2B5EF4-FFF2-40B4-BE49-F238E27FC236}">
                  <a16:creationId xmlns:a16="http://schemas.microsoft.com/office/drawing/2014/main" id="{5FBE2482-F3A0-8046-9752-0656B9AA355E}"/>
                </a:ext>
              </a:extLst>
            </p:cNvPr>
            <p:cNvSpPr/>
            <p:nvPr/>
          </p:nvSpPr>
          <p:spPr>
            <a:xfrm>
              <a:off x="2313900" y="5784340"/>
              <a:ext cx="525318" cy="52531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bg1"/>
                  </a:solidFill>
                </a:rPr>
                <a:t>E</a:t>
              </a:r>
              <a:endParaRPr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D210D69-66C5-564D-A2E8-27CCF6B20443}"/>
                </a:ext>
              </a:extLst>
            </p:cNvPr>
            <p:cNvSpPr txBox="1"/>
            <p:nvPr/>
          </p:nvSpPr>
          <p:spPr>
            <a:xfrm>
              <a:off x="3527874" y="5628547"/>
              <a:ext cx="2499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/>
                <a:t>操作</a:t>
              </a:r>
              <a:r>
                <a:rPr lang="en-US" altLang="ja-JP" sz="1400" b="1" dirty="0"/>
                <a:t>R</a:t>
              </a:r>
              <a:r>
                <a:rPr lang="ja-JP" altLang="en-US" sz="1400" b="1"/>
                <a:t> </a:t>
              </a:r>
              <a:r>
                <a:rPr lang="en-US" altLang="ja-JP" sz="1400" b="1" dirty="0"/>
                <a:t>(</a:t>
              </a:r>
              <a:r>
                <a:rPr lang="en-US" altLang="ja-JP" sz="1400" b="1" dirty="0" err="1"/>
                <a:t>Ctrl+Y</a:t>
              </a:r>
              <a:r>
                <a:rPr lang="en-US" altLang="ja-JP" sz="1400" b="1" dirty="0"/>
                <a:t>)</a:t>
              </a:r>
              <a:r>
                <a:rPr lang="ja-JP" altLang="en-US" sz="1400" b="1"/>
                <a:t>で通る順路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92FDC9-456B-734E-AEF9-9A2930B8EF13}"/>
              </a:ext>
            </a:extLst>
          </p:cNvPr>
          <p:cNvSpPr txBox="1"/>
          <p:nvPr/>
        </p:nvSpPr>
        <p:spPr>
          <a:xfrm>
            <a:off x="6806411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1</a:t>
            </a:r>
            <a:endParaRPr kumimoji="1" lang="ja-JP" altLang="en-US" sz="48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EE78B2-CD5D-0345-9A8B-4EB8128CB329}"/>
              </a:ext>
            </a:extLst>
          </p:cNvPr>
          <p:cNvSpPr txBox="1"/>
          <p:nvPr/>
        </p:nvSpPr>
        <p:spPr>
          <a:xfrm>
            <a:off x="7761567" y="3531889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2</a:t>
            </a:r>
            <a:endParaRPr kumimoji="1" lang="ja-JP" altLang="en-US" sz="48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C4E706F-0C2B-4147-9DF4-826DA6651259}"/>
              </a:ext>
            </a:extLst>
          </p:cNvPr>
          <p:cNvSpPr txBox="1"/>
          <p:nvPr/>
        </p:nvSpPr>
        <p:spPr>
          <a:xfrm>
            <a:off x="8736590" y="3500365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3</a:t>
            </a:r>
            <a:endParaRPr kumimoji="1" lang="ja-JP" altLang="en-US" sz="48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DFC45DC-5878-A247-AFDC-AE1BCEFA46B6}"/>
              </a:ext>
            </a:extLst>
          </p:cNvPr>
          <p:cNvSpPr txBox="1"/>
          <p:nvPr/>
        </p:nvSpPr>
        <p:spPr>
          <a:xfrm>
            <a:off x="8735080" y="351277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4</a:t>
            </a:r>
            <a:endParaRPr kumimoji="1" lang="ja-JP" altLang="en-US" sz="4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5E4CA3C-A767-7E4D-8651-71A72E03A154}"/>
              </a:ext>
            </a:extLst>
          </p:cNvPr>
          <p:cNvSpPr txBox="1"/>
          <p:nvPr/>
        </p:nvSpPr>
        <p:spPr>
          <a:xfrm>
            <a:off x="7775182" y="353188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5</a:t>
            </a:r>
            <a:endParaRPr kumimoji="1" lang="ja-JP" altLang="en-US" sz="4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1CE57E8-C909-0844-B74D-B2A1BF70FE04}"/>
              </a:ext>
            </a:extLst>
          </p:cNvPr>
          <p:cNvSpPr txBox="1"/>
          <p:nvPr/>
        </p:nvSpPr>
        <p:spPr>
          <a:xfrm>
            <a:off x="6745493" y="3561013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6</a:t>
            </a:r>
            <a:endParaRPr kumimoji="1" lang="ja-JP" altLang="en-US" sz="48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2948E7-CA05-BE4D-93D7-90EB37EE869F}"/>
              </a:ext>
            </a:extLst>
          </p:cNvPr>
          <p:cNvSpPr txBox="1"/>
          <p:nvPr/>
        </p:nvSpPr>
        <p:spPr>
          <a:xfrm>
            <a:off x="7786816" y="3536678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600" dirty="0"/>
              <a:t>7</a:t>
            </a:r>
            <a:endParaRPr kumimoji="1" lang="ja-JP" altLang="en-US" sz="480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106D1E3F-E0C1-1441-B01D-90E72D3537BE}"/>
              </a:ext>
            </a:extLst>
          </p:cNvPr>
          <p:cNvSpPr txBox="1">
            <a:spLocks/>
          </p:cNvSpPr>
          <p:nvPr/>
        </p:nvSpPr>
        <p:spPr>
          <a:xfrm>
            <a:off x="4905047" y="2033341"/>
            <a:ext cx="7119842" cy="110333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/>
              <a:t>オイラーツアー</a:t>
            </a:r>
            <a:r>
              <a:rPr lang="en-US" altLang="ja-JP" sz="2000" b="1" dirty="0"/>
              <a:t>:</a:t>
            </a:r>
            <a:r>
              <a:rPr lang="ja-JP" altLang="en-US" sz="2000" b="1"/>
              <a:t> 深さ優先探索順に木を巡回</a:t>
            </a:r>
            <a:endParaRPr lang="en-US" altLang="ja-JP" sz="2000" b="1" dirty="0"/>
          </a:p>
          <a:p>
            <a:r>
              <a:rPr lang="en-US" altLang="ja-JP" sz="2000" b="1" dirty="0"/>
              <a:t>→</a:t>
            </a:r>
            <a:r>
              <a:rPr kumimoji="1" lang="ja-JP" altLang="en-US" sz="2000" b="1"/>
              <a:t>進む・戻るを繰り返せば任意のノードに到達できる</a:t>
            </a:r>
            <a:endParaRPr kumimoji="1" lang="en-US" altLang="ja-JP" sz="2000" b="1" dirty="0"/>
          </a:p>
          <a:p>
            <a:endParaRPr kumimoji="1" lang="en-US" altLang="ja-JP" sz="2800" b="1" dirty="0"/>
          </a:p>
          <a:p>
            <a:pPr algn="r"/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6539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/>
      <p:bldP spid="38" grpId="1"/>
      <p:bldP spid="39" grpId="0" build="allAtOnce"/>
      <p:bldP spid="40" grpId="0" build="allAtOnce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156495"/>
            <a:ext cx="10438361" cy="2272506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VSCode</a:t>
            </a:r>
            <a:r>
              <a:rPr kumimoji="1" lang="ja-JP" altLang="en-US" sz="2800" b="1"/>
              <a:t>の</a:t>
            </a:r>
            <a:r>
              <a:rPr kumimoji="1" lang="en-US" altLang="ja-JP" sz="2800" b="1" dirty="0"/>
              <a:t>Undo-Redo</a:t>
            </a:r>
            <a:r>
              <a:rPr kumimoji="1" lang="ja-JP" altLang="en-US" sz="2800" b="1"/>
              <a:t>機能の仕様の変更</a:t>
            </a:r>
            <a:endParaRPr kumimoji="1" lang="en-US" altLang="ja-JP" sz="2800" b="1" dirty="0"/>
          </a:p>
          <a:p>
            <a:r>
              <a:rPr kumimoji="1" lang="ja-JP" altLang="en-US" sz="2400" b="1"/>
              <a:t>通常の</a:t>
            </a:r>
            <a:r>
              <a:rPr kumimoji="1" lang="en-US" altLang="ja-JP" sz="2400" b="1" dirty="0"/>
              <a:t>Undo-Redo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Undo</a:t>
            </a:r>
            <a:r>
              <a:rPr kumimoji="1" lang="ja-JP" altLang="en-US" sz="2400"/>
              <a:t>を繰り返した後別の文字を入力してしまうと</a:t>
            </a:r>
            <a:endParaRPr kumimoji="1" lang="en-US" altLang="ja-JP" sz="2400" dirty="0"/>
          </a:p>
          <a:p>
            <a:r>
              <a:rPr kumimoji="1" lang="ja-JP" altLang="en-US" sz="2400"/>
              <a:t>　</a:t>
            </a:r>
            <a:r>
              <a:rPr kumimoji="1" lang="en-US" altLang="ja-JP" sz="2400" dirty="0"/>
              <a:t>Redo</a:t>
            </a:r>
            <a:r>
              <a:rPr kumimoji="1" lang="ja-JP" altLang="en-US" sz="2400"/>
              <a:t>用のデータが消えてしまう</a:t>
            </a:r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08B41FA-2ED3-9C42-AD76-1244C64B3778}"/>
              </a:ext>
            </a:extLst>
          </p:cNvPr>
          <p:cNvSpPr txBox="1"/>
          <p:nvPr/>
        </p:nvSpPr>
        <p:spPr>
          <a:xfrm>
            <a:off x="2283632" y="4289674"/>
            <a:ext cx="215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A</a:t>
            </a:r>
            <a:endParaRPr kumimoji="1" lang="ja-JP" altLang="en-US" sz="540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1E52C1D-3037-824D-BDA8-159AD8B060A7}"/>
              </a:ext>
            </a:extLst>
          </p:cNvPr>
          <p:cNvSpPr txBox="1"/>
          <p:nvPr/>
        </p:nvSpPr>
        <p:spPr>
          <a:xfrm>
            <a:off x="3195490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C</a:t>
            </a:r>
            <a:endParaRPr kumimoji="1" lang="ja-JP" altLang="en-US" sz="540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7226A17-0433-0349-9F28-2B190F60AA8D}"/>
              </a:ext>
            </a:extLst>
          </p:cNvPr>
          <p:cNvSpPr txBox="1"/>
          <p:nvPr/>
        </p:nvSpPr>
        <p:spPr>
          <a:xfrm>
            <a:off x="3194623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/>
              <a:t>D</a:t>
            </a:r>
            <a:endParaRPr kumimoji="1" lang="ja-JP" altLang="en-US" sz="540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3F96B04-6D72-1540-974A-7077B2313E44}"/>
              </a:ext>
            </a:extLst>
          </p:cNvPr>
          <p:cNvSpPr txBox="1"/>
          <p:nvPr/>
        </p:nvSpPr>
        <p:spPr>
          <a:xfrm>
            <a:off x="3658747" y="4289674"/>
            <a:ext cx="8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E</a:t>
            </a:r>
            <a:endParaRPr kumimoji="1" lang="ja-JP" altLang="en-US" sz="5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38A3F88-AB5E-8249-B498-421827EE9D20}"/>
              </a:ext>
            </a:extLst>
          </p:cNvPr>
          <p:cNvSpPr txBox="1"/>
          <p:nvPr/>
        </p:nvSpPr>
        <p:spPr>
          <a:xfrm>
            <a:off x="2733211" y="4290418"/>
            <a:ext cx="87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/>
              <a:t>B</a:t>
            </a:r>
            <a:endParaRPr kumimoji="1" lang="ja-JP" altLang="en-US" sz="5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150CC9D-7CB3-3141-87A6-4BEA9F44DCB5}"/>
              </a:ext>
            </a:extLst>
          </p:cNvPr>
          <p:cNvSpPr txBox="1"/>
          <p:nvPr/>
        </p:nvSpPr>
        <p:spPr>
          <a:xfrm>
            <a:off x="4865661" y="4374059"/>
            <a:ext cx="400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Undo(</a:t>
            </a:r>
            <a:r>
              <a:rPr kumimoji="1" lang="en-US" altLang="ja-JP" sz="4400" dirty="0" err="1"/>
              <a:t>Ctrl+Z</a:t>
            </a:r>
            <a:r>
              <a:rPr kumimoji="1" lang="en-US" altLang="ja-JP" sz="4400" dirty="0"/>
              <a:t>)</a:t>
            </a:r>
            <a:endParaRPr kumimoji="1" lang="ja-JP" altLang="en-US" sz="440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56A5323-8A64-874C-BDED-BC28D0CFB2E7}"/>
              </a:ext>
            </a:extLst>
          </p:cNvPr>
          <p:cNvSpPr txBox="1"/>
          <p:nvPr/>
        </p:nvSpPr>
        <p:spPr>
          <a:xfrm>
            <a:off x="2275001" y="4962030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rgbClr val="FF0000"/>
                </a:solidFill>
              </a:rPr>
              <a:t>ABC</a:t>
            </a:r>
            <a:endParaRPr kumimoji="1" lang="ja-JP" altLang="en-US" sz="5400">
              <a:solidFill>
                <a:srgbClr val="FF0000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A76E44-378D-1B4C-AD9E-336D2501563F}"/>
              </a:ext>
            </a:extLst>
          </p:cNvPr>
          <p:cNvSpPr txBox="1"/>
          <p:nvPr/>
        </p:nvSpPr>
        <p:spPr>
          <a:xfrm>
            <a:off x="5445283" y="4481780"/>
            <a:ext cx="4530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/>
              <a:t>ABC</a:t>
            </a:r>
            <a:r>
              <a:rPr kumimoji="1" lang="ja-JP" altLang="en-US" sz="4000" b="1"/>
              <a:t>には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/>
              <a:t>もう戻れない</a:t>
            </a:r>
            <a:r>
              <a:rPr kumimoji="1" lang="en-US" altLang="ja-JP" sz="4000" b="1" dirty="0"/>
              <a:t>…</a:t>
            </a:r>
            <a:endParaRPr kumimoji="1" lang="ja-JP" altLang="en-US" sz="4000" b="1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2D1C515-E346-2C42-B3B3-E167CE1AFB18}"/>
              </a:ext>
            </a:extLst>
          </p:cNvPr>
          <p:cNvSpPr txBox="1"/>
          <p:nvPr/>
        </p:nvSpPr>
        <p:spPr>
          <a:xfrm>
            <a:off x="3187340" y="4288930"/>
            <a:ext cx="109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ln w="19050">
                  <a:solidFill>
                    <a:schemeClr val="tx1"/>
                  </a:solidFill>
                  <a:prstDash val="sysDot"/>
                </a:ln>
                <a:noFill/>
              </a:rPr>
              <a:t>C</a:t>
            </a:r>
            <a:endParaRPr kumimoji="1" lang="ja-JP" altLang="en-US" sz="5400">
              <a:ln w="19050">
                <a:solidFill>
                  <a:schemeClr val="tx1"/>
                </a:solidFill>
                <a:prstDash val="sys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7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9" grpId="0"/>
      <p:bldP spid="79" grpId="1"/>
      <p:bldP spid="84" grpId="0"/>
      <p:bldP spid="86" grpId="0"/>
      <p:bldP spid="89" grpId="0"/>
      <p:bldP spid="94" grpId="0"/>
      <p:bldP spid="94" grpId="1"/>
      <p:bldP spid="96" grpId="0"/>
      <p:bldP spid="95" grpId="0"/>
      <p:bldP spid="97" grpId="0"/>
      <p:bldP spid="9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実現したい機能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54" y="1486723"/>
            <a:ext cx="10438361" cy="1213615"/>
          </a:xfrm>
        </p:spPr>
        <p:txBody>
          <a:bodyPr>
            <a:normAutofit/>
          </a:bodyPr>
          <a:lstStyle/>
          <a:p>
            <a:r>
              <a:rPr kumimoji="1" lang="ja-JP" altLang="en-US" sz="2400" b="1"/>
              <a:t>一度書いた内容には</a:t>
            </a:r>
            <a:r>
              <a:rPr kumimoji="1" lang="en-US" altLang="ja-JP" sz="2400" b="1" dirty="0"/>
              <a:t>Undo-Redo</a:t>
            </a:r>
            <a:r>
              <a:rPr kumimoji="1" lang="ja-JP" altLang="en-US" sz="2400" b="1"/>
              <a:t>操作で行き来できるようにしたい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→</a:t>
            </a:r>
            <a:r>
              <a:rPr kumimoji="1" lang="ja-JP" altLang="en-US" sz="2400" b="1"/>
              <a:t>操作を保存し，木構造で状態を行き来するイメージ</a:t>
            </a:r>
            <a:endParaRPr kumimoji="1" lang="en-US" altLang="ja-JP" sz="24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29D333-7F1C-E24B-A981-38E7A4ECD45E}"/>
              </a:ext>
            </a:extLst>
          </p:cNvPr>
          <p:cNvSpPr/>
          <p:nvPr/>
        </p:nvSpPr>
        <p:spPr>
          <a:xfrm>
            <a:off x="1549986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E1C02E-DB2A-D34D-B01A-1C4E6BDC3906}"/>
              </a:ext>
            </a:extLst>
          </p:cNvPr>
          <p:cNvSpPr/>
          <p:nvPr/>
        </p:nvSpPr>
        <p:spPr>
          <a:xfrm>
            <a:off x="347754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6BE90C-7517-2F4E-B0E1-154547D0E1F7}"/>
              </a:ext>
            </a:extLst>
          </p:cNvPr>
          <p:cNvSpPr/>
          <p:nvPr/>
        </p:nvSpPr>
        <p:spPr>
          <a:xfrm>
            <a:off x="5405100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2AD228-EB91-0945-BCEB-0FF97837CDFF}"/>
              </a:ext>
            </a:extLst>
          </p:cNvPr>
          <p:cNvSpPr/>
          <p:nvPr/>
        </p:nvSpPr>
        <p:spPr>
          <a:xfrm>
            <a:off x="7329335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B88877F-3CBE-4B47-B5F2-35CD03EE4100}"/>
              </a:ext>
            </a:extLst>
          </p:cNvPr>
          <p:cNvSpPr/>
          <p:nvPr/>
        </p:nvSpPr>
        <p:spPr>
          <a:xfrm>
            <a:off x="7357910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0832CD-AEAE-374B-8C2E-98DA1788BD46}"/>
              </a:ext>
            </a:extLst>
          </p:cNvPr>
          <p:cNvSpPr/>
          <p:nvPr/>
        </p:nvSpPr>
        <p:spPr>
          <a:xfrm>
            <a:off x="9240091" y="4602190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ABDE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850FABC-D47D-2943-9804-08432A98C825}"/>
              </a:ext>
            </a:extLst>
          </p:cNvPr>
          <p:cNvGrpSpPr/>
          <p:nvPr/>
        </p:nvGrpSpPr>
        <p:grpSpPr>
          <a:xfrm>
            <a:off x="2469399" y="2994809"/>
            <a:ext cx="918845" cy="485006"/>
            <a:chOff x="2469399" y="2994809"/>
            <a:chExt cx="918845" cy="485006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D0A431A0-E41A-9F4B-AB3B-DC5C9EA10AC2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2537780" y="34798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AEF3E15-66E5-6C46-839B-2768DEAE7DC8}"/>
                </a:ext>
              </a:extLst>
            </p:cNvPr>
            <p:cNvSpPr txBox="1"/>
            <p:nvPr/>
          </p:nvSpPr>
          <p:spPr>
            <a:xfrm>
              <a:off x="246939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4B62CA-F618-E745-A0C6-40443731A047}"/>
              </a:ext>
            </a:extLst>
          </p:cNvPr>
          <p:cNvGrpSpPr/>
          <p:nvPr/>
        </p:nvGrpSpPr>
        <p:grpSpPr>
          <a:xfrm>
            <a:off x="4355349" y="2994809"/>
            <a:ext cx="961708" cy="499294"/>
            <a:chOff x="4355349" y="2994809"/>
            <a:chExt cx="961708" cy="499294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D632F78-FB81-324B-A034-84007A19F7F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EE39BA2-7507-5045-9F01-0E109AF209A4}"/>
                </a:ext>
              </a:extLst>
            </p:cNvPr>
            <p:cNvSpPr txBox="1"/>
            <p:nvPr/>
          </p:nvSpPr>
          <p:spPr>
            <a:xfrm>
              <a:off x="4355349" y="2994809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BD58509-C0DD-594D-BE7E-589EBB71B529}"/>
              </a:ext>
            </a:extLst>
          </p:cNvPr>
          <p:cNvGrpSpPr/>
          <p:nvPr/>
        </p:nvGrpSpPr>
        <p:grpSpPr>
          <a:xfrm>
            <a:off x="6284162" y="3009097"/>
            <a:ext cx="947420" cy="499294"/>
            <a:chOff x="6284162" y="3009097"/>
            <a:chExt cx="947420" cy="499294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80071F7-0EA2-4440-8B46-C223B4E6B85E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7D40757-EB38-364E-BD6A-15344EA3569E}"/>
                </a:ext>
              </a:extLst>
            </p:cNvPr>
            <p:cNvSpPr txBox="1"/>
            <p:nvPr/>
          </p:nvSpPr>
          <p:spPr>
            <a:xfrm>
              <a:off x="6284162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F0705BD-AFAA-E846-8B8F-04E5D08FCAE9}"/>
              </a:ext>
            </a:extLst>
          </p:cNvPr>
          <p:cNvGrpSpPr/>
          <p:nvPr/>
        </p:nvGrpSpPr>
        <p:grpSpPr>
          <a:xfrm>
            <a:off x="5911628" y="3500438"/>
            <a:ext cx="1320366" cy="1577384"/>
            <a:chOff x="5911628" y="3500438"/>
            <a:chExt cx="1320366" cy="157738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CB772C5-B43D-EA4A-A89A-92C503AB4F25}"/>
                </a:ext>
              </a:extLst>
            </p:cNvPr>
            <p:cNvGrpSpPr/>
            <p:nvPr/>
          </p:nvGrpSpPr>
          <p:grpSpPr>
            <a:xfrm>
              <a:off x="6651116" y="3500438"/>
              <a:ext cx="580878" cy="1577384"/>
              <a:chOff x="6798266" y="3687274"/>
              <a:chExt cx="580878" cy="1577384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15E9F3DB-F51A-9449-80B9-E6CD83E9B778}"/>
                  </a:ext>
                </a:extLst>
              </p:cNvPr>
              <p:cNvCxnSpPr/>
              <p:nvPr/>
            </p:nvCxnSpPr>
            <p:spPr>
              <a:xfrm>
                <a:off x="6826137" y="3687274"/>
                <a:ext cx="0" cy="157738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6F1CDC35-68FC-DF49-827C-F150B5470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8266" y="5230846"/>
                <a:ext cx="580878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38EEE3A-5D51-7249-BDF7-00899FE2A862}"/>
                </a:ext>
              </a:extLst>
            </p:cNvPr>
            <p:cNvSpPr txBox="1"/>
            <p:nvPr/>
          </p:nvSpPr>
          <p:spPr>
            <a:xfrm>
              <a:off x="5911628" y="4345020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+D</a:t>
              </a:r>
              <a:endParaRPr kumimoji="1" lang="ja-JP" altLang="en-US" sz="14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D376697-531B-3642-9E23-967EEEF70F6B}"/>
              </a:ext>
            </a:extLst>
          </p:cNvPr>
          <p:cNvGrpSpPr/>
          <p:nvPr/>
        </p:nvGrpSpPr>
        <p:grpSpPr>
          <a:xfrm>
            <a:off x="8258125" y="4501197"/>
            <a:ext cx="930845" cy="578818"/>
            <a:chOff x="8258125" y="4501197"/>
            <a:chExt cx="930845" cy="57881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3026FB5-1871-F144-8076-E91C06F2D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38506" y="5080015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64EE12C1-267D-8745-B18E-79F0EB969608}"/>
                </a:ext>
              </a:extLst>
            </p:cNvPr>
            <p:cNvSpPr txBox="1"/>
            <p:nvPr/>
          </p:nvSpPr>
          <p:spPr>
            <a:xfrm>
              <a:off x="8258125" y="45011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+E</a:t>
              </a:r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126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現在の</a:t>
            </a:r>
            <a:r>
              <a:rPr kumimoji="1" lang="en-US" altLang="ja-JP" sz="4000" u="sng" dirty="0" err="1"/>
              <a:t>VSCode</a:t>
            </a:r>
            <a:r>
              <a:rPr kumimoji="1" lang="ja-JP" altLang="en-US" sz="4000" u="sng"/>
              <a:t>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19" y="1344613"/>
            <a:ext cx="10438361" cy="116998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Past</a:t>
            </a:r>
            <a:r>
              <a:rPr kumimoji="1" lang="ja-JP" altLang="en-US" sz="2400" b="1"/>
              <a:t>，</a:t>
            </a:r>
            <a:r>
              <a:rPr kumimoji="1" lang="en-US" altLang="ja-JP" sz="2400" b="1" dirty="0"/>
              <a:t>Future</a:t>
            </a:r>
            <a:r>
              <a:rPr kumimoji="1" lang="ja-JP" altLang="en-US" sz="2400" b="1"/>
              <a:t>という二つの</a:t>
            </a:r>
            <a:r>
              <a:rPr kumimoji="1" lang="en-US" altLang="ja-JP" sz="2400" b="1" dirty="0"/>
              <a:t>Stack</a:t>
            </a:r>
            <a:r>
              <a:rPr kumimoji="1" lang="ja-JP" altLang="en-US" sz="2400" b="1"/>
              <a:t>に操作を保存</a:t>
            </a:r>
            <a:endParaRPr kumimoji="1" lang="en-US" altLang="ja-JP" sz="2400" b="1" dirty="0"/>
          </a:p>
          <a:p>
            <a:r>
              <a:rPr kumimoji="1" lang="ja-JP" altLang="en-US" sz="2400" b="1"/>
              <a:t>　</a:t>
            </a:r>
            <a:r>
              <a:rPr kumimoji="1" lang="en-US" altLang="ja-JP" sz="2400" b="1" dirty="0"/>
              <a:t>Undo/Redo</a:t>
            </a:r>
            <a:r>
              <a:rPr kumimoji="1" lang="ja-JP" altLang="en-US" sz="2400" b="1"/>
              <a:t>の時に</a:t>
            </a:r>
            <a:r>
              <a:rPr kumimoji="1" lang="en-US" altLang="ja-JP" sz="2400" b="1" dirty="0"/>
              <a:t>pop/push</a:t>
            </a:r>
            <a:r>
              <a:rPr kumimoji="1" lang="ja-JP" altLang="en-US" sz="2400" b="1"/>
              <a:t>を繰り返す</a:t>
            </a:r>
            <a:endParaRPr kumimoji="1" lang="en-US" altLang="ja-JP" sz="2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B90D07-674B-B845-BCF9-361604A24079}"/>
              </a:ext>
            </a:extLst>
          </p:cNvPr>
          <p:cNvSpPr/>
          <p:nvPr/>
        </p:nvSpPr>
        <p:spPr>
          <a:xfrm>
            <a:off x="1635714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empty</a:t>
            </a:r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D3355C-7C1F-0245-BECF-5D5DF5668429}"/>
              </a:ext>
            </a:extLst>
          </p:cNvPr>
          <p:cNvSpPr/>
          <p:nvPr/>
        </p:nvSpPr>
        <p:spPr>
          <a:xfrm>
            <a:off x="3563271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</a:t>
            </a:r>
            <a:endParaRPr kumimoji="1" lang="ja-JP" altLang="en-US" sz="20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FD99BA-8350-014E-8ED1-20B8CC991DD1}"/>
              </a:ext>
            </a:extLst>
          </p:cNvPr>
          <p:cNvSpPr/>
          <p:nvPr/>
        </p:nvSpPr>
        <p:spPr>
          <a:xfrm>
            <a:off x="5490828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AB</a:t>
            </a:r>
            <a:endParaRPr kumimoji="1" lang="ja-JP" altLang="en-US" sz="200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8692E16-7919-AB49-AB81-FAE17379A4C7}"/>
              </a:ext>
            </a:extLst>
          </p:cNvPr>
          <p:cNvSpPr/>
          <p:nvPr/>
        </p:nvSpPr>
        <p:spPr>
          <a:xfrm>
            <a:off x="7415063" y="3030567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ABC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902452F-71BB-BE47-90D0-3E2A7E439FA7}"/>
              </a:ext>
            </a:extLst>
          </p:cNvPr>
          <p:cNvGrpSpPr/>
          <p:nvPr/>
        </p:nvGrpSpPr>
        <p:grpSpPr>
          <a:xfrm>
            <a:off x="2575794" y="3009097"/>
            <a:ext cx="899722" cy="470718"/>
            <a:chOff x="2324790" y="3009097"/>
            <a:chExt cx="899722" cy="470718"/>
          </a:xfrm>
        </p:grpSpPr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3B9F7C-E7A4-0C41-9F4A-264CFCBB904B}"/>
                </a:ext>
              </a:extLst>
            </p:cNvPr>
            <p:cNvCxnSpPr>
              <a:cxnSpLocks/>
            </p:cNvCxnSpPr>
            <p:nvPr/>
          </p:nvCxnSpPr>
          <p:spPr>
            <a:xfrm>
              <a:off x="2346706" y="3479815"/>
              <a:ext cx="87780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55BB3921-3DB2-A146-9366-6A03F027A67F}"/>
                </a:ext>
              </a:extLst>
            </p:cNvPr>
            <p:cNvSpPr txBox="1"/>
            <p:nvPr/>
          </p:nvSpPr>
          <p:spPr>
            <a:xfrm>
              <a:off x="2324790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+A</a:t>
              </a:r>
              <a:endParaRPr kumimoji="1" lang="ja-JP" altLang="en-US" sz="1400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8B6A9E09-F793-1F4B-BE46-A11517AE3F49}"/>
              </a:ext>
            </a:extLst>
          </p:cNvPr>
          <p:cNvGrpSpPr/>
          <p:nvPr/>
        </p:nvGrpSpPr>
        <p:grpSpPr>
          <a:xfrm>
            <a:off x="4504607" y="3009097"/>
            <a:ext cx="898178" cy="485006"/>
            <a:chOff x="4418879" y="3009097"/>
            <a:chExt cx="898178" cy="485006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D760437-ECAA-BE45-82EB-0723D684B1DF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3" y="3494103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5B71747-C3F3-B549-B4EC-727B624CF889}"/>
                </a:ext>
              </a:extLst>
            </p:cNvPr>
            <p:cNvSpPr txBox="1"/>
            <p:nvPr/>
          </p:nvSpPr>
          <p:spPr>
            <a:xfrm>
              <a:off x="44188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+B</a:t>
              </a:r>
              <a:endParaRPr kumimoji="1" lang="ja-JP" altLang="en-US" sz="140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547404B-AF01-4D47-AD4C-416B5AC35F74}"/>
              </a:ext>
            </a:extLst>
          </p:cNvPr>
          <p:cNvGrpSpPr/>
          <p:nvPr/>
        </p:nvGrpSpPr>
        <p:grpSpPr>
          <a:xfrm>
            <a:off x="6426807" y="3009097"/>
            <a:ext cx="890503" cy="499294"/>
            <a:chOff x="6341079" y="3009097"/>
            <a:chExt cx="890503" cy="499294"/>
          </a:xfrm>
        </p:grpSpPr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A3518AF-2C16-F344-9BF7-960E9726A874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4F665EB-B717-914B-92E7-FD41E109F720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+C</a:t>
              </a:r>
              <a:endParaRPr kumimoji="1" lang="ja-JP" altLang="en-US" sz="1400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6A57CFD-75AD-6E47-AA98-65A56D3D3E22}"/>
              </a:ext>
            </a:extLst>
          </p:cNvPr>
          <p:cNvGrpSpPr/>
          <p:nvPr/>
        </p:nvGrpSpPr>
        <p:grpSpPr>
          <a:xfrm>
            <a:off x="7334038" y="4657726"/>
            <a:ext cx="4343626" cy="1741268"/>
            <a:chOff x="7334038" y="4657726"/>
            <a:chExt cx="4343626" cy="1741268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28466C-3FFE-D54E-ABF1-92B0A86D1F63}"/>
                </a:ext>
              </a:extLst>
            </p:cNvPr>
            <p:cNvGrpSpPr/>
            <p:nvPr/>
          </p:nvGrpSpPr>
          <p:grpSpPr>
            <a:xfrm rot="10800000">
              <a:off x="7334038" y="4657726"/>
              <a:ext cx="4343626" cy="1039831"/>
              <a:chOff x="862531" y="4632307"/>
              <a:chExt cx="3589774" cy="1039831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D3DD458C-A7CA-504B-A2BE-32E6775EB9E0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C81D3DE8-7669-684A-890A-E023FE682633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26300AE0-06EC-B14A-88ED-931BE00569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B648078-A2B0-9548-94BA-144F14D5E29B}"/>
                </a:ext>
              </a:extLst>
            </p:cNvPr>
            <p:cNvSpPr txBox="1"/>
            <p:nvPr/>
          </p:nvSpPr>
          <p:spPr>
            <a:xfrm>
              <a:off x="8049960" y="5814219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Future</a:t>
              </a:r>
              <a:endParaRPr kumimoji="1" lang="ja-JP" altLang="en-US" b="1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B8C04B-535F-5D45-B891-5A51F4D0B5B6}"/>
              </a:ext>
            </a:extLst>
          </p:cNvPr>
          <p:cNvGrpSpPr/>
          <p:nvPr/>
        </p:nvGrpSpPr>
        <p:grpSpPr>
          <a:xfrm>
            <a:off x="485605" y="4632307"/>
            <a:ext cx="4343626" cy="1766688"/>
            <a:chOff x="485605" y="4632307"/>
            <a:chExt cx="4343626" cy="1766688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1D5BB2C-8EC7-374D-98BA-036CB12CF601}"/>
                </a:ext>
              </a:extLst>
            </p:cNvPr>
            <p:cNvSpPr txBox="1"/>
            <p:nvPr/>
          </p:nvSpPr>
          <p:spPr>
            <a:xfrm>
              <a:off x="1201527" y="5814220"/>
              <a:ext cx="29117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dirty="0"/>
                <a:t>Past</a:t>
              </a:r>
              <a:endParaRPr kumimoji="1" lang="ja-JP" altLang="en-US" b="1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FF30C1D-4C58-FA4A-AB84-A232C8611F9B}"/>
                </a:ext>
              </a:extLst>
            </p:cNvPr>
            <p:cNvGrpSpPr/>
            <p:nvPr/>
          </p:nvGrpSpPr>
          <p:grpSpPr>
            <a:xfrm>
              <a:off x="485605" y="4632307"/>
              <a:ext cx="4343626" cy="1039831"/>
              <a:chOff x="862531" y="4632307"/>
              <a:chExt cx="3589774" cy="1039831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D6F222D0-DFA1-F54F-9667-BD413665EC36}"/>
                  </a:ext>
                </a:extLst>
              </p:cNvPr>
              <p:cNvCxnSpPr/>
              <p:nvPr/>
            </p:nvCxnSpPr>
            <p:spPr>
              <a:xfrm flipH="1">
                <a:off x="862531" y="4657726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4AE4BED-C9E9-9944-9751-F70D8B04DF85}"/>
                  </a:ext>
                </a:extLst>
              </p:cNvPr>
              <p:cNvCxnSpPr/>
              <p:nvPr/>
            </p:nvCxnSpPr>
            <p:spPr>
              <a:xfrm flipH="1">
                <a:off x="862531" y="5657851"/>
                <a:ext cx="358977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B7CE9939-87D3-9C4C-96C7-4F77C5BF12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56903" y="5152223"/>
                <a:ext cx="10398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32FA88B5-682A-1444-9D01-61736E07BEAC}"/>
              </a:ext>
            </a:extLst>
          </p:cNvPr>
          <p:cNvSpPr/>
          <p:nvPr/>
        </p:nvSpPr>
        <p:spPr>
          <a:xfrm>
            <a:off x="600024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+A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7C60B2CF-9006-6945-A288-592F470698DC}"/>
              </a:ext>
            </a:extLst>
          </p:cNvPr>
          <p:cNvSpPr/>
          <p:nvPr/>
        </p:nvSpPr>
        <p:spPr>
          <a:xfrm>
            <a:off x="1485849" y="4786321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+B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C438726-C12D-004B-A797-8CEEBCCA3935}"/>
              </a:ext>
            </a:extLst>
          </p:cNvPr>
          <p:cNvSpPr/>
          <p:nvPr/>
        </p:nvSpPr>
        <p:spPr>
          <a:xfrm>
            <a:off x="2371674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79128E-60F6-C94D-8742-C2BAE6096A1C}"/>
              </a:ext>
            </a:extLst>
          </p:cNvPr>
          <p:cNvSpPr txBox="1"/>
          <p:nvPr/>
        </p:nvSpPr>
        <p:spPr>
          <a:xfrm>
            <a:off x="5298402" y="4961592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Undo1</a:t>
            </a:r>
            <a:endParaRPr kumimoji="1" lang="ja-JP" altLang="en-US" sz="2000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A71BAAA0-CCAC-534A-A1DB-2A302F080E18}"/>
              </a:ext>
            </a:extLst>
          </p:cNvPr>
          <p:cNvSpPr/>
          <p:nvPr/>
        </p:nvSpPr>
        <p:spPr>
          <a:xfrm>
            <a:off x="10772727" y="4800609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+C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52BF9F45-C5C2-C249-A435-F4FB8C776E1E}"/>
              </a:ext>
            </a:extLst>
          </p:cNvPr>
          <p:cNvSpPr/>
          <p:nvPr/>
        </p:nvSpPr>
        <p:spPr>
          <a:xfrm>
            <a:off x="5685679" y="2501107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42585DF9-D2EB-A642-88F4-77E6574ABD46}"/>
              </a:ext>
            </a:extLst>
          </p:cNvPr>
          <p:cNvSpPr/>
          <p:nvPr/>
        </p:nvSpPr>
        <p:spPr>
          <a:xfrm>
            <a:off x="7416543" y="3036182"/>
            <a:ext cx="898496" cy="898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ABD</a:t>
            </a: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2E6D75A4-C575-9140-884C-A2D2E51C803C}"/>
              </a:ext>
            </a:extLst>
          </p:cNvPr>
          <p:cNvGrpSpPr/>
          <p:nvPr/>
        </p:nvGrpSpPr>
        <p:grpSpPr>
          <a:xfrm>
            <a:off x="6428287" y="3014712"/>
            <a:ext cx="890503" cy="499294"/>
            <a:chOff x="6341079" y="3009097"/>
            <a:chExt cx="890503" cy="499294"/>
          </a:xfrm>
        </p:grpSpPr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633678A-3EF9-6A43-B1AB-8444B7A8A4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1118" y="3508391"/>
              <a:ext cx="85046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220B9F9-1FA6-4646-B49F-D197318FB70E}"/>
                </a:ext>
              </a:extLst>
            </p:cNvPr>
            <p:cNvSpPr txBox="1"/>
            <p:nvPr/>
          </p:nvSpPr>
          <p:spPr>
            <a:xfrm>
              <a:off x="6341079" y="3009097"/>
              <a:ext cx="836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/>
                <a:t>+D</a:t>
              </a:r>
              <a:endParaRPr kumimoji="1" lang="ja-JP" altLang="en-US" sz="1400"/>
            </a:p>
          </p:txBody>
        </p:sp>
      </p:grpSp>
      <p:sp>
        <p:nvSpPr>
          <p:cNvPr id="97" name="円/楕円 96">
            <a:extLst>
              <a:ext uri="{FF2B5EF4-FFF2-40B4-BE49-F238E27FC236}">
                <a16:creationId xmlns:a16="http://schemas.microsoft.com/office/drawing/2014/main" id="{E015CB0A-EC24-E943-BE10-D8F8FBEE3538}"/>
              </a:ext>
            </a:extLst>
          </p:cNvPr>
          <p:cNvSpPr/>
          <p:nvPr/>
        </p:nvSpPr>
        <p:spPr>
          <a:xfrm>
            <a:off x="2367617" y="4800608"/>
            <a:ext cx="754063" cy="7540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+D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E5CE5A4-93AE-8446-9573-699A30BBDA89}"/>
              </a:ext>
            </a:extLst>
          </p:cNvPr>
          <p:cNvSpPr txBox="1"/>
          <p:nvPr/>
        </p:nvSpPr>
        <p:spPr>
          <a:xfrm>
            <a:off x="5284470" y="4990167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D</a:t>
            </a:r>
            <a:r>
              <a:rPr lang="ja-JP" altLang="en-US" sz="2800"/>
              <a:t>を入力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65C9809-CB3E-F94B-B6BB-4600F99EB57F}"/>
              </a:ext>
            </a:extLst>
          </p:cNvPr>
          <p:cNvSpPr txBox="1"/>
          <p:nvPr/>
        </p:nvSpPr>
        <p:spPr>
          <a:xfrm>
            <a:off x="3461965" y="5855642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/>
              <a:t>Past.push</a:t>
            </a:r>
            <a:r>
              <a:rPr lang="en-US" altLang="ja-JP" sz="2400" b="1" dirty="0"/>
              <a:t>(+D)</a:t>
            </a:r>
            <a:endParaRPr kumimoji="1" lang="ja-JP" altLang="en-US" sz="2000" b="1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94CEB39-AA66-D74F-B22A-A8756EADECD8}"/>
              </a:ext>
            </a:extLst>
          </p:cNvPr>
          <p:cNvSpPr txBox="1"/>
          <p:nvPr/>
        </p:nvSpPr>
        <p:spPr>
          <a:xfrm>
            <a:off x="6516956" y="584502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Future = []</a:t>
            </a:r>
            <a:endParaRPr kumimoji="1" lang="ja-JP" altLang="en-US" sz="2000" b="1"/>
          </a:p>
        </p:txBody>
      </p:sp>
      <p:sp>
        <p:nvSpPr>
          <p:cNvPr id="99" name="下矢印 98">
            <a:extLst>
              <a:ext uri="{FF2B5EF4-FFF2-40B4-BE49-F238E27FC236}">
                <a16:creationId xmlns:a16="http://schemas.microsoft.com/office/drawing/2014/main" id="{68CB522A-5C50-6F47-BE76-14D862B22CC6}"/>
              </a:ext>
            </a:extLst>
          </p:cNvPr>
          <p:cNvSpPr/>
          <p:nvPr/>
        </p:nvSpPr>
        <p:spPr>
          <a:xfrm>
            <a:off x="7615417" y="2501106"/>
            <a:ext cx="508794" cy="3428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35" grpId="0" animBg="1"/>
      <p:bldP spid="36" grpId="0" animBg="1"/>
      <p:bldP spid="36" grpId="1" animBg="1"/>
      <p:bldP spid="26" grpId="0" animBg="1"/>
      <p:bldP spid="78" grpId="0" animBg="1"/>
      <p:bldP spid="79" grpId="0" animBg="1"/>
      <p:bldP spid="79" grpId="1" animBg="1"/>
      <p:bldP spid="79" grpId="2" animBg="1"/>
      <p:bldP spid="29" grpId="0"/>
      <p:bldP spid="29" grpId="1"/>
      <p:bldP spid="80" grpId="0" animBg="1"/>
      <p:bldP spid="80" grpId="1" animBg="1"/>
      <p:bldP spid="31" grpId="0" animBg="1"/>
      <p:bldP spid="31" grpId="1" animBg="1"/>
      <p:bldP spid="89" grpId="0" animBg="1"/>
      <p:bldP spid="97" grpId="0" animBg="1"/>
      <p:bldP spid="82" grpId="0"/>
      <p:bldP spid="87" grpId="0"/>
      <p:bldP spid="98" grpId="0"/>
      <p:bldP spid="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96" y="1227934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オイラーツアーを利用し，木構造ではなく</a:t>
            </a:r>
            <a:r>
              <a:rPr kumimoji="1" lang="en-US" altLang="ja-JP" sz="2800" b="1" dirty="0"/>
              <a:t>deque</a:t>
            </a:r>
            <a:r>
              <a:rPr kumimoji="1" lang="ja-JP" altLang="en-US" sz="2800" b="1"/>
              <a:t>で操作を管理</a:t>
            </a:r>
            <a:endParaRPr kumimoji="1" lang="en-US" altLang="ja-JP" sz="2400" dirty="0"/>
          </a:p>
        </p:txBody>
      </p:sp>
      <p:sp>
        <p:nvSpPr>
          <p:cNvPr id="126" name="コンテンツ プレースホルダー 2">
            <a:extLst>
              <a:ext uri="{FF2B5EF4-FFF2-40B4-BE49-F238E27FC236}">
                <a16:creationId xmlns:a16="http://schemas.microsoft.com/office/drawing/2014/main" id="{FEE108AB-0509-ED43-8246-425A2C23256E}"/>
              </a:ext>
            </a:extLst>
          </p:cNvPr>
          <p:cNvSpPr txBox="1">
            <a:spLocks/>
          </p:cNvSpPr>
          <p:nvPr/>
        </p:nvSpPr>
        <p:spPr>
          <a:xfrm>
            <a:off x="767727" y="1775884"/>
            <a:ext cx="3878727" cy="653743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/>
              <a:t>d</a:t>
            </a:r>
            <a:r>
              <a:rPr kumimoji="1" lang="en-US" altLang="ja-JP" sz="2400" b="1" dirty="0"/>
              <a:t>eque</a:t>
            </a:r>
            <a:r>
              <a:rPr kumimoji="1" lang="ja-JP" altLang="en-US" sz="2400" b="1"/>
              <a:t>で</a:t>
            </a:r>
            <a:r>
              <a:rPr lang="ja-JP" altLang="en-US" sz="2400" b="1"/>
              <a:t>の管理のルール</a:t>
            </a:r>
            <a:endParaRPr lang="en-US" altLang="ja-JP" sz="3200" b="1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600CA96F-2A76-DC4D-888F-4891000A7BEA}"/>
              </a:ext>
            </a:extLst>
          </p:cNvPr>
          <p:cNvSpPr txBox="1"/>
          <p:nvPr/>
        </p:nvSpPr>
        <p:spPr>
          <a:xfrm>
            <a:off x="6935463" y="2499346"/>
            <a:ext cx="23583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54" name="コンテンツ プレースホルダー 2">
            <a:extLst>
              <a:ext uri="{FF2B5EF4-FFF2-40B4-BE49-F238E27FC236}">
                <a16:creationId xmlns:a16="http://schemas.microsoft.com/office/drawing/2014/main" id="{D32C047F-699B-E14E-B089-DBAD88ECDE84}"/>
              </a:ext>
            </a:extLst>
          </p:cNvPr>
          <p:cNvSpPr txBox="1">
            <a:spLocks/>
          </p:cNvSpPr>
          <p:nvPr/>
        </p:nvSpPr>
        <p:spPr>
          <a:xfrm>
            <a:off x="1163396" y="2539616"/>
            <a:ext cx="3474032" cy="527205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/>
              <a:t>変更を加えた時</a:t>
            </a:r>
            <a:endParaRPr lang="en-US" altLang="ja-JP" sz="2800" b="1" dirty="0"/>
          </a:p>
        </p:txBody>
      </p:sp>
      <p:sp>
        <p:nvSpPr>
          <p:cNvPr id="55" name="コンテンツ プレースホルダー 2">
            <a:extLst>
              <a:ext uri="{FF2B5EF4-FFF2-40B4-BE49-F238E27FC236}">
                <a16:creationId xmlns:a16="http://schemas.microsoft.com/office/drawing/2014/main" id="{51F8BFB1-5DCB-8448-BE3D-718622F598F1}"/>
              </a:ext>
            </a:extLst>
          </p:cNvPr>
          <p:cNvSpPr txBox="1">
            <a:spLocks/>
          </p:cNvSpPr>
          <p:nvPr/>
        </p:nvSpPr>
        <p:spPr>
          <a:xfrm>
            <a:off x="1128959" y="3638108"/>
            <a:ext cx="3117769" cy="5272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Ctrl+Y</a:t>
            </a:r>
            <a:r>
              <a:rPr lang="ja-JP" altLang="en-US" sz="2000" b="1"/>
              <a:t>を押した時</a:t>
            </a:r>
            <a:endParaRPr lang="en-US" altLang="ja-JP" sz="2800" b="1" dirty="0"/>
          </a:p>
        </p:txBody>
      </p:sp>
      <p:sp>
        <p:nvSpPr>
          <p:cNvPr id="56" name="コンテンツ プレースホルダー 2">
            <a:extLst>
              <a:ext uri="{FF2B5EF4-FFF2-40B4-BE49-F238E27FC236}">
                <a16:creationId xmlns:a16="http://schemas.microsoft.com/office/drawing/2014/main" id="{C26C35BD-097D-764C-B284-120FC2BFF65E}"/>
              </a:ext>
            </a:extLst>
          </p:cNvPr>
          <p:cNvSpPr txBox="1">
            <a:spLocks/>
          </p:cNvSpPr>
          <p:nvPr/>
        </p:nvSpPr>
        <p:spPr>
          <a:xfrm>
            <a:off x="1074651" y="4845436"/>
            <a:ext cx="2628838" cy="599690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 err="1"/>
              <a:t>Ctrl+Z</a:t>
            </a:r>
            <a:r>
              <a:rPr lang="ja-JP" altLang="en-US" sz="2000" b="1"/>
              <a:t>を押した時</a:t>
            </a:r>
            <a:endParaRPr lang="en-US" altLang="ja-JP" sz="20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0FFA81C-C9E9-644C-A382-41B67856B325}"/>
              </a:ext>
            </a:extLst>
          </p:cNvPr>
          <p:cNvSpPr txBox="1"/>
          <p:nvPr/>
        </p:nvSpPr>
        <p:spPr>
          <a:xfrm>
            <a:off x="6464470" y="2498632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EF32B5-F697-8F40-8CC7-E0814B69F6EF}"/>
              </a:ext>
            </a:extLst>
          </p:cNvPr>
          <p:cNvGrpSpPr/>
          <p:nvPr/>
        </p:nvGrpSpPr>
        <p:grpSpPr>
          <a:xfrm>
            <a:off x="5429727" y="2205319"/>
            <a:ext cx="1329382" cy="1063468"/>
            <a:chOff x="5152965" y="2083080"/>
            <a:chExt cx="1329382" cy="106346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063BCF9-50FB-2A47-A4AB-89B565CCC67E}"/>
                </a:ext>
              </a:extLst>
            </p:cNvPr>
            <p:cNvSpPr txBox="1"/>
            <p:nvPr/>
          </p:nvSpPr>
          <p:spPr>
            <a:xfrm>
              <a:off x="5152965" y="2377107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dirty="0"/>
                <a:t>3</a:t>
              </a:r>
              <a:endParaRPr kumimoji="1" lang="ja-JP" altLang="en-US" sz="1600"/>
            </a:p>
          </p:txBody>
        </p:sp>
        <p:sp>
          <p:nvSpPr>
            <p:cNvPr id="4" name="右矢印 3">
              <a:extLst>
                <a:ext uri="{FF2B5EF4-FFF2-40B4-BE49-F238E27FC236}">
                  <a16:creationId xmlns:a16="http://schemas.microsoft.com/office/drawing/2014/main" id="{8FBD1F4D-7DE1-2049-8CA7-BE39301A0FCD}"/>
                </a:ext>
              </a:extLst>
            </p:cNvPr>
            <p:cNvSpPr/>
            <p:nvPr/>
          </p:nvSpPr>
          <p:spPr>
            <a:xfrm>
              <a:off x="5690131" y="2566994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3DB19D-5CC3-DD41-B5F2-C1BC45B79131}"/>
                </a:ext>
              </a:extLst>
            </p:cNvPr>
            <p:cNvSpPr txBox="1"/>
            <p:nvPr/>
          </p:nvSpPr>
          <p:spPr>
            <a:xfrm>
              <a:off x="5310231" y="208308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ush_left</a:t>
              </a:r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1E68AE3-9785-4E4F-AC6C-7B8E09497B1A}"/>
              </a:ext>
            </a:extLst>
          </p:cNvPr>
          <p:cNvGrpSpPr/>
          <p:nvPr/>
        </p:nvGrpSpPr>
        <p:grpSpPr>
          <a:xfrm>
            <a:off x="9436304" y="2191892"/>
            <a:ext cx="1399330" cy="1073967"/>
            <a:chOff x="9159542" y="2069653"/>
            <a:chExt cx="1399330" cy="1073967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158BE7B-F389-9447-8C43-5E32B3D1EBBC}"/>
                </a:ext>
              </a:extLst>
            </p:cNvPr>
            <p:cNvSpPr txBox="1"/>
            <p:nvPr/>
          </p:nvSpPr>
          <p:spPr>
            <a:xfrm>
              <a:off x="10060017" y="2374179"/>
              <a:ext cx="49885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4400" u="sng" dirty="0"/>
                <a:t>3</a:t>
              </a:r>
              <a:endParaRPr kumimoji="1" lang="ja-JP" altLang="en-US" sz="1600"/>
            </a:p>
          </p:txBody>
        </p:sp>
        <p:sp>
          <p:nvSpPr>
            <p:cNvPr id="61" name="右矢印 60">
              <a:extLst>
                <a:ext uri="{FF2B5EF4-FFF2-40B4-BE49-F238E27FC236}">
                  <a16:creationId xmlns:a16="http://schemas.microsoft.com/office/drawing/2014/main" id="{DDE72AE1-4135-2949-9DB6-8BEF6DEF04D7}"/>
                </a:ext>
              </a:extLst>
            </p:cNvPr>
            <p:cNvSpPr/>
            <p:nvPr/>
          </p:nvSpPr>
          <p:spPr>
            <a:xfrm rot="10800000">
              <a:off x="9500952" y="2582693"/>
              <a:ext cx="478716" cy="38381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09BDFEC-7852-6D40-A313-3DA30041B287}"/>
                </a:ext>
              </a:extLst>
            </p:cNvPr>
            <p:cNvSpPr txBox="1"/>
            <p:nvPr/>
          </p:nvSpPr>
          <p:spPr>
            <a:xfrm>
              <a:off x="9159542" y="206965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 err="1"/>
                <a:t>p</a:t>
              </a:r>
              <a:r>
                <a:rPr kumimoji="1" lang="en-US" altLang="ja-JP" dirty="0" err="1"/>
                <a:t>ush_right</a:t>
              </a:r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474DB79-597A-9A4D-8C17-1FF08EEE006E}"/>
              </a:ext>
            </a:extLst>
          </p:cNvPr>
          <p:cNvSpPr txBox="1"/>
          <p:nvPr/>
        </p:nvSpPr>
        <p:spPr>
          <a:xfrm>
            <a:off x="6447537" y="3777127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E561AD8-BC97-674C-85F1-9B0888776A67}"/>
              </a:ext>
            </a:extLst>
          </p:cNvPr>
          <p:cNvSpPr txBox="1"/>
          <p:nvPr/>
        </p:nvSpPr>
        <p:spPr>
          <a:xfrm>
            <a:off x="6459807" y="3774430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  <p:sp>
        <p:nvSpPr>
          <p:cNvPr id="6" name="U ターン矢印 5">
            <a:extLst>
              <a:ext uri="{FF2B5EF4-FFF2-40B4-BE49-F238E27FC236}">
                <a16:creationId xmlns:a16="http://schemas.microsoft.com/office/drawing/2014/main" id="{F24C4A53-5F4B-9543-A0DD-369F5C3178F6}"/>
              </a:ext>
            </a:extLst>
          </p:cNvPr>
          <p:cNvSpPr/>
          <p:nvPr/>
        </p:nvSpPr>
        <p:spPr>
          <a:xfrm>
            <a:off x="6881449" y="4712673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U ターン矢印 66">
            <a:extLst>
              <a:ext uri="{FF2B5EF4-FFF2-40B4-BE49-F238E27FC236}">
                <a16:creationId xmlns:a16="http://schemas.microsoft.com/office/drawing/2014/main" id="{62887E99-D078-FB43-99B5-0517692BDA85}"/>
              </a:ext>
            </a:extLst>
          </p:cNvPr>
          <p:cNvSpPr/>
          <p:nvPr/>
        </p:nvSpPr>
        <p:spPr>
          <a:xfrm flipH="1">
            <a:off x="6820878" y="3352924"/>
            <a:ext cx="2520858" cy="334329"/>
          </a:xfrm>
          <a:prstGeom prst="uturnArrow">
            <a:avLst>
              <a:gd name="adj1" fmla="val 21963"/>
              <a:gd name="adj2" fmla="val 25000"/>
              <a:gd name="adj3" fmla="val 31005"/>
              <a:gd name="adj4" fmla="val 23733"/>
              <a:gd name="adj5" fmla="val 10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524D88-3DEB-8E47-8125-53AD15F40630}"/>
              </a:ext>
            </a:extLst>
          </p:cNvPr>
          <p:cNvSpPr txBox="1"/>
          <p:nvPr/>
        </p:nvSpPr>
        <p:spPr>
          <a:xfrm>
            <a:off x="6495902" y="5088106"/>
            <a:ext cx="3307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b="1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 3]</a:t>
            </a:r>
            <a:endParaRPr kumimoji="1" lang="ja-JP" altLang="en-US" sz="160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9ADB3E8-DCE4-AB42-86A3-B1804825D4BC}"/>
              </a:ext>
            </a:extLst>
          </p:cNvPr>
          <p:cNvSpPr txBox="1"/>
          <p:nvPr/>
        </p:nvSpPr>
        <p:spPr>
          <a:xfrm>
            <a:off x="6495903" y="5085023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[3 2 1 </a:t>
            </a:r>
            <a:r>
              <a:rPr kumimoji="1" lang="en-US" altLang="ja-JP" sz="4400" u="sng" dirty="0"/>
              <a:t>1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2</a:t>
            </a:r>
            <a:r>
              <a:rPr kumimoji="1" lang="en-US" altLang="ja-JP" sz="4400" dirty="0"/>
              <a:t> </a:t>
            </a:r>
            <a:r>
              <a:rPr kumimoji="1" lang="en-US" altLang="ja-JP" sz="4400" u="sng" dirty="0"/>
              <a:t>3</a:t>
            </a:r>
            <a:r>
              <a:rPr kumimoji="1" lang="en-US" altLang="ja-JP" sz="4400" dirty="0"/>
              <a:t>]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4956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6" grpId="0"/>
      <p:bldP spid="141" grpId="0"/>
      <p:bldP spid="141" grpId="1"/>
      <p:bldP spid="54" grpId="0"/>
      <p:bldP spid="55" grpId="0"/>
      <p:bldP spid="56" grpId="0"/>
      <p:bldP spid="57" grpId="0"/>
      <p:bldP spid="64" grpId="0"/>
      <p:bldP spid="64" grpId="1"/>
      <p:bldP spid="65" grpId="0"/>
      <p:bldP spid="6" grpId="0" animBg="1"/>
      <p:bldP spid="67" grpId="0" animBg="1"/>
      <p:bldP spid="68" grpId="0"/>
      <p:bldP spid="99" grpId="0"/>
      <p:bldP spid="9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5F3A4173-9774-734A-BE96-6236E7D1A1D3}"/>
              </a:ext>
            </a:extLst>
          </p:cNvPr>
          <p:cNvGrpSpPr/>
          <p:nvPr/>
        </p:nvGrpSpPr>
        <p:grpSpPr>
          <a:xfrm>
            <a:off x="1482238" y="2012528"/>
            <a:ext cx="5290037" cy="3171024"/>
            <a:chOff x="1482238" y="2012528"/>
            <a:chExt cx="5290037" cy="3171024"/>
          </a:xfrm>
        </p:grpSpPr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946235EB-7E90-7A4F-9304-2A7902B14615}"/>
                </a:ext>
              </a:extLst>
            </p:cNvPr>
            <p:cNvSpPr/>
            <p:nvPr/>
          </p:nvSpPr>
          <p:spPr>
            <a:xfrm>
              <a:off x="1549986" y="2076458"/>
              <a:ext cx="5173328" cy="3049572"/>
            </a:xfrm>
            <a:custGeom>
              <a:avLst/>
              <a:gdLst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60698 w 3634450"/>
                <a:gd name="connsiteY4" fmla="*/ 1956121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  <a:gd name="connsiteX0" fmla="*/ 1817225 w 3634450"/>
                <a:gd name="connsiteY0" fmla="*/ 0 h 3136739"/>
                <a:gd name="connsiteX1" fmla="*/ 0 w 3634450"/>
                <a:gd name="connsiteY1" fmla="*/ 2858947 h 3136739"/>
                <a:gd name="connsiteX2" fmla="*/ 0 w 3634450"/>
                <a:gd name="connsiteY2" fmla="*/ 3102015 h 3136739"/>
                <a:gd name="connsiteX3" fmla="*/ 277792 w 3634450"/>
                <a:gd name="connsiteY3" fmla="*/ 3102015 h 3136739"/>
                <a:gd name="connsiteX4" fmla="*/ 980773 w 3634450"/>
                <a:gd name="connsiteY4" fmla="*/ 1970817 h 3136739"/>
                <a:gd name="connsiteX5" fmla="*/ 1713053 w 3634450"/>
                <a:gd name="connsiteY5" fmla="*/ 3102015 h 3136739"/>
                <a:gd name="connsiteX6" fmla="*/ 2002420 w 3634450"/>
                <a:gd name="connsiteY6" fmla="*/ 3102015 h 3136739"/>
                <a:gd name="connsiteX7" fmla="*/ 2002420 w 3634450"/>
                <a:gd name="connsiteY7" fmla="*/ 2847372 h 3136739"/>
                <a:gd name="connsiteX8" fmla="*/ 1203767 w 3634450"/>
                <a:gd name="connsiteY8" fmla="*/ 1597306 h 3136739"/>
                <a:gd name="connsiteX9" fmla="*/ 1794076 w 3634450"/>
                <a:gd name="connsiteY9" fmla="*/ 636607 h 3136739"/>
                <a:gd name="connsiteX10" fmla="*/ 3368233 w 3634450"/>
                <a:gd name="connsiteY10" fmla="*/ 3136739 h 3136739"/>
                <a:gd name="connsiteX11" fmla="*/ 3634450 w 3634450"/>
                <a:gd name="connsiteY11" fmla="*/ 3136739 h 3136739"/>
                <a:gd name="connsiteX12" fmla="*/ 3634450 w 3634450"/>
                <a:gd name="connsiteY12" fmla="*/ 2847372 h 3136739"/>
                <a:gd name="connsiteX13" fmla="*/ 1817225 w 3634450"/>
                <a:gd name="connsiteY13" fmla="*/ 0 h 313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4450" h="3136739">
                  <a:moveTo>
                    <a:pt x="1817225" y="0"/>
                  </a:moveTo>
                  <a:lnTo>
                    <a:pt x="0" y="2858947"/>
                  </a:lnTo>
                  <a:lnTo>
                    <a:pt x="0" y="3102015"/>
                  </a:lnTo>
                  <a:lnTo>
                    <a:pt x="277792" y="3102015"/>
                  </a:lnTo>
                  <a:lnTo>
                    <a:pt x="980773" y="1970817"/>
                  </a:lnTo>
                  <a:lnTo>
                    <a:pt x="1713053" y="3102015"/>
                  </a:lnTo>
                  <a:lnTo>
                    <a:pt x="2002420" y="3102015"/>
                  </a:lnTo>
                  <a:lnTo>
                    <a:pt x="2002420" y="2847372"/>
                  </a:lnTo>
                  <a:lnTo>
                    <a:pt x="1203767" y="1597306"/>
                  </a:lnTo>
                  <a:lnTo>
                    <a:pt x="1794076" y="636607"/>
                  </a:lnTo>
                  <a:lnTo>
                    <a:pt x="3368233" y="3136739"/>
                  </a:lnTo>
                  <a:lnTo>
                    <a:pt x="3634450" y="3136739"/>
                  </a:lnTo>
                  <a:lnTo>
                    <a:pt x="3634450" y="2847372"/>
                  </a:lnTo>
                  <a:lnTo>
                    <a:pt x="1817225" y="0"/>
                  </a:ln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2849912"/>
              <a:chOff x="1778306" y="2385265"/>
              <a:chExt cx="4450279" cy="2849912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403602" y="4544840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2900378" y="455925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</p:grp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39700" y="2655465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5842" y="3843357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kumimoji="1" lang="en-US" altLang="ja-JP" sz="3600" u="sng" dirty="0"/>
              <a:t>2</a:t>
            </a:r>
            <a:r>
              <a:rPr kumimoji="1" lang="en-US" altLang="ja-JP" sz="3600" dirty="0"/>
              <a:t> 2 1 </a:t>
            </a:r>
            <a:r>
              <a:rPr kumimoji="1" lang="en-US" altLang="ja-JP" sz="3600" u="sng" dirty="0"/>
              <a:t>4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5</a:t>
            </a:r>
            <a:r>
              <a:rPr kumimoji="1" lang="en-US" altLang="ja-JP" sz="3600" dirty="0"/>
              <a:t> 5 4 </a:t>
            </a:r>
            <a:r>
              <a:rPr kumimoji="1" lang="en-US" altLang="ja-JP" sz="3600" u="sng" dirty="0"/>
              <a:t>1</a:t>
            </a:r>
            <a:r>
              <a:rPr kumimoji="1" lang="en-US" altLang="ja-JP" sz="3600" dirty="0"/>
              <a:t> </a:t>
            </a:r>
            <a:r>
              <a:rPr kumimoji="1" lang="en-US" altLang="ja-JP" sz="3600" u="sng" dirty="0"/>
              <a:t>3</a:t>
            </a:r>
            <a:r>
              <a:rPr kumimoji="1" lang="en-US" altLang="ja-JP" sz="3600" dirty="0"/>
              <a:t> 3]</a:t>
            </a:r>
            <a:endParaRPr kumimoji="1" lang="ja-JP" altLang="en-US" sz="3600"/>
          </a:p>
        </p:txBody>
      </p:sp>
      <p:sp>
        <p:nvSpPr>
          <p:cNvPr id="220" name="コンテンツ プレースホルダー 2">
            <a:extLst>
              <a:ext uri="{FF2B5EF4-FFF2-40B4-BE49-F238E27FC236}">
                <a16:creationId xmlns:a16="http://schemas.microsoft.com/office/drawing/2014/main" id="{945B419C-9CC5-F640-A95B-B6FCF8582EB6}"/>
              </a:ext>
            </a:extLst>
          </p:cNvPr>
          <p:cNvSpPr txBox="1">
            <a:spLocks/>
          </p:cNvSpPr>
          <p:nvPr/>
        </p:nvSpPr>
        <p:spPr>
          <a:xfrm>
            <a:off x="792919" y="1199375"/>
            <a:ext cx="10808415" cy="812005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50" b="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4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13521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19" y="1199375"/>
            <a:ext cx="10808415" cy="812005"/>
          </a:xfrm>
        </p:spPr>
        <p:txBody>
          <a:bodyPr>
            <a:normAutofit/>
          </a:bodyPr>
          <a:lstStyle/>
          <a:p>
            <a:r>
              <a:rPr kumimoji="1" lang="ja-JP" altLang="en-US" sz="2800" b="1"/>
              <a:t>新たに操作</a:t>
            </a:r>
            <a:r>
              <a:rPr kumimoji="1" lang="en-US" altLang="ja-JP" sz="2800" b="1" dirty="0"/>
              <a:t>6</a:t>
            </a:r>
            <a:r>
              <a:rPr kumimoji="1" lang="ja-JP" altLang="en-US" sz="2800" b="1"/>
              <a:t>を行う</a:t>
            </a:r>
            <a:endParaRPr kumimoji="1" lang="en-US" altLang="ja-JP" sz="28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AC03494-9C06-5D4B-AE19-D851C9AE0977}"/>
              </a:ext>
            </a:extLst>
          </p:cNvPr>
          <p:cNvGrpSpPr/>
          <p:nvPr/>
        </p:nvGrpSpPr>
        <p:grpSpPr>
          <a:xfrm>
            <a:off x="1482238" y="2012528"/>
            <a:ext cx="5290037" cy="3773425"/>
            <a:chOff x="1482238" y="2012528"/>
            <a:chExt cx="5290037" cy="3773425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8D9DB91E-8B6F-6444-9593-2526D9F8EDA6}"/>
                </a:ext>
              </a:extLst>
            </p:cNvPr>
            <p:cNvGrpSpPr/>
            <p:nvPr/>
          </p:nvGrpSpPr>
          <p:grpSpPr>
            <a:xfrm>
              <a:off x="1902974" y="2260773"/>
              <a:ext cx="4450279" cy="3124651"/>
              <a:chOff x="1778306" y="2385265"/>
              <a:chExt cx="4450279" cy="3124651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9EA8C44-DA06-1D44-AC3D-78631341E552}"/>
                  </a:ext>
                </a:extLst>
              </p:cNvPr>
              <p:cNvSpPr txBox="1"/>
              <p:nvPr/>
            </p:nvSpPr>
            <p:spPr>
              <a:xfrm>
                <a:off x="3048695" y="25952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1</a:t>
                </a:r>
                <a:endParaRPr kumimoji="1" lang="ja-JP" altLang="en-US" sz="2000"/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2752FADC-6342-1C41-B5EB-69239F8E0163}"/>
                  </a:ext>
                </a:extLst>
              </p:cNvPr>
              <p:cNvSpPr txBox="1"/>
              <p:nvPr/>
            </p:nvSpPr>
            <p:spPr>
              <a:xfrm>
                <a:off x="3536706" y="324044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u="sng" dirty="0"/>
                  <a:t>1</a:t>
                </a:r>
                <a:endParaRPr kumimoji="1" lang="ja-JP" altLang="en-US" sz="2000" u="sng"/>
              </a:p>
            </p:txBody>
          </p:sp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4B8F5039-2BC6-844D-BEAF-E143ADD84869}"/>
                  </a:ext>
                </a:extLst>
              </p:cNvPr>
              <p:cNvSpPr txBox="1"/>
              <p:nvPr/>
            </p:nvSpPr>
            <p:spPr>
              <a:xfrm>
                <a:off x="2042684" y="4865535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2</a:t>
                </a:r>
                <a:endParaRPr kumimoji="1" lang="ja-JP" altLang="en-US" sz="2000" u="sng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F77675B4-FE2D-F44C-B8F7-928CBFE5CC75}"/>
                  </a:ext>
                </a:extLst>
              </p:cNvPr>
              <p:cNvSpPr txBox="1"/>
              <p:nvPr/>
            </p:nvSpPr>
            <p:spPr>
              <a:xfrm>
                <a:off x="3721472" y="3926047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3</a:t>
                </a:r>
                <a:endParaRPr kumimoji="1" lang="ja-JP" altLang="en-US" sz="2000" u="sng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8539A126-0BCA-D349-B5DE-AF990976D5E2}"/>
                  </a:ext>
                </a:extLst>
              </p:cNvPr>
              <p:cNvSpPr txBox="1"/>
              <p:nvPr/>
            </p:nvSpPr>
            <p:spPr>
              <a:xfrm>
                <a:off x="4747764" y="2596972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4</a:t>
                </a:r>
                <a:endParaRPr kumimoji="1" lang="ja-JP" altLang="en-US" sz="2000" u="sng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9B336E3-D05C-864A-A844-9A894647EF77}"/>
                  </a:ext>
                </a:extLst>
              </p:cNvPr>
              <p:cNvSpPr txBox="1"/>
              <p:nvPr/>
            </p:nvSpPr>
            <p:spPr>
              <a:xfrm>
                <a:off x="5901251" y="387926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5</a:t>
                </a:r>
                <a:endParaRPr kumimoji="1" lang="ja-JP" altLang="en-US" sz="2000" u="sng"/>
              </a:p>
            </p:txBody>
          </p: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94DF8E2C-FBFF-6146-9672-0EA03771E2DB}"/>
                  </a:ext>
                </a:extLst>
              </p:cNvPr>
              <p:cNvSpPr txBox="1"/>
              <p:nvPr/>
            </p:nvSpPr>
            <p:spPr>
              <a:xfrm>
                <a:off x="1814528" y="3802018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2</a:t>
                </a:r>
                <a:endParaRPr kumimoji="1" lang="ja-JP" altLang="en-US" sz="200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F0CCC010-62DF-064C-9EEB-473853D94DFD}"/>
                  </a:ext>
                </a:extLst>
              </p:cNvPr>
              <p:cNvSpPr txBox="1"/>
              <p:nvPr/>
            </p:nvSpPr>
            <p:spPr>
              <a:xfrm>
                <a:off x="4164616" y="3260919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4</a:t>
                </a:r>
                <a:endParaRPr kumimoji="1" lang="ja-JP" altLang="en-US" sz="2000"/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DA51F643-48EF-044A-935A-BA8C8D403B3A}"/>
                  </a:ext>
                </a:extLst>
              </p:cNvPr>
              <p:cNvSpPr txBox="1"/>
              <p:nvPr/>
            </p:nvSpPr>
            <p:spPr>
              <a:xfrm>
                <a:off x="5119893" y="4367324"/>
                <a:ext cx="327334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/>
                  <a:t>5</a:t>
                </a:r>
                <a:endParaRPr kumimoji="1" lang="ja-JP" altLang="en-US" sz="2000"/>
              </a:p>
            </p:txBody>
          </p:sp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17D93A7A-4702-BF42-8319-872A216F723E}"/>
                  </a:ext>
                </a:extLst>
              </p:cNvPr>
              <p:cNvGrpSpPr/>
              <p:nvPr/>
            </p:nvGrpSpPr>
            <p:grpSpPr>
              <a:xfrm rot="770821">
                <a:off x="2924200" y="239294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53" name="直線コネクタ 52">
                  <a:extLst>
                    <a:ext uri="{FF2B5EF4-FFF2-40B4-BE49-F238E27FC236}">
                      <a16:creationId xmlns:a16="http://schemas.microsoft.com/office/drawing/2014/main" id="{F9C6B4AF-5EA3-7041-9863-C1A79B99A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円/楕円 53">
                  <a:extLst>
                    <a:ext uri="{FF2B5EF4-FFF2-40B4-BE49-F238E27FC236}">
                      <a16:creationId xmlns:a16="http://schemas.microsoft.com/office/drawing/2014/main" id="{A88FE7BD-D48E-0946-9DD9-2C40C0505F61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円/楕円 154">
                  <a:extLst>
                    <a:ext uri="{FF2B5EF4-FFF2-40B4-BE49-F238E27FC236}">
                      <a16:creationId xmlns:a16="http://schemas.microsoft.com/office/drawing/2014/main" id="{C11D91A1-E8FC-504B-9F52-16E9D78E6EA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6" name="グループ化 155">
                <a:extLst>
                  <a:ext uri="{FF2B5EF4-FFF2-40B4-BE49-F238E27FC236}">
                    <a16:creationId xmlns:a16="http://schemas.microsoft.com/office/drawing/2014/main" id="{4758F871-66BA-0441-BC15-C3342ED4E91C}"/>
                  </a:ext>
                </a:extLst>
              </p:cNvPr>
              <p:cNvGrpSpPr/>
              <p:nvPr/>
            </p:nvGrpSpPr>
            <p:grpSpPr>
              <a:xfrm rot="770821">
                <a:off x="1778306" y="363143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57" name="直線コネクタ 156">
                  <a:extLst>
                    <a:ext uri="{FF2B5EF4-FFF2-40B4-BE49-F238E27FC236}">
                      <a16:creationId xmlns:a16="http://schemas.microsoft.com/office/drawing/2014/main" id="{91C98137-4A26-9544-A11A-E9A140D755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円/楕円 157">
                  <a:extLst>
                    <a:ext uri="{FF2B5EF4-FFF2-40B4-BE49-F238E27FC236}">
                      <a16:creationId xmlns:a16="http://schemas.microsoft.com/office/drawing/2014/main" id="{610876C2-9541-4640-A5CF-F75B2C957827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円/楕円 158">
                  <a:extLst>
                    <a:ext uri="{FF2B5EF4-FFF2-40B4-BE49-F238E27FC236}">
                      <a16:creationId xmlns:a16="http://schemas.microsoft.com/office/drawing/2014/main" id="{574AF8D2-9C0B-8346-8041-94936E720707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1" name="グループ化 160">
                <a:extLst>
                  <a:ext uri="{FF2B5EF4-FFF2-40B4-BE49-F238E27FC236}">
                    <a16:creationId xmlns:a16="http://schemas.microsoft.com/office/drawing/2014/main" id="{B85E410A-6C2E-9547-8C6A-0A14AEF802A1}"/>
                  </a:ext>
                </a:extLst>
              </p:cNvPr>
              <p:cNvGrpSpPr/>
              <p:nvPr/>
            </p:nvGrpSpPr>
            <p:grpSpPr>
              <a:xfrm rot="20829179" flipH="1">
                <a:off x="2924200" y="3635330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2" name="直線コネクタ 161">
                  <a:extLst>
                    <a:ext uri="{FF2B5EF4-FFF2-40B4-BE49-F238E27FC236}">
                      <a16:creationId xmlns:a16="http://schemas.microsoft.com/office/drawing/2014/main" id="{91E17C5F-6D8B-7742-BC31-80AAE11E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2D6C836-BA0D-594D-9315-CA99EF35F750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868B8913-1114-F448-AAE0-7E0ADFDAC3A4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6" name="グループ化 165">
                <a:extLst>
                  <a:ext uri="{FF2B5EF4-FFF2-40B4-BE49-F238E27FC236}">
                    <a16:creationId xmlns:a16="http://schemas.microsoft.com/office/drawing/2014/main" id="{17E032BF-A805-E341-8646-51D47046531A}"/>
                  </a:ext>
                </a:extLst>
              </p:cNvPr>
              <p:cNvGrpSpPr/>
              <p:nvPr/>
            </p:nvGrpSpPr>
            <p:grpSpPr>
              <a:xfrm rot="20829179" flipH="1">
                <a:off x="4070094" y="2385265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67" name="直線コネクタ 166">
                  <a:extLst>
                    <a:ext uri="{FF2B5EF4-FFF2-40B4-BE49-F238E27FC236}">
                      <a16:creationId xmlns:a16="http://schemas.microsoft.com/office/drawing/2014/main" id="{5EE69660-CE7F-F44C-BFB8-172CA197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円/楕円 167">
                  <a:extLst>
                    <a:ext uri="{FF2B5EF4-FFF2-40B4-BE49-F238E27FC236}">
                      <a16:creationId xmlns:a16="http://schemas.microsoft.com/office/drawing/2014/main" id="{1F1D2398-6AA9-7548-A380-A8AF79E3BA6E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円/楕円 168">
                  <a:extLst>
                    <a:ext uri="{FF2B5EF4-FFF2-40B4-BE49-F238E27FC236}">
                      <a16:creationId xmlns:a16="http://schemas.microsoft.com/office/drawing/2014/main" id="{360A1AB7-FE8D-934A-BC05-734C4ABBE042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471F0BAB-F382-0343-B684-087D6F91DE41}"/>
                  </a:ext>
                </a:extLst>
              </p:cNvPr>
              <p:cNvGrpSpPr/>
              <p:nvPr/>
            </p:nvGrpSpPr>
            <p:grpSpPr>
              <a:xfrm rot="20829179" flipH="1">
                <a:off x="5215987" y="3623756"/>
                <a:ext cx="976056" cy="1599847"/>
                <a:chOff x="8968908" y="3315014"/>
                <a:chExt cx="990768" cy="1511629"/>
              </a:xfrm>
            </p:grpSpPr>
            <p:cxnSp>
              <p:nvCxnSpPr>
                <p:cNvPr id="171" name="直線コネクタ 170">
                  <a:extLst>
                    <a:ext uri="{FF2B5EF4-FFF2-40B4-BE49-F238E27FC236}">
                      <a16:creationId xmlns:a16="http://schemas.microsoft.com/office/drawing/2014/main" id="{1A78F4A7-8347-3140-B134-6C993A65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1748" y="3362875"/>
                  <a:ext cx="880807" cy="14185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円/楕円 171">
                  <a:extLst>
                    <a:ext uri="{FF2B5EF4-FFF2-40B4-BE49-F238E27FC236}">
                      <a16:creationId xmlns:a16="http://schemas.microsoft.com/office/drawing/2014/main" id="{4166D83A-7B40-F341-87ED-80DEC7E2CDDF}"/>
                    </a:ext>
                  </a:extLst>
                </p:cNvPr>
                <p:cNvSpPr/>
                <p:nvPr/>
              </p:nvSpPr>
              <p:spPr>
                <a:xfrm>
                  <a:off x="9825434" y="3315014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円/楕円 172">
                  <a:extLst>
                    <a:ext uri="{FF2B5EF4-FFF2-40B4-BE49-F238E27FC236}">
                      <a16:creationId xmlns:a16="http://schemas.microsoft.com/office/drawing/2014/main" id="{93AA9747-8894-0E41-81C3-6EA080083B5D}"/>
                    </a:ext>
                  </a:extLst>
                </p:cNvPr>
                <p:cNvSpPr/>
                <p:nvPr/>
              </p:nvSpPr>
              <p:spPr>
                <a:xfrm>
                  <a:off x="8968908" y="4692402"/>
                  <a:ext cx="134242" cy="134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7899F833-F152-0B42-BE14-E593656A005B}"/>
                  </a:ext>
                </a:extLst>
              </p:cNvPr>
              <p:cNvSpPr txBox="1"/>
              <p:nvPr/>
            </p:nvSpPr>
            <p:spPr>
              <a:xfrm>
                <a:off x="3324133" y="486612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3</a:t>
                </a:r>
                <a:endParaRPr kumimoji="1" lang="ja-JP" altLang="en-US" sz="2000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20DA936-A767-A14E-AC0E-7528B2EF2211}"/>
                  </a:ext>
                </a:extLst>
              </p:cNvPr>
              <p:cNvSpPr txBox="1"/>
              <p:nvPr/>
            </p:nvSpPr>
            <p:spPr>
              <a:xfrm>
                <a:off x="2367421" y="46845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6</a:t>
                </a:r>
                <a:endParaRPr kumimoji="1" lang="ja-JP" altLang="en-US" sz="2000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272E7893-BA81-4E47-BFB5-7A35DFAECA44}"/>
                  </a:ext>
                </a:extLst>
              </p:cNvPr>
              <p:cNvSpPr txBox="1"/>
              <p:nvPr/>
            </p:nvSpPr>
            <p:spPr>
              <a:xfrm>
                <a:off x="3005374" y="4695152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u="sng" dirty="0"/>
                  <a:t>6</a:t>
                </a:r>
                <a:endParaRPr kumimoji="1" lang="ja-JP" altLang="en-US" sz="2000" u="sng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12A0C9D8-EFC1-EF4E-BD97-CD906446AEBD}"/>
                </a:ext>
              </a:extLst>
            </p:cNvPr>
            <p:cNvGrpSpPr/>
            <p:nvPr/>
          </p:nvGrpSpPr>
          <p:grpSpPr>
            <a:xfrm rot="2595426">
              <a:off x="2314231" y="3781612"/>
              <a:ext cx="1279067" cy="1501337"/>
              <a:chOff x="6675732" y="1788624"/>
              <a:chExt cx="1279067" cy="1501337"/>
            </a:xfrm>
          </p:grpSpPr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F5D6D97-4E8C-0A48-AE7C-A6900A057753}"/>
                  </a:ext>
                </a:extLst>
              </p:cNvPr>
              <p:cNvCxnSpPr>
                <a:cxnSpLocks/>
              </p:cNvCxnSpPr>
              <p:nvPr/>
            </p:nvCxnSpPr>
            <p:spPr>
              <a:xfrm rot="20829179">
                <a:off x="6893373" y="1788624"/>
                <a:ext cx="867728" cy="1501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B8B6D610-B1D7-9148-9B6C-2A7365E47F4A}"/>
                  </a:ext>
                </a:extLst>
              </p:cNvPr>
              <p:cNvGrpSpPr/>
              <p:nvPr/>
            </p:nvGrpSpPr>
            <p:grpSpPr>
              <a:xfrm>
                <a:off x="6675732" y="1852720"/>
                <a:ext cx="1279067" cy="1375735"/>
                <a:chOff x="6675732" y="1852720"/>
                <a:chExt cx="1279067" cy="1375735"/>
              </a:xfrm>
            </p:grpSpPr>
            <p:sp>
              <p:nvSpPr>
                <p:cNvPr id="192" name="円/楕円 191">
                  <a:extLst>
                    <a:ext uri="{FF2B5EF4-FFF2-40B4-BE49-F238E27FC236}">
                      <a16:creationId xmlns:a16="http://schemas.microsoft.com/office/drawing/2014/main" id="{A3681DD1-B1A4-ED47-BC07-7F3207394A4B}"/>
                    </a:ext>
                  </a:extLst>
                </p:cNvPr>
                <p:cNvSpPr/>
                <p:nvPr/>
              </p:nvSpPr>
              <p:spPr>
                <a:xfrm rot="20829179" flipH="1">
                  <a:off x="6675732" y="185272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" name="円/楕円 192">
                  <a:extLst>
                    <a:ext uri="{FF2B5EF4-FFF2-40B4-BE49-F238E27FC236}">
                      <a16:creationId xmlns:a16="http://schemas.microsoft.com/office/drawing/2014/main" id="{8FA789C2-C261-1944-A9FD-E509AE44BC82}"/>
                    </a:ext>
                  </a:extLst>
                </p:cNvPr>
                <p:cNvSpPr/>
                <p:nvPr/>
              </p:nvSpPr>
              <p:spPr>
                <a:xfrm rot="20829179" flipH="1">
                  <a:off x="7822550" y="3086380"/>
                  <a:ext cx="132249" cy="142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5C1D7AE4-E7C9-B94C-9FA0-9EA9F335FDDE}"/>
                </a:ext>
              </a:extLst>
            </p:cNvPr>
            <p:cNvSpPr/>
            <p:nvPr/>
          </p:nvSpPr>
          <p:spPr>
            <a:xfrm rot="20829179" flipH="1">
              <a:off x="3057776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5C78C3E7-88B9-4F48-AB58-AAB8FB6F18A0}"/>
                </a:ext>
              </a:extLst>
            </p:cNvPr>
            <p:cNvSpPr/>
            <p:nvPr/>
          </p:nvSpPr>
          <p:spPr>
            <a:xfrm rot="20829179" flipH="1">
              <a:off x="1482238" y="5012903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A008FB2E-3209-1149-832C-E2EF967A7EA3}"/>
                </a:ext>
              </a:extLst>
            </p:cNvPr>
            <p:cNvSpPr/>
            <p:nvPr/>
          </p:nvSpPr>
          <p:spPr>
            <a:xfrm rot="20829179" flipH="1">
              <a:off x="2739538" y="3426990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3D4DDAD4-E892-2341-A30C-8DD43F13C30D}"/>
                </a:ext>
              </a:extLst>
            </p:cNvPr>
            <p:cNvSpPr/>
            <p:nvPr/>
          </p:nvSpPr>
          <p:spPr>
            <a:xfrm rot="20829179" flipH="1">
              <a:off x="4068277" y="2012528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円/楕円 209">
              <a:extLst>
                <a:ext uri="{FF2B5EF4-FFF2-40B4-BE49-F238E27FC236}">
                  <a16:creationId xmlns:a16="http://schemas.microsoft.com/office/drawing/2014/main" id="{0375B5D7-A106-2B4C-A272-0FC72E65087D}"/>
                </a:ext>
              </a:extLst>
            </p:cNvPr>
            <p:cNvSpPr/>
            <p:nvPr/>
          </p:nvSpPr>
          <p:spPr>
            <a:xfrm rot="20829179" flipH="1">
              <a:off x="5382726" y="338412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3E66C3F2-E96B-A34B-8662-43B20B841C98}"/>
                </a:ext>
              </a:extLst>
            </p:cNvPr>
            <p:cNvSpPr/>
            <p:nvPr/>
          </p:nvSpPr>
          <p:spPr>
            <a:xfrm rot="20829179" flipH="1">
              <a:off x="6640026" y="5041477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円/楕円 211">
              <a:extLst>
                <a:ext uri="{FF2B5EF4-FFF2-40B4-BE49-F238E27FC236}">
                  <a16:creationId xmlns:a16="http://schemas.microsoft.com/office/drawing/2014/main" id="{B6C9F0D4-F969-4A4E-8BBC-609A90BFD1C8}"/>
                </a:ext>
              </a:extLst>
            </p:cNvPr>
            <p:cNvSpPr/>
            <p:nvPr/>
          </p:nvSpPr>
          <p:spPr>
            <a:xfrm rot="20829179" flipH="1">
              <a:off x="5054113" y="3755602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>
              <a:extLst>
                <a:ext uri="{FF2B5EF4-FFF2-40B4-BE49-F238E27FC236}">
                  <a16:creationId xmlns:a16="http://schemas.microsoft.com/office/drawing/2014/main" id="{ABC58F6E-62C8-F24E-A51C-FF927B8A9B65}"/>
                </a:ext>
              </a:extLst>
            </p:cNvPr>
            <p:cNvSpPr/>
            <p:nvPr/>
          </p:nvSpPr>
          <p:spPr>
            <a:xfrm rot="20829179" flipH="1">
              <a:off x="4050333" y="2676731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77762074-03FD-1143-8C99-7D0784A93763}"/>
                </a:ext>
              </a:extLst>
            </p:cNvPr>
            <p:cNvSpPr/>
            <p:nvPr/>
          </p:nvSpPr>
          <p:spPr>
            <a:xfrm rot="20829179" flipH="1">
              <a:off x="3211025" y="356986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>
              <a:extLst>
                <a:ext uri="{FF2B5EF4-FFF2-40B4-BE49-F238E27FC236}">
                  <a16:creationId xmlns:a16="http://schemas.microsoft.com/office/drawing/2014/main" id="{BC4F105A-CAF2-A549-BAE3-9D68F419F02E}"/>
                </a:ext>
              </a:extLst>
            </p:cNvPr>
            <p:cNvSpPr/>
            <p:nvPr/>
          </p:nvSpPr>
          <p:spPr>
            <a:xfrm rot="20829179" flipH="1">
              <a:off x="4325450" y="5012904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星 5 46">
              <a:extLst>
                <a:ext uri="{FF2B5EF4-FFF2-40B4-BE49-F238E27FC236}">
                  <a16:creationId xmlns:a16="http://schemas.microsoft.com/office/drawing/2014/main" id="{D3192D66-1CE6-E647-8C64-8466F9330983}"/>
                </a:ext>
              </a:extLst>
            </p:cNvPr>
            <p:cNvSpPr/>
            <p:nvPr/>
          </p:nvSpPr>
          <p:spPr>
            <a:xfrm>
              <a:off x="2760772" y="5413745"/>
              <a:ext cx="372208" cy="37220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B8972668-5C5E-3740-9B03-6C9C85D74076}"/>
                </a:ext>
              </a:extLst>
            </p:cNvPr>
            <p:cNvSpPr/>
            <p:nvPr/>
          </p:nvSpPr>
          <p:spPr>
            <a:xfrm>
              <a:off x="1543050" y="2085975"/>
              <a:ext cx="2600325" cy="3543300"/>
            </a:xfrm>
            <a:custGeom>
              <a:avLst/>
              <a:gdLst>
                <a:gd name="connsiteX0" fmla="*/ 2600325 w 2600325"/>
                <a:gd name="connsiteY0" fmla="*/ 0 h 3543300"/>
                <a:gd name="connsiteX1" fmla="*/ 0 w 2600325"/>
                <a:gd name="connsiteY1" fmla="*/ 2771775 h 3543300"/>
                <a:gd name="connsiteX2" fmla="*/ 0 w 2600325"/>
                <a:gd name="connsiteY2" fmla="*/ 3000375 h 3543300"/>
                <a:gd name="connsiteX3" fmla="*/ 371475 w 2600325"/>
                <a:gd name="connsiteY3" fmla="*/ 3014663 h 3543300"/>
                <a:gd name="connsiteX4" fmla="*/ 1243013 w 2600325"/>
                <a:gd name="connsiteY4" fmla="*/ 2057400 h 3543300"/>
                <a:gd name="connsiteX5" fmla="*/ 1243013 w 2600325"/>
                <a:gd name="connsiteY5" fmla="*/ 3443288 h 3543300"/>
                <a:gd name="connsiteX6" fmla="*/ 1414463 w 2600325"/>
                <a:gd name="connsiteY6" fmla="*/ 3543300 h 3543300"/>
                <a:gd name="connsiteX7" fmla="*/ 1585913 w 2600325"/>
                <a:gd name="connsiteY7" fmla="*/ 3443288 h 35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325" h="3543300">
                  <a:moveTo>
                    <a:pt x="2600325" y="0"/>
                  </a:moveTo>
                  <a:lnTo>
                    <a:pt x="0" y="2771775"/>
                  </a:lnTo>
                  <a:lnTo>
                    <a:pt x="0" y="3000375"/>
                  </a:lnTo>
                  <a:lnTo>
                    <a:pt x="371475" y="3014663"/>
                  </a:lnTo>
                  <a:lnTo>
                    <a:pt x="1243013" y="2057400"/>
                  </a:lnTo>
                  <a:lnTo>
                    <a:pt x="1243013" y="3443288"/>
                  </a:lnTo>
                  <a:lnTo>
                    <a:pt x="1414463" y="3543300"/>
                  </a:lnTo>
                  <a:lnTo>
                    <a:pt x="1585913" y="3443288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28CCA49F-BE0B-2040-80F3-1F1E819857E5}"/>
                </a:ext>
              </a:extLst>
            </p:cNvPr>
            <p:cNvSpPr/>
            <p:nvPr/>
          </p:nvSpPr>
          <p:spPr>
            <a:xfrm>
              <a:off x="3115340" y="2062716"/>
              <a:ext cx="3604437" cy="3466214"/>
            </a:xfrm>
            <a:custGeom>
              <a:avLst/>
              <a:gdLst>
                <a:gd name="connsiteX0" fmla="*/ 0 w 3604437"/>
                <a:gd name="connsiteY0" fmla="*/ 3466214 h 3466214"/>
                <a:gd name="connsiteX1" fmla="*/ 0 w 3604437"/>
                <a:gd name="connsiteY1" fmla="*/ 2083982 h 3466214"/>
                <a:gd name="connsiteX2" fmla="*/ 946297 w 3604437"/>
                <a:gd name="connsiteY2" fmla="*/ 3072810 h 3466214"/>
                <a:gd name="connsiteX3" fmla="*/ 1286539 w 3604437"/>
                <a:gd name="connsiteY3" fmla="*/ 3072810 h 3466214"/>
                <a:gd name="connsiteX4" fmla="*/ 1286539 w 3604437"/>
                <a:gd name="connsiteY4" fmla="*/ 2870791 h 3466214"/>
                <a:gd name="connsiteX5" fmla="*/ 180753 w 3604437"/>
                <a:gd name="connsiteY5" fmla="*/ 1573619 h 3466214"/>
                <a:gd name="connsiteX6" fmla="*/ 999460 w 3604437"/>
                <a:gd name="connsiteY6" fmla="*/ 680484 h 3466214"/>
                <a:gd name="connsiteX7" fmla="*/ 3211032 w 3604437"/>
                <a:gd name="connsiteY7" fmla="*/ 3072810 h 3466214"/>
                <a:gd name="connsiteX8" fmla="*/ 3604437 w 3604437"/>
                <a:gd name="connsiteY8" fmla="*/ 3072810 h 3466214"/>
                <a:gd name="connsiteX9" fmla="*/ 3604437 w 3604437"/>
                <a:gd name="connsiteY9" fmla="*/ 2785731 h 3466214"/>
                <a:gd name="connsiteX10" fmla="*/ 1031358 w 3604437"/>
                <a:gd name="connsiteY10" fmla="*/ 0 h 3466214"/>
                <a:gd name="connsiteX11" fmla="*/ 1031358 w 3604437"/>
                <a:gd name="connsiteY11" fmla="*/ 0 h 346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4437" h="3466214">
                  <a:moveTo>
                    <a:pt x="0" y="3466214"/>
                  </a:moveTo>
                  <a:lnTo>
                    <a:pt x="0" y="2083982"/>
                  </a:lnTo>
                  <a:lnTo>
                    <a:pt x="946297" y="3072810"/>
                  </a:lnTo>
                  <a:lnTo>
                    <a:pt x="1286539" y="3072810"/>
                  </a:lnTo>
                  <a:lnTo>
                    <a:pt x="1286539" y="2870791"/>
                  </a:lnTo>
                  <a:lnTo>
                    <a:pt x="180753" y="1573619"/>
                  </a:lnTo>
                  <a:lnTo>
                    <a:pt x="999460" y="680484"/>
                  </a:lnTo>
                  <a:lnTo>
                    <a:pt x="3211032" y="3072810"/>
                  </a:lnTo>
                  <a:lnTo>
                    <a:pt x="3604437" y="3072810"/>
                  </a:lnTo>
                  <a:lnTo>
                    <a:pt x="3604437" y="2785731"/>
                  </a:lnTo>
                  <a:lnTo>
                    <a:pt x="1031358" y="0"/>
                  </a:lnTo>
                  <a:lnTo>
                    <a:pt x="1031358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A8EA1C9-E62D-FD4E-9266-A57D14AEBEB4}"/>
                </a:ext>
              </a:extLst>
            </p:cNvPr>
            <p:cNvSpPr/>
            <p:nvPr/>
          </p:nvSpPr>
          <p:spPr>
            <a:xfrm rot="20829179" flipH="1">
              <a:off x="2717227" y="4082186"/>
              <a:ext cx="132249" cy="14207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B54A11A-76D2-204A-875B-FE2C320671DC}"/>
              </a:ext>
            </a:extLst>
          </p:cNvPr>
          <p:cNvSpPr txBox="1"/>
          <p:nvPr/>
        </p:nvSpPr>
        <p:spPr>
          <a:xfrm>
            <a:off x="6911427" y="3945816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[6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kumimoji="1" lang="en-US" altLang="ja-JP" sz="3600" u="sng" dirty="0"/>
              <a:t>6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D2191EB-EDCA-F543-B280-674A99CC74B8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B0A08F21-F5B4-2348-8413-3CC83E3CB297}"/>
              </a:ext>
            </a:extLst>
          </p:cNvPr>
          <p:cNvSpPr/>
          <p:nvPr/>
        </p:nvSpPr>
        <p:spPr>
          <a:xfrm>
            <a:off x="9131991" y="3364190"/>
            <a:ext cx="669221" cy="4587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1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Ctrl+Y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4199152" y="4887168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[3 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FA308EC-99FA-C746-B764-AF05E587F69C}"/>
              </a:ext>
            </a:extLst>
          </p:cNvPr>
          <p:cNvCxnSpPr>
            <a:cxnSpLocks/>
          </p:cNvCxnSpPr>
          <p:nvPr/>
        </p:nvCxnSpPr>
        <p:spPr>
          <a:xfrm flipH="1"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9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D4C0DCD-4EBB-2842-94C8-73B56368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-188118"/>
            <a:ext cx="6857365" cy="1344612"/>
          </a:xfrm>
        </p:spPr>
        <p:txBody>
          <a:bodyPr anchor="b">
            <a:normAutofit/>
          </a:bodyPr>
          <a:lstStyle/>
          <a:p>
            <a:r>
              <a:rPr kumimoji="1" lang="ja-JP" altLang="en-US" sz="4000" u="sng"/>
              <a:t>実装方法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3EB6E-C51F-4740-BEA3-1303CB26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909" y="1188242"/>
            <a:ext cx="10808415" cy="812005"/>
          </a:xfrm>
        </p:spPr>
        <p:txBody>
          <a:bodyPr>
            <a:normAutofit/>
          </a:bodyPr>
          <a:lstStyle/>
          <a:p>
            <a:r>
              <a:rPr kumimoji="1" lang="en-US" altLang="ja-JP" sz="2800" b="1" dirty="0" err="1"/>
              <a:t>Ctrl+Z</a:t>
            </a:r>
            <a:r>
              <a:rPr kumimoji="1" lang="ja-JP" altLang="en-US" sz="2800" b="1"/>
              <a:t>をする</a:t>
            </a:r>
            <a:endParaRPr kumimoji="1" lang="en-US" altLang="ja-JP" sz="2400" dirty="0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946235EB-7E90-7A4F-9304-2A7902B14615}"/>
              </a:ext>
            </a:extLst>
          </p:cNvPr>
          <p:cNvSpPr/>
          <p:nvPr/>
        </p:nvSpPr>
        <p:spPr>
          <a:xfrm>
            <a:off x="1549986" y="2076458"/>
            <a:ext cx="5173328" cy="3049572"/>
          </a:xfrm>
          <a:custGeom>
            <a:avLst/>
            <a:gdLst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60698 w 3634450"/>
              <a:gd name="connsiteY4" fmla="*/ 1956121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  <a:gd name="connsiteX0" fmla="*/ 1817225 w 3634450"/>
              <a:gd name="connsiteY0" fmla="*/ 0 h 3136739"/>
              <a:gd name="connsiteX1" fmla="*/ 0 w 3634450"/>
              <a:gd name="connsiteY1" fmla="*/ 2858947 h 3136739"/>
              <a:gd name="connsiteX2" fmla="*/ 0 w 3634450"/>
              <a:gd name="connsiteY2" fmla="*/ 3102015 h 3136739"/>
              <a:gd name="connsiteX3" fmla="*/ 277792 w 3634450"/>
              <a:gd name="connsiteY3" fmla="*/ 3102015 h 3136739"/>
              <a:gd name="connsiteX4" fmla="*/ 980773 w 3634450"/>
              <a:gd name="connsiteY4" fmla="*/ 1970817 h 3136739"/>
              <a:gd name="connsiteX5" fmla="*/ 1713053 w 3634450"/>
              <a:gd name="connsiteY5" fmla="*/ 3102015 h 3136739"/>
              <a:gd name="connsiteX6" fmla="*/ 2002420 w 3634450"/>
              <a:gd name="connsiteY6" fmla="*/ 3102015 h 3136739"/>
              <a:gd name="connsiteX7" fmla="*/ 2002420 w 3634450"/>
              <a:gd name="connsiteY7" fmla="*/ 2847372 h 3136739"/>
              <a:gd name="connsiteX8" fmla="*/ 1203767 w 3634450"/>
              <a:gd name="connsiteY8" fmla="*/ 1597306 h 3136739"/>
              <a:gd name="connsiteX9" fmla="*/ 1794076 w 3634450"/>
              <a:gd name="connsiteY9" fmla="*/ 636607 h 3136739"/>
              <a:gd name="connsiteX10" fmla="*/ 3368233 w 3634450"/>
              <a:gd name="connsiteY10" fmla="*/ 3136739 h 3136739"/>
              <a:gd name="connsiteX11" fmla="*/ 3634450 w 3634450"/>
              <a:gd name="connsiteY11" fmla="*/ 3136739 h 3136739"/>
              <a:gd name="connsiteX12" fmla="*/ 3634450 w 3634450"/>
              <a:gd name="connsiteY12" fmla="*/ 2847372 h 3136739"/>
              <a:gd name="connsiteX13" fmla="*/ 1817225 w 3634450"/>
              <a:gd name="connsiteY13" fmla="*/ 0 h 313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4450" h="3136739">
                <a:moveTo>
                  <a:pt x="1817225" y="0"/>
                </a:moveTo>
                <a:lnTo>
                  <a:pt x="0" y="2858947"/>
                </a:lnTo>
                <a:lnTo>
                  <a:pt x="0" y="3102015"/>
                </a:lnTo>
                <a:lnTo>
                  <a:pt x="277792" y="3102015"/>
                </a:lnTo>
                <a:lnTo>
                  <a:pt x="980773" y="1970817"/>
                </a:lnTo>
                <a:lnTo>
                  <a:pt x="1713053" y="3102015"/>
                </a:lnTo>
                <a:lnTo>
                  <a:pt x="2002420" y="3102015"/>
                </a:lnTo>
                <a:lnTo>
                  <a:pt x="2002420" y="2847372"/>
                </a:lnTo>
                <a:lnTo>
                  <a:pt x="1203767" y="1597306"/>
                </a:lnTo>
                <a:lnTo>
                  <a:pt x="1794076" y="636607"/>
                </a:lnTo>
                <a:lnTo>
                  <a:pt x="3368233" y="3136739"/>
                </a:lnTo>
                <a:lnTo>
                  <a:pt x="3634450" y="3136739"/>
                </a:lnTo>
                <a:lnTo>
                  <a:pt x="3634450" y="2847372"/>
                </a:lnTo>
                <a:lnTo>
                  <a:pt x="1817225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D9DB91E-8B6F-6444-9593-2526D9F8EDA6}"/>
              </a:ext>
            </a:extLst>
          </p:cNvPr>
          <p:cNvGrpSpPr/>
          <p:nvPr/>
        </p:nvGrpSpPr>
        <p:grpSpPr>
          <a:xfrm>
            <a:off x="1902974" y="2260773"/>
            <a:ext cx="4450279" cy="2849912"/>
            <a:chOff x="1778306" y="2385265"/>
            <a:chExt cx="4450279" cy="2849912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9EA8C44-DA06-1D44-AC3D-78631341E552}"/>
                </a:ext>
              </a:extLst>
            </p:cNvPr>
            <p:cNvSpPr txBox="1"/>
            <p:nvPr/>
          </p:nvSpPr>
          <p:spPr>
            <a:xfrm>
              <a:off x="3048695" y="25952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</a:t>
              </a:r>
              <a:endParaRPr kumimoji="1" lang="ja-JP" altLang="en-US" sz="2000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2752FADC-6342-1C41-B5EB-69239F8E0163}"/>
                </a:ext>
              </a:extLst>
            </p:cNvPr>
            <p:cNvSpPr txBox="1"/>
            <p:nvPr/>
          </p:nvSpPr>
          <p:spPr>
            <a:xfrm>
              <a:off x="3536706" y="324044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/>
                <a:t>1</a:t>
              </a:r>
              <a:endParaRPr kumimoji="1" lang="ja-JP" altLang="en-US" sz="2000" u="sng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4B8F5039-2BC6-844D-BEAF-E143ADD84869}"/>
                </a:ext>
              </a:extLst>
            </p:cNvPr>
            <p:cNvSpPr txBox="1"/>
            <p:nvPr/>
          </p:nvSpPr>
          <p:spPr>
            <a:xfrm>
              <a:off x="2403602" y="4544840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2</a:t>
              </a:r>
              <a:endParaRPr kumimoji="1" lang="ja-JP" altLang="en-US" sz="2000" u="sng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77675B4-FE2D-F44C-B8F7-928CBFE5CC75}"/>
                </a:ext>
              </a:extLst>
            </p:cNvPr>
            <p:cNvSpPr txBox="1"/>
            <p:nvPr/>
          </p:nvSpPr>
          <p:spPr>
            <a:xfrm>
              <a:off x="3721472" y="3926047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3</a:t>
              </a:r>
              <a:endParaRPr kumimoji="1" lang="ja-JP" altLang="en-US" sz="2000" u="sng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8539A126-0BCA-D349-B5DE-AF990976D5E2}"/>
                </a:ext>
              </a:extLst>
            </p:cNvPr>
            <p:cNvSpPr txBox="1"/>
            <p:nvPr/>
          </p:nvSpPr>
          <p:spPr>
            <a:xfrm>
              <a:off x="4747764" y="2596972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4</a:t>
              </a:r>
              <a:endParaRPr kumimoji="1" lang="ja-JP" altLang="en-US" sz="2000" u="sng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C9B336E3-D05C-864A-A844-9A894647EF77}"/>
                </a:ext>
              </a:extLst>
            </p:cNvPr>
            <p:cNvSpPr txBox="1"/>
            <p:nvPr/>
          </p:nvSpPr>
          <p:spPr>
            <a:xfrm>
              <a:off x="5901251" y="387926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u="sng" dirty="0"/>
                <a:t>5</a:t>
              </a:r>
              <a:endParaRPr kumimoji="1" lang="ja-JP" altLang="en-US" sz="2000" u="sng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94DF8E2C-FBFF-6146-9672-0EA03771E2DB}"/>
                </a:ext>
              </a:extLst>
            </p:cNvPr>
            <p:cNvSpPr txBox="1"/>
            <p:nvPr/>
          </p:nvSpPr>
          <p:spPr>
            <a:xfrm>
              <a:off x="1814528" y="3802018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2</a:t>
              </a:r>
              <a:endParaRPr kumimoji="1" lang="ja-JP" altLang="en-US" sz="200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F0CCC010-62DF-064C-9EEB-473853D94DFD}"/>
                </a:ext>
              </a:extLst>
            </p:cNvPr>
            <p:cNvSpPr txBox="1"/>
            <p:nvPr/>
          </p:nvSpPr>
          <p:spPr>
            <a:xfrm>
              <a:off x="4164616" y="3260919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4</a:t>
              </a:r>
              <a:endParaRPr kumimoji="1" lang="ja-JP" altLang="en-US" sz="2000"/>
            </a:p>
          </p:txBody>
        </p: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DA51F643-48EF-044A-935A-BA8C8D403B3A}"/>
                </a:ext>
              </a:extLst>
            </p:cNvPr>
            <p:cNvSpPr txBox="1"/>
            <p:nvPr/>
          </p:nvSpPr>
          <p:spPr>
            <a:xfrm>
              <a:off x="5119893" y="4367324"/>
              <a:ext cx="327334" cy="64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/>
                <a:t>5</a:t>
              </a:r>
              <a:endParaRPr kumimoji="1" lang="ja-JP" altLang="en-US" sz="2000"/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17D93A7A-4702-BF42-8319-872A216F723E}"/>
                </a:ext>
              </a:extLst>
            </p:cNvPr>
            <p:cNvGrpSpPr/>
            <p:nvPr/>
          </p:nvGrpSpPr>
          <p:grpSpPr>
            <a:xfrm rot="770821">
              <a:off x="2924200" y="2392945"/>
              <a:ext cx="976056" cy="1599847"/>
              <a:chOff x="8968908" y="3315014"/>
              <a:chExt cx="990768" cy="1511629"/>
            </a:xfrm>
          </p:grpSpPr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F9C6B4AF-5EA3-7041-9863-C1A79B99A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A88FE7BD-D48E-0946-9DD9-2C40C0505F61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円/楕円 154">
                <a:extLst>
                  <a:ext uri="{FF2B5EF4-FFF2-40B4-BE49-F238E27FC236}">
                    <a16:creationId xmlns:a16="http://schemas.microsoft.com/office/drawing/2014/main" id="{C11D91A1-E8FC-504B-9F52-16E9D78E6EA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4758F871-66BA-0441-BC15-C3342ED4E91C}"/>
                </a:ext>
              </a:extLst>
            </p:cNvPr>
            <p:cNvGrpSpPr/>
            <p:nvPr/>
          </p:nvGrpSpPr>
          <p:grpSpPr>
            <a:xfrm rot="770821">
              <a:off x="1778306" y="3631436"/>
              <a:ext cx="976056" cy="1599847"/>
              <a:chOff x="8968908" y="3315014"/>
              <a:chExt cx="990768" cy="1511629"/>
            </a:xfrm>
          </p:grpSpPr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91C98137-4A26-9544-A11A-E9A140D75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円/楕円 157">
                <a:extLst>
                  <a:ext uri="{FF2B5EF4-FFF2-40B4-BE49-F238E27FC236}">
                    <a16:creationId xmlns:a16="http://schemas.microsoft.com/office/drawing/2014/main" id="{610876C2-9541-4640-A5CF-F75B2C957827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円/楕円 158">
                <a:extLst>
                  <a:ext uri="{FF2B5EF4-FFF2-40B4-BE49-F238E27FC236}">
                    <a16:creationId xmlns:a16="http://schemas.microsoft.com/office/drawing/2014/main" id="{574AF8D2-9C0B-8346-8041-94936E720707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B85E410A-6C2E-9547-8C6A-0A14AEF802A1}"/>
                </a:ext>
              </a:extLst>
            </p:cNvPr>
            <p:cNvGrpSpPr/>
            <p:nvPr/>
          </p:nvGrpSpPr>
          <p:grpSpPr>
            <a:xfrm rot="20829179" flipH="1">
              <a:off x="2924200" y="3635330"/>
              <a:ext cx="976056" cy="1599847"/>
              <a:chOff x="8968908" y="3315014"/>
              <a:chExt cx="990768" cy="1511629"/>
            </a:xfrm>
          </p:grpSpPr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91E17C5F-6D8B-7742-BC31-80AAE11E6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62D6C836-BA0D-594D-9315-CA99EF35F750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円/楕円 163">
                <a:extLst>
                  <a:ext uri="{FF2B5EF4-FFF2-40B4-BE49-F238E27FC236}">
                    <a16:creationId xmlns:a16="http://schemas.microsoft.com/office/drawing/2014/main" id="{868B8913-1114-F448-AAE0-7E0ADFDAC3A4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6" name="グループ化 165">
              <a:extLst>
                <a:ext uri="{FF2B5EF4-FFF2-40B4-BE49-F238E27FC236}">
                  <a16:creationId xmlns:a16="http://schemas.microsoft.com/office/drawing/2014/main" id="{17E032BF-A805-E341-8646-51D47046531A}"/>
                </a:ext>
              </a:extLst>
            </p:cNvPr>
            <p:cNvGrpSpPr/>
            <p:nvPr/>
          </p:nvGrpSpPr>
          <p:grpSpPr>
            <a:xfrm rot="20829179" flipH="1">
              <a:off x="4070094" y="2385265"/>
              <a:ext cx="976056" cy="1599847"/>
              <a:chOff x="8968908" y="3315014"/>
              <a:chExt cx="990768" cy="1511629"/>
            </a:xfrm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5EE69660-CE7F-F44C-BFB8-172CA1972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1F1D2398-6AA9-7548-A380-A8AF79E3BA6E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円/楕円 168">
                <a:extLst>
                  <a:ext uri="{FF2B5EF4-FFF2-40B4-BE49-F238E27FC236}">
                    <a16:creationId xmlns:a16="http://schemas.microsoft.com/office/drawing/2014/main" id="{360A1AB7-FE8D-934A-BC05-734C4ABBE042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471F0BAB-F382-0343-B684-087D6F91DE41}"/>
                </a:ext>
              </a:extLst>
            </p:cNvPr>
            <p:cNvGrpSpPr/>
            <p:nvPr/>
          </p:nvGrpSpPr>
          <p:grpSpPr>
            <a:xfrm rot="20829179" flipH="1">
              <a:off x="5215987" y="3623756"/>
              <a:ext cx="976056" cy="1599847"/>
              <a:chOff x="8968908" y="3315014"/>
              <a:chExt cx="990768" cy="1511629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1A78F4A7-8347-3140-B134-6C993A657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1748" y="3362875"/>
                <a:ext cx="880807" cy="14185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円/楕円 171">
                <a:extLst>
                  <a:ext uri="{FF2B5EF4-FFF2-40B4-BE49-F238E27FC236}">
                    <a16:creationId xmlns:a16="http://schemas.microsoft.com/office/drawing/2014/main" id="{4166D83A-7B40-F341-87ED-80DEC7E2CDDF}"/>
                  </a:ext>
                </a:extLst>
              </p:cNvPr>
              <p:cNvSpPr/>
              <p:nvPr/>
            </p:nvSpPr>
            <p:spPr>
              <a:xfrm>
                <a:off x="9825434" y="3315014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円/楕円 172">
                <a:extLst>
                  <a:ext uri="{FF2B5EF4-FFF2-40B4-BE49-F238E27FC236}">
                    <a16:creationId xmlns:a16="http://schemas.microsoft.com/office/drawing/2014/main" id="{93AA9747-8894-0E41-81C3-6EA080083B5D}"/>
                  </a:ext>
                </a:extLst>
              </p:cNvPr>
              <p:cNvSpPr/>
              <p:nvPr/>
            </p:nvSpPr>
            <p:spPr>
              <a:xfrm>
                <a:off x="8968908" y="4692402"/>
                <a:ext cx="134242" cy="134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id="{7899F833-F152-0B42-BE14-E593656A005B}"/>
                </a:ext>
              </a:extLst>
            </p:cNvPr>
            <p:cNvSpPr txBox="1"/>
            <p:nvPr/>
          </p:nvSpPr>
          <p:spPr>
            <a:xfrm>
              <a:off x="2900378" y="455925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3</a:t>
              </a:r>
              <a:endParaRPr kumimoji="1" lang="ja-JP" altLang="en-US" sz="2000"/>
            </a:p>
          </p:txBody>
        </p:sp>
      </p:grp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5C78C3E7-88B9-4F48-AB58-AAB8FB6F18A0}"/>
              </a:ext>
            </a:extLst>
          </p:cNvPr>
          <p:cNvSpPr/>
          <p:nvPr/>
        </p:nvSpPr>
        <p:spPr>
          <a:xfrm rot="20829179" flipH="1">
            <a:off x="1482238" y="5012903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>
            <a:extLst>
              <a:ext uri="{FF2B5EF4-FFF2-40B4-BE49-F238E27FC236}">
                <a16:creationId xmlns:a16="http://schemas.microsoft.com/office/drawing/2014/main" id="{A008FB2E-3209-1149-832C-E2EF967A7EA3}"/>
              </a:ext>
            </a:extLst>
          </p:cNvPr>
          <p:cNvSpPr/>
          <p:nvPr/>
        </p:nvSpPr>
        <p:spPr>
          <a:xfrm rot="20829179" flipH="1">
            <a:off x="2739538" y="3426990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>
            <a:extLst>
              <a:ext uri="{FF2B5EF4-FFF2-40B4-BE49-F238E27FC236}">
                <a16:creationId xmlns:a16="http://schemas.microsoft.com/office/drawing/2014/main" id="{3D4DDAD4-E892-2341-A30C-8DD43F13C30D}"/>
              </a:ext>
            </a:extLst>
          </p:cNvPr>
          <p:cNvSpPr/>
          <p:nvPr/>
        </p:nvSpPr>
        <p:spPr>
          <a:xfrm rot="20829179" flipH="1">
            <a:off x="4068277" y="2012528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>
            <a:extLst>
              <a:ext uri="{FF2B5EF4-FFF2-40B4-BE49-F238E27FC236}">
                <a16:creationId xmlns:a16="http://schemas.microsoft.com/office/drawing/2014/main" id="{0375B5D7-A106-2B4C-A272-0FC72E65087D}"/>
              </a:ext>
            </a:extLst>
          </p:cNvPr>
          <p:cNvSpPr/>
          <p:nvPr/>
        </p:nvSpPr>
        <p:spPr>
          <a:xfrm rot="20829179" flipH="1">
            <a:off x="5382726" y="338412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3E66C3F2-E96B-A34B-8662-43B20B841C98}"/>
              </a:ext>
            </a:extLst>
          </p:cNvPr>
          <p:cNvSpPr/>
          <p:nvPr/>
        </p:nvSpPr>
        <p:spPr>
          <a:xfrm rot="20829179" flipH="1">
            <a:off x="6640026" y="504147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>
            <a:extLst>
              <a:ext uri="{FF2B5EF4-FFF2-40B4-BE49-F238E27FC236}">
                <a16:creationId xmlns:a16="http://schemas.microsoft.com/office/drawing/2014/main" id="{B6C9F0D4-F969-4A4E-8BBC-609A90BFD1C8}"/>
              </a:ext>
            </a:extLst>
          </p:cNvPr>
          <p:cNvSpPr/>
          <p:nvPr/>
        </p:nvSpPr>
        <p:spPr>
          <a:xfrm rot="20829179" flipH="1">
            <a:off x="5054113" y="3755602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>
            <a:extLst>
              <a:ext uri="{FF2B5EF4-FFF2-40B4-BE49-F238E27FC236}">
                <a16:creationId xmlns:a16="http://schemas.microsoft.com/office/drawing/2014/main" id="{ABC58F6E-62C8-F24E-A51C-FF927B8A9B65}"/>
              </a:ext>
            </a:extLst>
          </p:cNvPr>
          <p:cNvSpPr/>
          <p:nvPr/>
        </p:nvSpPr>
        <p:spPr>
          <a:xfrm rot="20829179" flipH="1">
            <a:off x="4039700" y="2655465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>
            <a:extLst>
              <a:ext uri="{FF2B5EF4-FFF2-40B4-BE49-F238E27FC236}">
                <a16:creationId xmlns:a16="http://schemas.microsoft.com/office/drawing/2014/main" id="{77762074-03FD-1143-8C99-7D0784A93763}"/>
              </a:ext>
            </a:extLst>
          </p:cNvPr>
          <p:cNvSpPr/>
          <p:nvPr/>
        </p:nvSpPr>
        <p:spPr>
          <a:xfrm rot="20829179" flipH="1">
            <a:off x="3211025" y="3569866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>
            <a:extLst>
              <a:ext uri="{FF2B5EF4-FFF2-40B4-BE49-F238E27FC236}">
                <a16:creationId xmlns:a16="http://schemas.microsoft.com/office/drawing/2014/main" id="{BC4F105A-CAF2-A549-BAE3-9D68F419F02E}"/>
              </a:ext>
            </a:extLst>
          </p:cNvPr>
          <p:cNvSpPr/>
          <p:nvPr/>
        </p:nvSpPr>
        <p:spPr>
          <a:xfrm rot="20829179" flipH="1">
            <a:off x="4325450" y="5012904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星 5 46">
            <a:extLst>
              <a:ext uri="{FF2B5EF4-FFF2-40B4-BE49-F238E27FC236}">
                <a16:creationId xmlns:a16="http://schemas.microsoft.com/office/drawing/2014/main" id="{D3192D66-1CE6-E647-8C64-8466F9330983}"/>
              </a:ext>
            </a:extLst>
          </p:cNvPr>
          <p:cNvSpPr/>
          <p:nvPr/>
        </p:nvSpPr>
        <p:spPr>
          <a:xfrm>
            <a:off x="2776566" y="3812076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943A9D03-0388-7446-BD5D-136192870EE5}"/>
              </a:ext>
            </a:extLst>
          </p:cNvPr>
          <p:cNvSpPr txBox="1"/>
          <p:nvPr/>
        </p:nvSpPr>
        <p:spPr>
          <a:xfrm>
            <a:off x="7295901" y="2669891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u="sng" dirty="0"/>
              <a:t>2</a:t>
            </a:r>
            <a:r>
              <a:rPr lang="en-US" altLang="ja-JP" sz="3600" dirty="0"/>
              <a:t> 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B2A56D14-0E28-4E44-869A-824FF39EF8DD}"/>
              </a:ext>
            </a:extLst>
          </p:cNvPr>
          <p:cNvSpPr/>
          <p:nvPr/>
        </p:nvSpPr>
        <p:spPr>
          <a:xfrm rot="20829179" flipH="1">
            <a:off x="2890056" y="3939017"/>
            <a:ext cx="132249" cy="1420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星 5 62">
            <a:extLst>
              <a:ext uri="{FF2B5EF4-FFF2-40B4-BE49-F238E27FC236}">
                <a16:creationId xmlns:a16="http://schemas.microsoft.com/office/drawing/2014/main" id="{1FD05B56-42ED-FA4B-A452-A9C74B4C454E}"/>
              </a:ext>
            </a:extLst>
          </p:cNvPr>
          <p:cNvSpPr/>
          <p:nvPr/>
        </p:nvSpPr>
        <p:spPr>
          <a:xfrm>
            <a:off x="1373383" y="4884030"/>
            <a:ext cx="372208" cy="372208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9395FEB-B06F-D04F-B421-7B5DD64A3D38}"/>
              </a:ext>
            </a:extLst>
          </p:cNvPr>
          <p:cNvSpPr txBox="1"/>
          <p:nvPr/>
        </p:nvSpPr>
        <p:spPr>
          <a:xfrm>
            <a:off x="7295902" y="3839473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[</a:t>
            </a:r>
            <a:r>
              <a:rPr lang="en-US" altLang="ja-JP" sz="3600" dirty="0"/>
              <a:t>2 1 </a:t>
            </a:r>
            <a:r>
              <a:rPr lang="en-US" altLang="ja-JP" sz="3600" u="sng" dirty="0"/>
              <a:t>4</a:t>
            </a:r>
            <a:r>
              <a:rPr lang="en-US" altLang="ja-JP" sz="3600" dirty="0"/>
              <a:t> </a:t>
            </a:r>
            <a:r>
              <a:rPr lang="en-US" altLang="ja-JP" sz="3600" u="sng" dirty="0"/>
              <a:t>5</a:t>
            </a:r>
            <a:r>
              <a:rPr lang="en-US" altLang="ja-JP" sz="3600" dirty="0"/>
              <a:t> 5 4 </a:t>
            </a:r>
            <a:r>
              <a:rPr lang="en-US" altLang="ja-JP" sz="3600" u="sng" dirty="0"/>
              <a:t>1</a:t>
            </a:r>
            <a:r>
              <a:rPr lang="en-US" altLang="ja-JP" sz="3600" dirty="0"/>
              <a:t> </a:t>
            </a:r>
            <a:r>
              <a:rPr lang="en-US" altLang="ja-JP" sz="3600" u="sng" dirty="0"/>
              <a:t>3</a:t>
            </a:r>
            <a:r>
              <a:rPr lang="en-US" altLang="ja-JP" sz="3600" dirty="0"/>
              <a:t> 3 </a:t>
            </a:r>
            <a:r>
              <a:rPr lang="en-US" altLang="ja-JP" sz="3600" u="sng" dirty="0"/>
              <a:t>2</a:t>
            </a:r>
            <a:r>
              <a:rPr kumimoji="1" lang="en-US" altLang="ja-JP" sz="3600" dirty="0"/>
              <a:t>]</a:t>
            </a:r>
            <a:endParaRPr kumimoji="1" lang="ja-JP" altLang="en-US" sz="36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1F2E14F-5AFE-5045-968A-A91A343AABC2}"/>
              </a:ext>
            </a:extLst>
          </p:cNvPr>
          <p:cNvCxnSpPr/>
          <p:nvPr/>
        </p:nvCxnSpPr>
        <p:spPr>
          <a:xfrm>
            <a:off x="7841889" y="3316222"/>
            <a:ext cx="3104285" cy="5232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3" grpId="0" animBg="1"/>
      <p:bldP spid="66" grpId="0"/>
    </p:bldLst>
  </p:timing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926</Words>
  <Application>Microsoft Macintosh PowerPoint</Application>
  <PresentationFormat>ワイド画面</PresentationFormat>
  <Paragraphs>231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Meiryo</vt:lpstr>
      <vt:lpstr>游ゴシック</vt:lpstr>
      <vt:lpstr>游ゴシック</vt:lpstr>
      <vt:lpstr>Yu Gothic Medium</vt:lpstr>
      <vt:lpstr>Arial</vt:lpstr>
      <vt:lpstr>Corbel</vt:lpstr>
      <vt:lpstr>SketchLinesVTI</vt:lpstr>
      <vt:lpstr>suigyoza成果発表</vt:lpstr>
      <vt:lpstr>実現したい機能</vt:lpstr>
      <vt:lpstr>実現したい機能</vt:lpstr>
      <vt:lpstr>現在のVSCodeの実装</vt:lpstr>
      <vt:lpstr>実装方法</vt:lpstr>
      <vt:lpstr>実装方法</vt:lpstr>
      <vt:lpstr>実装方法</vt:lpstr>
      <vt:lpstr>実装方法</vt:lpstr>
      <vt:lpstr>実装方法</vt:lpstr>
      <vt:lpstr>実装方法</vt:lpstr>
      <vt:lpstr>実演</vt:lpstr>
      <vt:lpstr>具体的に実装したこと</vt:lpstr>
      <vt:lpstr>Stackによるdequeの実装</vt:lpstr>
      <vt:lpstr>課題・気づいたこと</vt:lpstr>
      <vt:lpstr>ご静聴ありがとうございました</vt:lpstr>
      <vt:lpstr>実装方法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suigyoza成果発表</dc:title>
  <dc:creator>宮崎　翔</dc:creator>
  <cp:lastModifiedBy>宮崎　翔</cp:lastModifiedBy>
  <cp:revision>65</cp:revision>
  <dcterms:created xsi:type="dcterms:W3CDTF">2021-10-21T04:54:05Z</dcterms:created>
  <dcterms:modified xsi:type="dcterms:W3CDTF">2021-10-26T04:51:53Z</dcterms:modified>
</cp:coreProperties>
</file>