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1F6"/>
    <a:srgbClr val="FFD800"/>
    <a:srgbClr val="DD133C"/>
    <a:srgbClr val="8B0000"/>
    <a:srgbClr val="006400"/>
    <a:srgbClr val="90EE90"/>
    <a:srgbClr val="09008B"/>
    <a:srgbClr val="ADD9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751"/>
    <p:restoredTop sz="94719"/>
  </p:normalViewPr>
  <p:slideViewPr>
    <p:cSldViewPr snapToGrid="0" snapToObjects="1">
      <p:cViewPr varScale="1">
        <p:scale>
          <a:sx n="42" d="100"/>
          <a:sy n="42" d="100"/>
        </p:scale>
        <p:origin x="184" y="2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FA881B8-DC92-DA4A-B069-649C1B8422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34A6360-B927-CD4E-9AA4-8D80CC5C4B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C11FB36-1898-3C47-92BD-6A305B448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36852-2FA2-B74C-8A89-9251C28B97FE}" type="datetimeFigureOut">
              <a:rPr kumimoji="1" lang="ja-JP" altLang="en-US" smtClean="0"/>
              <a:t>2022/2/7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0F5EC53-ECAD-8142-91A0-D0869DB22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24A664F-6243-9C4F-B609-BB898ADB0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26C41-4845-BB4E-B7BB-187BC69B58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5470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6B669C0-53DF-F849-88D3-012AE5A96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CD53B46-5C29-6B4C-BCD6-9B239467C4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AD514D9-2381-8846-9723-472C42C4F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36852-2FA2-B74C-8A89-9251C28B97FE}" type="datetimeFigureOut">
              <a:rPr kumimoji="1" lang="ja-JP" altLang="en-US" smtClean="0"/>
              <a:t>2022/2/7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B59DA0D-C2EB-834E-9885-41EABC2CB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07E4488-6AAF-AA40-A88A-9C8E05557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26C41-4845-BB4E-B7BB-187BC69B58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2415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B7E21392-1C3D-8449-A0D7-38334AE6C4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B84D7F9-433C-8042-B819-DF58DD878F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56FACD0-141E-8A40-9459-982E3DBD9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36852-2FA2-B74C-8A89-9251C28B97FE}" type="datetimeFigureOut">
              <a:rPr kumimoji="1" lang="ja-JP" altLang="en-US" smtClean="0"/>
              <a:t>2022/2/7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FA64962-EFE8-C540-AE3F-24E6AA5DD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7F63771-B69D-8A4D-BAA6-387B30B29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26C41-4845-BB4E-B7BB-187BC69B58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4791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8204BA-6760-3440-ACF5-128D71C69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DB8E36D-E9BF-CA4D-9FE7-E1E84015AD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76054F5-BC4A-6A4B-8130-97EE3B2D0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36852-2FA2-B74C-8A89-9251C28B97FE}" type="datetimeFigureOut">
              <a:rPr kumimoji="1" lang="ja-JP" altLang="en-US" smtClean="0"/>
              <a:t>2022/2/7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8640E3C-EC36-E84E-8B0E-41C0C349B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5D3431F-2B46-3442-8FB4-8430895D4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26C41-4845-BB4E-B7BB-187BC69B58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1812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B3CF74E-E390-CC43-8CDB-1FC47A33E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3D34115-2BED-C24C-A287-D0E19EBA7B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4B50130-052A-E549-BE45-420BB7560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36852-2FA2-B74C-8A89-9251C28B97FE}" type="datetimeFigureOut">
              <a:rPr kumimoji="1" lang="ja-JP" altLang="en-US" smtClean="0"/>
              <a:t>2022/2/7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259B143-FB5C-904E-811B-D8D33DD93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308A6CC-9D39-664E-A8EF-650098722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26C41-4845-BB4E-B7BB-187BC69B58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5102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D8EDF0-1C0D-444A-A8BB-C5C937698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9187840-143C-9141-86D6-6AA3A0175A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D0A5BD2-BD58-DE41-BE40-4D9B99ACA9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FED0A04-3F30-4B40-9069-A09AE5D41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36852-2FA2-B74C-8A89-9251C28B97FE}" type="datetimeFigureOut">
              <a:rPr kumimoji="1" lang="ja-JP" altLang="en-US" smtClean="0"/>
              <a:t>2022/2/7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751995B-71B1-FB41-B5AF-0B95BE163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D3A7CC6-F018-FF4F-901B-8C91AE539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26C41-4845-BB4E-B7BB-187BC69B58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0182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2BE5DD0-7710-7741-BF47-C455C9356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201B263-3FBD-6D43-82CB-1D457F5A7B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6A7480A-88FA-C148-AB50-58ADE3A203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A9503F5-A53D-AA48-964F-E5B9D69CE2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7DD377F-0DD8-6C4A-99F2-F091211118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247065B7-1897-614A-B872-1B21080DB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36852-2FA2-B74C-8A89-9251C28B97FE}" type="datetimeFigureOut">
              <a:rPr kumimoji="1" lang="ja-JP" altLang="en-US" smtClean="0"/>
              <a:t>2022/2/7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4534548-63A9-8B4B-A54A-FE3F49F80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96EAC025-2CCE-EB4A-AA85-231548B7A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26C41-4845-BB4E-B7BB-187BC69B58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5762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A77928F-A659-2149-965C-18B3FF3E4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5678DFE-889B-A945-BAD6-60FAF05A8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36852-2FA2-B74C-8A89-9251C28B97FE}" type="datetimeFigureOut">
              <a:rPr kumimoji="1" lang="ja-JP" altLang="en-US" smtClean="0"/>
              <a:t>2022/2/7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C929FC6-4766-3A4C-9645-EDCC61149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9271EDF-7EBD-7F47-9E6E-ED6AD93F9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26C41-4845-BB4E-B7BB-187BC69B58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6547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AE262C0-DB6D-B742-B2CB-898363A0F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36852-2FA2-B74C-8A89-9251C28B97FE}" type="datetimeFigureOut">
              <a:rPr kumimoji="1" lang="ja-JP" altLang="en-US" smtClean="0"/>
              <a:t>2022/2/7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51B07C5-F8F9-D84E-9B5C-FC6E48345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DB91457-EB46-9A44-9CA9-DFC73EA6E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26C41-4845-BB4E-B7BB-187BC69B58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6739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F2FD75F-14DF-904C-BA05-7F2E3B606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07F5131-F37A-BD4D-8C13-A0E73E4548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AF38DEB-EC66-6F4C-8125-14DC4CA09C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D05BB94-A344-1844-AA8A-3876E2620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36852-2FA2-B74C-8A89-9251C28B97FE}" type="datetimeFigureOut">
              <a:rPr kumimoji="1" lang="ja-JP" altLang="en-US" smtClean="0"/>
              <a:t>2022/2/7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0B924FC-BC0E-CA40-BEC0-0A51641CD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B4D0775-775D-9A4B-9A64-1C915AC27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26C41-4845-BB4E-B7BB-187BC69B58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7421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F07007C-7CD3-6B40-9321-B915307BB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011959DC-57DA-754F-B70C-0DAC70CDA2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67E199E-7E25-F242-971F-103733D9A7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F0E8E16-8041-534D-822B-DF649D914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36852-2FA2-B74C-8A89-9251C28B97FE}" type="datetimeFigureOut">
              <a:rPr kumimoji="1" lang="ja-JP" altLang="en-US" smtClean="0"/>
              <a:t>2022/2/7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3B0177D-B29C-5849-B1E7-5526D9454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6AD86F2-8D18-6349-8308-598670358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26C41-4845-BB4E-B7BB-187BC69B58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2450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0CED40A3-422C-F74D-A88E-BC2D744ED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05304FE-CF5D-6E4E-A306-238A0F653B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12C86E1-3326-084C-873E-0BD1FF6EF1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A36852-2FA2-B74C-8A89-9251C28B97FE}" type="datetimeFigureOut">
              <a:rPr kumimoji="1" lang="ja-JP" altLang="en-US" smtClean="0"/>
              <a:t>2022/2/7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D73C043-94BE-2B42-B561-0C46D8069F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D36EAFB-FF0B-0240-8E9F-2EFECF5799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C26C41-4845-BB4E-B7BB-187BC69B58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5009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グラフィックス 7" descr="更新 単色塗りつぶし">
            <a:extLst>
              <a:ext uri="{FF2B5EF4-FFF2-40B4-BE49-F238E27FC236}">
                <a16:creationId xmlns:a16="http://schemas.microsoft.com/office/drawing/2014/main" id="{3B1E0E13-B878-CF43-AC6C-306A627445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07924" y="1960605"/>
            <a:ext cx="3142736" cy="3142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932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円/楕円 1">
            <a:extLst>
              <a:ext uri="{FF2B5EF4-FFF2-40B4-BE49-F238E27FC236}">
                <a16:creationId xmlns:a16="http://schemas.microsoft.com/office/drawing/2014/main" id="{14CCED4C-B252-A548-AEC7-376A2634EB09}"/>
              </a:ext>
            </a:extLst>
          </p:cNvPr>
          <p:cNvSpPr/>
          <p:nvPr/>
        </p:nvSpPr>
        <p:spPr>
          <a:xfrm>
            <a:off x="420130" y="1198606"/>
            <a:ext cx="1205927" cy="1205927"/>
          </a:xfrm>
          <a:prstGeom prst="ellipse">
            <a:avLst/>
          </a:prstGeom>
          <a:solidFill>
            <a:srgbClr val="ADD9E7"/>
          </a:solidFill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円/楕円 3">
            <a:extLst>
              <a:ext uri="{FF2B5EF4-FFF2-40B4-BE49-F238E27FC236}">
                <a16:creationId xmlns:a16="http://schemas.microsoft.com/office/drawing/2014/main" id="{E3C7D464-9085-DE4C-B7B4-1C739B1873FD}"/>
              </a:ext>
            </a:extLst>
          </p:cNvPr>
          <p:cNvSpPr/>
          <p:nvPr/>
        </p:nvSpPr>
        <p:spPr>
          <a:xfrm>
            <a:off x="1950350" y="1217268"/>
            <a:ext cx="1205927" cy="1205927"/>
          </a:xfrm>
          <a:prstGeom prst="ellipse">
            <a:avLst/>
          </a:prstGeom>
          <a:solidFill>
            <a:srgbClr val="09008B"/>
          </a:solidFill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円/楕円 4">
            <a:extLst>
              <a:ext uri="{FF2B5EF4-FFF2-40B4-BE49-F238E27FC236}">
                <a16:creationId xmlns:a16="http://schemas.microsoft.com/office/drawing/2014/main" id="{FEBA2FAB-A72D-574A-B871-C9B91036B4A5}"/>
              </a:ext>
            </a:extLst>
          </p:cNvPr>
          <p:cNvSpPr/>
          <p:nvPr/>
        </p:nvSpPr>
        <p:spPr>
          <a:xfrm>
            <a:off x="3555215" y="1291913"/>
            <a:ext cx="1205927" cy="1205927"/>
          </a:xfrm>
          <a:prstGeom prst="ellipse">
            <a:avLst/>
          </a:prstGeom>
          <a:solidFill>
            <a:srgbClr val="90EE90"/>
          </a:solidFill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/楕円 5">
            <a:extLst>
              <a:ext uri="{FF2B5EF4-FFF2-40B4-BE49-F238E27FC236}">
                <a16:creationId xmlns:a16="http://schemas.microsoft.com/office/drawing/2014/main" id="{123ABB18-8250-E14A-A1DF-F166A57C0041}"/>
              </a:ext>
            </a:extLst>
          </p:cNvPr>
          <p:cNvSpPr/>
          <p:nvPr/>
        </p:nvSpPr>
        <p:spPr>
          <a:xfrm>
            <a:off x="5221040" y="1291912"/>
            <a:ext cx="1205927" cy="1205927"/>
          </a:xfrm>
          <a:prstGeom prst="ellipse">
            <a:avLst/>
          </a:prstGeom>
          <a:solidFill>
            <a:srgbClr val="006400"/>
          </a:solidFill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円/楕円 6">
            <a:extLst>
              <a:ext uri="{FF2B5EF4-FFF2-40B4-BE49-F238E27FC236}">
                <a16:creationId xmlns:a16="http://schemas.microsoft.com/office/drawing/2014/main" id="{78CF9AFC-572A-6A47-97A9-2CD0F0A68C37}"/>
              </a:ext>
            </a:extLst>
          </p:cNvPr>
          <p:cNvSpPr/>
          <p:nvPr/>
        </p:nvSpPr>
        <p:spPr>
          <a:xfrm>
            <a:off x="3555215" y="2765768"/>
            <a:ext cx="1205927" cy="1205927"/>
          </a:xfrm>
          <a:prstGeom prst="ellipse">
            <a:avLst/>
          </a:prstGeom>
          <a:solidFill>
            <a:srgbClr val="8B0000"/>
          </a:solidFill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円/楕円 8">
            <a:extLst>
              <a:ext uri="{FF2B5EF4-FFF2-40B4-BE49-F238E27FC236}">
                <a16:creationId xmlns:a16="http://schemas.microsoft.com/office/drawing/2014/main" id="{08FAC4B7-C350-0F43-BFCF-92009F0181FE}"/>
              </a:ext>
            </a:extLst>
          </p:cNvPr>
          <p:cNvSpPr/>
          <p:nvPr/>
        </p:nvSpPr>
        <p:spPr>
          <a:xfrm>
            <a:off x="1944546" y="2826035"/>
            <a:ext cx="1205927" cy="1205927"/>
          </a:xfrm>
          <a:prstGeom prst="ellipse">
            <a:avLst/>
          </a:prstGeom>
          <a:solidFill>
            <a:srgbClr val="DD133C"/>
          </a:solidFill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9">
            <a:extLst>
              <a:ext uri="{FF2B5EF4-FFF2-40B4-BE49-F238E27FC236}">
                <a16:creationId xmlns:a16="http://schemas.microsoft.com/office/drawing/2014/main" id="{514E55E2-3A2D-6548-8D05-B9D515A8A1A5}"/>
              </a:ext>
            </a:extLst>
          </p:cNvPr>
          <p:cNvSpPr/>
          <p:nvPr/>
        </p:nvSpPr>
        <p:spPr>
          <a:xfrm>
            <a:off x="6680805" y="2826036"/>
            <a:ext cx="1205927" cy="1205927"/>
          </a:xfrm>
          <a:prstGeom prst="ellipse">
            <a:avLst/>
          </a:prstGeom>
          <a:solidFill>
            <a:schemeClr val="tx1"/>
          </a:solidFill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10">
            <a:extLst>
              <a:ext uri="{FF2B5EF4-FFF2-40B4-BE49-F238E27FC236}">
                <a16:creationId xmlns:a16="http://schemas.microsoft.com/office/drawing/2014/main" id="{B44BD750-DFF2-0D43-8CA1-231509247126}"/>
              </a:ext>
            </a:extLst>
          </p:cNvPr>
          <p:cNvSpPr/>
          <p:nvPr/>
        </p:nvSpPr>
        <p:spPr>
          <a:xfrm>
            <a:off x="5085436" y="2826036"/>
            <a:ext cx="1205927" cy="1205927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円/楕円 11">
            <a:extLst>
              <a:ext uri="{FF2B5EF4-FFF2-40B4-BE49-F238E27FC236}">
                <a16:creationId xmlns:a16="http://schemas.microsoft.com/office/drawing/2014/main" id="{733D6333-016D-7A4D-8BAE-DE3C171DFB33}"/>
              </a:ext>
            </a:extLst>
          </p:cNvPr>
          <p:cNvSpPr/>
          <p:nvPr/>
        </p:nvSpPr>
        <p:spPr>
          <a:xfrm>
            <a:off x="6680805" y="1291913"/>
            <a:ext cx="1205927" cy="1205927"/>
          </a:xfrm>
          <a:prstGeom prst="ellipse">
            <a:avLst/>
          </a:prstGeom>
          <a:solidFill>
            <a:srgbClr val="FFD800"/>
          </a:solidFill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円/楕円 12">
            <a:extLst>
              <a:ext uri="{FF2B5EF4-FFF2-40B4-BE49-F238E27FC236}">
                <a16:creationId xmlns:a16="http://schemas.microsoft.com/office/drawing/2014/main" id="{34E86A77-B923-644D-AB89-8EE71C95406F}"/>
              </a:ext>
            </a:extLst>
          </p:cNvPr>
          <p:cNvSpPr/>
          <p:nvPr/>
        </p:nvSpPr>
        <p:spPr>
          <a:xfrm>
            <a:off x="414325" y="2826035"/>
            <a:ext cx="1205927" cy="1205927"/>
          </a:xfrm>
          <a:prstGeom prst="ellipse">
            <a:avLst/>
          </a:prstGeom>
          <a:solidFill>
            <a:srgbClr val="FFF1F6"/>
          </a:solidFill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6138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円/楕円 1">
            <a:extLst>
              <a:ext uri="{FF2B5EF4-FFF2-40B4-BE49-F238E27FC236}">
                <a16:creationId xmlns:a16="http://schemas.microsoft.com/office/drawing/2014/main" id="{14CCED4C-B252-A548-AEC7-376A2634EB09}"/>
              </a:ext>
            </a:extLst>
          </p:cNvPr>
          <p:cNvSpPr/>
          <p:nvPr/>
        </p:nvSpPr>
        <p:spPr>
          <a:xfrm>
            <a:off x="420130" y="1198606"/>
            <a:ext cx="1205927" cy="1205927"/>
          </a:xfrm>
          <a:prstGeom prst="ellipse">
            <a:avLst/>
          </a:prstGeom>
          <a:solidFill>
            <a:srgbClr val="ADD9E7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円/楕円 3">
            <a:extLst>
              <a:ext uri="{FF2B5EF4-FFF2-40B4-BE49-F238E27FC236}">
                <a16:creationId xmlns:a16="http://schemas.microsoft.com/office/drawing/2014/main" id="{E3C7D464-9085-DE4C-B7B4-1C739B1873FD}"/>
              </a:ext>
            </a:extLst>
          </p:cNvPr>
          <p:cNvSpPr/>
          <p:nvPr/>
        </p:nvSpPr>
        <p:spPr>
          <a:xfrm>
            <a:off x="1950350" y="1217268"/>
            <a:ext cx="1205927" cy="1205927"/>
          </a:xfrm>
          <a:prstGeom prst="ellipse">
            <a:avLst/>
          </a:prstGeom>
          <a:solidFill>
            <a:srgbClr val="09008B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円/楕円 4">
            <a:extLst>
              <a:ext uri="{FF2B5EF4-FFF2-40B4-BE49-F238E27FC236}">
                <a16:creationId xmlns:a16="http://schemas.microsoft.com/office/drawing/2014/main" id="{FEBA2FAB-A72D-574A-B871-C9B91036B4A5}"/>
              </a:ext>
            </a:extLst>
          </p:cNvPr>
          <p:cNvSpPr/>
          <p:nvPr/>
        </p:nvSpPr>
        <p:spPr>
          <a:xfrm>
            <a:off x="3555215" y="1291913"/>
            <a:ext cx="1205927" cy="1205927"/>
          </a:xfrm>
          <a:prstGeom prst="ellipse">
            <a:avLst/>
          </a:prstGeom>
          <a:solidFill>
            <a:srgbClr val="90EE90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/楕円 5">
            <a:extLst>
              <a:ext uri="{FF2B5EF4-FFF2-40B4-BE49-F238E27FC236}">
                <a16:creationId xmlns:a16="http://schemas.microsoft.com/office/drawing/2014/main" id="{123ABB18-8250-E14A-A1DF-F166A57C0041}"/>
              </a:ext>
            </a:extLst>
          </p:cNvPr>
          <p:cNvSpPr/>
          <p:nvPr/>
        </p:nvSpPr>
        <p:spPr>
          <a:xfrm>
            <a:off x="5221040" y="1291912"/>
            <a:ext cx="1205927" cy="1205927"/>
          </a:xfrm>
          <a:prstGeom prst="ellipse">
            <a:avLst/>
          </a:prstGeom>
          <a:solidFill>
            <a:srgbClr val="006400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円/楕円 6">
            <a:extLst>
              <a:ext uri="{FF2B5EF4-FFF2-40B4-BE49-F238E27FC236}">
                <a16:creationId xmlns:a16="http://schemas.microsoft.com/office/drawing/2014/main" id="{78CF9AFC-572A-6A47-97A9-2CD0F0A68C37}"/>
              </a:ext>
            </a:extLst>
          </p:cNvPr>
          <p:cNvSpPr/>
          <p:nvPr/>
        </p:nvSpPr>
        <p:spPr>
          <a:xfrm>
            <a:off x="3555215" y="2765768"/>
            <a:ext cx="1205927" cy="1205927"/>
          </a:xfrm>
          <a:prstGeom prst="ellipse">
            <a:avLst/>
          </a:prstGeom>
          <a:solidFill>
            <a:srgbClr val="8B0000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円/楕円 8">
            <a:extLst>
              <a:ext uri="{FF2B5EF4-FFF2-40B4-BE49-F238E27FC236}">
                <a16:creationId xmlns:a16="http://schemas.microsoft.com/office/drawing/2014/main" id="{08FAC4B7-C350-0F43-BFCF-92009F0181FE}"/>
              </a:ext>
            </a:extLst>
          </p:cNvPr>
          <p:cNvSpPr/>
          <p:nvPr/>
        </p:nvSpPr>
        <p:spPr>
          <a:xfrm>
            <a:off x="1944546" y="2826035"/>
            <a:ext cx="1205927" cy="1205927"/>
          </a:xfrm>
          <a:prstGeom prst="ellipse">
            <a:avLst/>
          </a:prstGeom>
          <a:solidFill>
            <a:srgbClr val="DD133C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9">
            <a:extLst>
              <a:ext uri="{FF2B5EF4-FFF2-40B4-BE49-F238E27FC236}">
                <a16:creationId xmlns:a16="http://schemas.microsoft.com/office/drawing/2014/main" id="{514E55E2-3A2D-6548-8D05-B9D515A8A1A5}"/>
              </a:ext>
            </a:extLst>
          </p:cNvPr>
          <p:cNvSpPr/>
          <p:nvPr/>
        </p:nvSpPr>
        <p:spPr>
          <a:xfrm>
            <a:off x="6680805" y="2826036"/>
            <a:ext cx="1205927" cy="1205927"/>
          </a:xfrm>
          <a:prstGeom prst="ellipse">
            <a:avLst/>
          </a:prstGeom>
          <a:solidFill>
            <a:schemeClr val="tx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10">
            <a:extLst>
              <a:ext uri="{FF2B5EF4-FFF2-40B4-BE49-F238E27FC236}">
                <a16:creationId xmlns:a16="http://schemas.microsoft.com/office/drawing/2014/main" id="{B44BD750-DFF2-0D43-8CA1-231509247126}"/>
              </a:ext>
            </a:extLst>
          </p:cNvPr>
          <p:cNvSpPr/>
          <p:nvPr/>
        </p:nvSpPr>
        <p:spPr>
          <a:xfrm>
            <a:off x="5085436" y="2826036"/>
            <a:ext cx="1205927" cy="1205927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円/楕円 11">
            <a:extLst>
              <a:ext uri="{FF2B5EF4-FFF2-40B4-BE49-F238E27FC236}">
                <a16:creationId xmlns:a16="http://schemas.microsoft.com/office/drawing/2014/main" id="{733D6333-016D-7A4D-8BAE-DE3C171DFB33}"/>
              </a:ext>
            </a:extLst>
          </p:cNvPr>
          <p:cNvSpPr/>
          <p:nvPr/>
        </p:nvSpPr>
        <p:spPr>
          <a:xfrm>
            <a:off x="6680805" y="1291913"/>
            <a:ext cx="1205927" cy="1205927"/>
          </a:xfrm>
          <a:prstGeom prst="ellipse">
            <a:avLst/>
          </a:prstGeom>
          <a:solidFill>
            <a:srgbClr val="FFD800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円/楕円 12">
            <a:extLst>
              <a:ext uri="{FF2B5EF4-FFF2-40B4-BE49-F238E27FC236}">
                <a16:creationId xmlns:a16="http://schemas.microsoft.com/office/drawing/2014/main" id="{34E86A77-B923-644D-AB89-8EE71C95406F}"/>
              </a:ext>
            </a:extLst>
          </p:cNvPr>
          <p:cNvSpPr/>
          <p:nvPr/>
        </p:nvSpPr>
        <p:spPr>
          <a:xfrm>
            <a:off x="414325" y="2826035"/>
            <a:ext cx="1205927" cy="1205927"/>
          </a:xfrm>
          <a:prstGeom prst="ellipse">
            <a:avLst/>
          </a:prstGeom>
          <a:solidFill>
            <a:srgbClr val="FFF1F6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17509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0</Words>
  <Application>Microsoft Macintosh PowerPoint</Application>
  <PresentationFormat>ワイド画面</PresentationFormat>
  <Paragraphs>0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7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宮崎　翔</dc:creator>
  <cp:lastModifiedBy>宮崎　翔</cp:lastModifiedBy>
  <cp:revision>7</cp:revision>
  <dcterms:created xsi:type="dcterms:W3CDTF">2022-02-07T04:44:55Z</dcterms:created>
  <dcterms:modified xsi:type="dcterms:W3CDTF">2022-02-07T07:55:26Z</dcterms:modified>
</cp:coreProperties>
</file>