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73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2E703-0A46-C342-8461-18ADF6847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E73D01-62C5-C147-A0C5-293C337A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C7E5D-DD63-3644-AD7C-CEFBA1F1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DF3B7-382C-1641-8028-B030AC8B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E94D40-DC51-6F49-B4F2-0135F9B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3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1B3E6-7E7C-A74E-8D29-FD2C0FB5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5A15D-BE1B-2741-AC32-BA8EC791F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AE5035-52DA-8348-B70D-D875E5CD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29819-BCDD-3740-9223-F38381D1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14B9B-BFC8-8844-9688-012643EF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164DD0-800A-844F-A38F-7CF9384DE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A1FCEC-2EEE-A648-97B7-68489615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25877-2997-EB42-A6AB-EFFEB344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E5079-4FF1-8D4F-AC02-6CFE8FC0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33F6B-D987-9A43-AB74-91AD85AF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8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9379A-F5DC-234E-99B5-BA995094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8B6D6-2935-EF46-8A40-29C05904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3E65A-840B-BB4C-B1F6-F250C597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DEA6F-49D4-1145-B325-05579D7D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B0DA7-1863-F343-B269-CA3FB85F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57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92079-C082-0A4C-8047-4F7218D8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B1FAD-555C-354D-8F5D-BC0D9003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1D760-C7B2-1B47-9169-DA493B19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11CE9-DE9B-6940-82C6-A9E08FB5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DFD56-7A19-1E45-8C34-6A01B3C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2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76C03-403C-2344-9E48-68D9BB9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05B17-A665-9547-9485-AC670FC86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14AE8F-8DED-A24F-8F99-42E86632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35F584-D116-B14F-9A4B-DDB41529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5A351-6BA7-9F4D-8678-5A733208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6562B0-9AC0-AB45-B691-9F9AD480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980ED-B7DD-EA40-988D-636B1185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5FEB-AA85-1349-A2D6-243385A3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81411-E2D2-5143-86AD-FD1A1D04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288278-DEE0-2A4C-8530-D89658923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9679D-6E74-6040-8280-D395A9338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9EEE7F-6C5D-4149-88DA-9998325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F1D4CA-3B8B-A34C-B1E8-B91BAF32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EB0C20-60A0-5F41-9DDD-B9B64D79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57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27268-21D8-7E46-9A05-3EBD75DE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59036C-E50E-AC49-82A0-988D370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B0DC-6A37-EE49-A69F-6B2C092F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73059D-1260-ED42-9EC6-0250E326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93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27CE4F-E814-0449-A62D-896E361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E7FA64-0C4E-9F45-9021-375A9632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8258A0-9658-A14A-B6A1-A02872FF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86B93-E97C-A747-B7E4-DB5287BB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DBAF7-EF03-0F4D-9CB2-21F585B8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D787E2-7071-B040-B0A4-80F93D093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3655A5-6CBF-FE4F-9E50-2674655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D2AAC-79B7-3F4B-AE3A-C1C06DB7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26E1E6-2FB7-9B45-9FB3-82DF606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48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D7E11-8DD5-7C43-8D04-F70EC61D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2704ED-B9F8-884D-8B9B-DE7814B35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F6E6A-DCCB-834D-8347-E2806E27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AA1C9F-2CF1-804D-B390-C780B8E9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248FBD-0DAE-8F4F-BC5E-7A093B1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F2887C-746E-C246-AAF1-1490A458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2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76C900-AFC0-FB4A-89CD-5DAEB7E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17CC45-F1D7-6148-8B34-EDAC2870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BAF5F-A0A2-DA44-9231-E6198D97C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C23D-460A-964D-9D92-FBC56CF38B6F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813A0-31AE-C54E-AD36-CDF385C3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F1E55-FCA8-424D-A047-E614DCE7B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169B-DDC0-734E-A254-9703A1EB6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63101-1640-6443-BEDB-0FA4E50A5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59404">
            <a:off x="1597891" y="169501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BUBBLE TO DO</a:t>
            </a:r>
            <a:endParaRPr kumimoji="1" lang="ja-JP" altLang="en-US" sz="8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AEDD5BA-1199-EC47-89A9-3A1310761E46}"/>
              </a:ext>
            </a:extLst>
          </p:cNvPr>
          <p:cNvSpPr txBox="1">
            <a:spLocks/>
          </p:cNvSpPr>
          <p:nvPr/>
        </p:nvSpPr>
        <p:spPr>
          <a:xfrm rot="19259404">
            <a:off x="7783145" y="3828438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5E29375-54D8-E548-B8A4-F2B27C819EA6}"/>
              </a:ext>
            </a:extLst>
          </p:cNvPr>
          <p:cNvSpPr txBox="1">
            <a:spLocks/>
          </p:cNvSpPr>
          <p:nvPr/>
        </p:nvSpPr>
        <p:spPr>
          <a:xfrm rot="21059404">
            <a:off x="7395824" y="3018032"/>
            <a:ext cx="945725" cy="1082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36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1B6BBFB-8493-D54E-A651-86848C3DFE67}"/>
              </a:ext>
            </a:extLst>
          </p:cNvPr>
          <p:cNvSpPr txBox="1">
            <a:spLocks/>
          </p:cNvSpPr>
          <p:nvPr/>
        </p:nvSpPr>
        <p:spPr>
          <a:xfrm rot="19259404">
            <a:off x="8937160" y="1462759"/>
            <a:ext cx="931449" cy="1082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36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BC1C25DC-7EAA-5D4F-B74C-F7827FA946C1}"/>
              </a:ext>
            </a:extLst>
          </p:cNvPr>
          <p:cNvSpPr txBox="1">
            <a:spLocks/>
          </p:cNvSpPr>
          <p:nvPr/>
        </p:nvSpPr>
        <p:spPr>
          <a:xfrm rot="17459404">
            <a:off x="8861668" y="1726703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FD400C-B13A-B04D-8FAE-3A6C6A8BE517}"/>
              </a:ext>
            </a:extLst>
          </p:cNvPr>
          <p:cNvSpPr/>
          <p:nvPr/>
        </p:nvSpPr>
        <p:spPr>
          <a:xfrm>
            <a:off x="4626722" y="4715434"/>
            <a:ext cx="2382982" cy="2382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B862072-662E-B147-8857-4C3D14F120FD}"/>
              </a:ext>
            </a:extLst>
          </p:cNvPr>
          <p:cNvSpPr txBox="1">
            <a:spLocks/>
          </p:cNvSpPr>
          <p:nvPr/>
        </p:nvSpPr>
        <p:spPr>
          <a:xfrm rot="18359404">
            <a:off x="8040083" y="3946692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4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8C32D03-A269-0944-BA26-C0D72A35CC09}"/>
              </a:ext>
            </a:extLst>
          </p:cNvPr>
          <p:cNvSpPr txBox="1">
            <a:spLocks/>
          </p:cNvSpPr>
          <p:nvPr/>
        </p:nvSpPr>
        <p:spPr>
          <a:xfrm rot="16559404">
            <a:off x="8557319" y="1656074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4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6300F805-800E-0A4E-8221-0D34C9BE401B}"/>
              </a:ext>
            </a:extLst>
          </p:cNvPr>
          <p:cNvSpPr txBox="1">
            <a:spLocks/>
          </p:cNvSpPr>
          <p:nvPr/>
        </p:nvSpPr>
        <p:spPr>
          <a:xfrm rot="17459404">
            <a:off x="8286090" y="4024291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0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334C36E-B945-F04B-9AD6-033E3CF0E973}"/>
              </a:ext>
            </a:extLst>
          </p:cNvPr>
          <p:cNvSpPr txBox="1">
            <a:spLocks/>
          </p:cNvSpPr>
          <p:nvPr/>
        </p:nvSpPr>
        <p:spPr>
          <a:xfrm rot="16559404">
            <a:off x="8512505" y="4051033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1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AA391ACA-19FB-9344-9FE7-C1F524EF1418}"/>
              </a:ext>
            </a:extLst>
          </p:cNvPr>
          <p:cNvSpPr txBox="1">
            <a:spLocks/>
          </p:cNvSpPr>
          <p:nvPr/>
        </p:nvSpPr>
        <p:spPr>
          <a:xfrm rot="16559404">
            <a:off x="8280229" y="1619127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1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905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63101-1640-6443-BEDB-0FA4E50A5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59404">
            <a:off x="1597891" y="169501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BUBBLE TO DO</a:t>
            </a:r>
            <a:endParaRPr kumimoji="1" lang="ja-JP" altLang="en-US" sz="8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AEDD5BA-1199-EC47-89A9-3A1310761E46}"/>
              </a:ext>
            </a:extLst>
          </p:cNvPr>
          <p:cNvSpPr txBox="1">
            <a:spLocks/>
          </p:cNvSpPr>
          <p:nvPr/>
        </p:nvSpPr>
        <p:spPr>
          <a:xfrm rot="19259404">
            <a:off x="7783145" y="3828438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8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5E29375-54D8-E548-B8A4-F2B27C819EA6}"/>
              </a:ext>
            </a:extLst>
          </p:cNvPr>
          <p:cNvSpPr txBox="1">
            <a:spLocks/>
          </p:cNvSpPr>
          <p:nvPr/>
        </p:nvSpPr>
        <p:spPr>
          <a:xfrm rot="21059404">
            <a:off x="7395824" y="3045740"/>
            <a:ext cx="945725" cy="1082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40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FD400C-B13A-B04D-8FAE-3A6C6A8BE517}"/>
              </a:ext>
            </a:extLst>
          </p:cNvPr>
          <p:cNvSpPr/>
          <p:nvPr/>
        </p:nvSpPr>
        <p:spPr>
          <a:xfrm>
            <a:off x="4626722" y="4715434"/>
            <a:ext cx="2382982" cy="2382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B862072-662E-B147-8857-4C3D14F120FD}"/>
              </a:ext>
            </a:extLst>
          </p:cNvPr>
          <p:cNvSpPr txBox="1">
            <a:spLocks/>
          </p:cNvSpPr>
          <p:nvPr/>
        </p:nvSpPr>
        <p:spPr>
          <a:xfrm rot="18359404">
            <a:off x="8040083" y="3946692"/>
            <a:ext cx="703246" cy="499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Skia" panose="020D0502020204020204" pitchFamily="34" charset="0"/>
                <a:cs typeface="APPLE CHANCERY" panose="03020702040506060504" pitchFamily="66" charset="-79"/>
              </a:rPr>
              <a:t>O</a:t>
            </a:r>
            <a:endParaRPr lang="ja-JP" altLang="en-US" sz="2400" b="1">
              <a:solidFill>
                <a:schemeClr val="bg1"/>
              </a:solidFill>
              <a:latin typeface="Skia" panose="020D0502020204020204" pitchFamily="34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586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Skia</vt:lpstr>
      <vt:lpstr>Office テーマ</vt:lpstr>
      <vt:lpstr>BUBBLE TO DO</vt:lpstr>
      <vt:lpstr>BUBBLE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TO DO</dc:title>
  <dc:creator>宮崎　翔</dc:creator>
  <cp:lastModifiedBy>宮崎　翔</cp:lastModifiedBy>
  <cp:revision>10</cp:revision>
  <dcterms:created xsi:type="dcterms:W3CDTF">2022-02-05T15:27:22Z</dcterms:created>
  <dcterms:modified xsi:type="dcterms:W3CDTF">2022-02-05T15:43:21Z</dcterms:modified>
</cp:coreProperties>
</file>